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https://www.youtube.com/watch?v=a9__D53WsUs" TargetMode="External" Type="http://schemas.openxmlformats.org/officeDocument/2006/relationships/video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380769" y="4599358"/>
            <a:ext cx="4658942" cy="465894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5447" r="0" b="-35447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15837" y="1343618"/>
            <a:ext cx="14456326" cy="402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60"/>
              </a:lnSpc>
              <a:spcBef>
                <a:spcPct val="0"/>
              </a:spcBef>
            </a:pPr>
            <a:r>
              <a:rPr lang="en-US" b="true" sz="9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Serverless - Breeze through your Cloud Journey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3085" y="7034999"/>
            <a:ext cx="10265596" cy="14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Chandra Mohan Dhanasekaran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AWS Cloud Architect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3809" y="3308348"/>
            <a:ext cx="10780382" cy="347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Workshop Demo + Hands-On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5124" y="1688188"/>
            <a:ext cx="14977753" cy="8598812"/>
          </a:xfrm>
          <a:custGeom>
            <a:avLst/>
            <a:gdLst/>
            <a:ahLst/>
            <a:cxnLst/>
            <a:rect r="r" b="b" t="t" l="l"/>
            <a:pathLst>
              <a:path h="8598812" w="14977753">
                <a:moveTo>
                  <a:pt x="0" y="0"/>
                </a:moveTo>
                <a:lnTo>
                  <a:pt x="14977752" y="0"/>
                </a:lnTo>
                <a:lnTo>
                  <a:pt x="14977752" y="8598812"/>
                </a:lnTo>
                <a:lnTo>
                  <a:pt x="0" y="859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895" y="148036"/>
            <a:ext cx="15049981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Please feel free to connect!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6492" y="-423815"/>
            <a:ext cx="15655016" cy="11134630"/>
          </a:xfrm>
          <a:custGeom>
            <a:avLst/>
            <a:gdLst/>
            <a:ahLst/>
            <a:cxnLst/>
            <a:rect r="r" b="b" t="t" l="l"/>
            <a:pathLst>
              <a:path h="11134630" w="15655016">
                <a:moveTo>
                  <a:pt x="0" y="0"/>
                </a:moveTo>
                <a:lnTo>
                  <a:pt x="15655016" y="0"/>
                </a:lnTo>
                <a:lnTo>
                  <a:pt x="15655016" y="11134630"/>
                </a:lnTo>
                <a:lnTo>
                  <a:pt x="0" y="1113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9404" y="1008552"/>
            <a:ext cx="8269896" cy="8269896"/>
          </a:xfrm>
          <a:custGeom>
            <a:avLst/>
            <a:gdLst/>
            <a:ahLst/>
            <a:cxnLst/>
            <a:rect r="r" b="b" t="t" l="l"/>
            <a:pathLst>
              <a:path h="8269896" w="8269896">
                <a:moveTo>
                  <a:pt x="0" y="0"/>
                </a:moveTo>
                <a:lnTo>
                  <a:pt x="8269896" y="0"/>
                </a:lnTo>
                <a:lnTo>
                  <a:pt x="8269896" y="8269896"/>
                </a:lnTo>
                <a:lnTo>
                  <a:pt x="0" y="826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67400" y="619234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59862"/>
            <a:ext cx="7563500" cy="570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0"/>
              </a:lnSpc>
            </a:pPr>
            <a:r>
              <a:rPr lang="en-US" sz="8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Session Presentation </a:t>
            </a:r>
          </a:p>
          <a:p>
            <a:pPr algn="ctr">
              <a:lnSpc>
                <a:spcPts val="11360"/>
              </a:lnSpc>
            </a:pPr>
            <a:r>
              <a:rPr lang="en-US" sz="8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+ </a:t>
            </a:r>
          </a:p>
          <a:p>
            <a:pPr algn="ctr">
              <a:lnSpc>
                <a:spcPts val="11360"/>
              </a:lnSpc>
            </a:pPr>
            <a:r>
              <a:rPr lang="en-US" sz="8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63998" y="0"/>
            <a:ext cx="10167999" cy="10287000"/>
            <a:chOff x="0" y="0"/>
            <a:chExt cx="267799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799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77991">
                  <a:moveTo>
                    <a:pt x="0" y="0"/>
                  </a:moveTo>
                  <a:lnTo>
                    <a:pt x="2677991" y="0"/>
                  </a:lnTo>
                  <a:lnTo>
                    <a:pt x="267799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A68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7991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21201" y="1028700"/>
            <a:ext cx="736387" cy="7363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4300" y="4624222"/>
            <a:ext cx="6036901" cy="2172031"/>
            <a:chOff x="0" y="0"/>
            <a:chExt cx="8049201" cy="289604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4300"/>
              <a:ext cx="8049201" cy="1612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925"/>
                </a:lnSpc>
              </a:pPr>
              <a:r>
                <a:rPr lang="en-US" b="true" sz="8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Agenda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29292"/>
              <a:ext cx="8049201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Topics to Discuss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144000" y="821258"/>
            <a:ext cx="6339107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Serverless?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2061778"/>
            <a:ext cx="8488234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AWS Serverless Services - A Quick Intro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4528972"/>
            <a:ext cx="7456653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Serverless in Numbers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878677"/>
            <a:ext cx="8488234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Terraform? - The IaC Wonder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8113879"/>
            <a:ext cx="8488234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Workshop Demo Session + Hands-On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421201" y="2242967"/>
            <a:ext cx="736387" cy="7363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21201" y="4624222"/>
            <a:ext cx="736387" cy="7363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421201" y="6059866"/>
            <a:ext cx="736387" cy="73638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421201" y="8295067"/>
            <a:ext cx="736387" cy="73638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48523"/>
          </a:xfrm>
          <a:custGeom>
            <a:avLst/>
            <a:gdLst/>
            <a:ahLst/>
            <a:cxnLst/>
            <a:rect r="r" b="b" t="t" l="l"/>
            <a:pathLst>
              <a:path h="10248523" w="18288000">
                <a:moveTo>
                  <a:pt x="0" y="0"/>
                </a:moveTo>
                <a:lnTo>
                  <a:pt x="18288000" y="0"/>
                </a:lnTo>
                <a:lnTo>
                  <a:pt x="18288000" y="10248523"/>
                </a:lnTo>
                <a:lnTo>
                  <a:pt x="0" y="1024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78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97297" cy="10848465"/>
          </a:xfrm>
          <a:custGeom>
            <a:avLst/>
            <a:gdLst/>
            <a:ahLst/>
            <a:cxnLst/>
            <a:rect r="r" b="b" t="t" l="l"/>
            <a:pathLst>
              <a:path h="10848465" w="18797297">
                <a:moveTo>
                  <a:pt x="0" y="0"/>
                </a:moveTo>
                <a:lnTo>
                  <a:pt x="18797297" y="0"/>
                </a:lnTo>
                <a:lnTo>
                  <a:pt x="18797297" y="10848465"/>
                </a:lnTo>
                <a:lnTo>
                  <a:pt x="0" y="10848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9" t="0" r="-15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65878" y="9443916"/>
            <a:ext cx="3338264" cy="1124687"/>
            <a:chOff x="0" y="0"/>
            <a:chExt cx="812800" cy="2738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3838"/>
            </a:xfrm>
            <a:custGeom>
              <a:avLst/>
              <a:gdLst/>
              <a:ahLst/>
              <a:cxnLst/>
              <a:rect r="r" b="b" t="t" l="l"/>
              <a:pathLst>
                <a:path h="273838" w="812800">
                  <a:moveTo>
                    <a:pt x="609600" y="0"/>
                  </a:moveTo>
                  <a:cubicBezTo>
                    <a:pt x="721824" y="0"/>
                    <a:pt x="812800" y="61301"/>
                    <a:pt x="812800" y="136919"/>
                  </a:cubicBezTo>
                  <a:cubicBezTo>
                    <a:pt x="812800" y="212538"/>
                    <a:pt x="721824" y="273838"/>
                    <a:pt x="609600" y="273838"/>
                  </a:cubicBezTo>
                  <a:lnTo>
                    <a:pt x="203200" y="273838"/>
                  </a:lnTo>
                  <a:cubicBezTo>
                    <a:pt x="90976" y="273838"/>
                    <a:pt x="0" y="212538"/>
                    <a:pt x="0" y="136919"/>
                  </a:cubicBezTo>
                  <a:cubicBezTo>
                    <a:pt x="0" y="6130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330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6741" y="248642"/>
            <a:ext cx="11301259" cy="1737569"/>
          </a:xfrm>
          <a:custGeom>
            <a:avLst/>
            <a:gdLst/>
            <a:ahLst/>
            <a:cxnLst/>
            <a:rect r="r" b="b" t="t" l="l"/>
            <a:pathLst>
              <a:path h="1737569" w="11301259">
                <a:moveTo>
                  <a:pt x="0" y="0"/>
                </a:moveTo>
                <a:lnTo>
                  <a:pt x="11301259" y="0"/>
                </a:lnTo>
                <a:lnTo>
                  <a:pt x="11301259" y="1737569"/>
                </a:lnTo>
                <a:lnTo>
                  <a:pt x="0" y="1737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6741" y="1986211"/>
            <a:ext cx="11301259" cy="1624556"/>
          </a:xfrm>
          <a:custGeom>
            <a:avLst/>
            <a:gdLst/>
            <a:ahLst/>
            <a:cxnLst/>
            <a:rect r="r" b="b" t="t" l="l"/>
            <a:pathLst>
              <a:path h="1624556" w="11301259">
                <a:moveTo>
                  <a:pt x="0" y="0"/>
                </a:moveTo>
                <a:lnTo>
                  <a:pt x="11301259" y="0"/>
                </a:lnTo>
                <a:lnTo>
                  <a:pt x="11301259" y="1624556"/>
                </a:lnTo>
                <a:lnTo>
                  <a:pt x="0" y="1624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6741" y="3610767"/>
            <a:ext cx="11301259" cy="1624556"/>
          </a:xfrm>
          <a:custGeom>
            <a:avLst/>
            <a:gdLst/>
            <a:ahLst/>
            <a:cxnLst/>
            <a:rect r="r" b="b" t="t" l="l"/>
            <a:pathLst>
              <a:path h="1624556" w="11301259">
                <a:moveTo>
                  <a:pt x="0" y="0"/>
                </a:moveTo>
                <a:lnTo>
                  <a:pt x="11301259" y="0"/>
                </a:lnTo>
                <a:lnTo>
                  <a:pt x="11301259" y="1624556"/>
                </a:lnTo>
                <a:lnTo>
                  <a:pt x="0" y="1624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86741" y="5235323"/>
            <a:ext cx="11301259" cy="1568050"/>
          </a:xfrm>
          <a:custGeom>
            <a:avLst/>
            <a:gdLst/>
            <a:ahLst/>
            <a:cxnLst/>
            <a:rect r="r" b="b" t="t" l="l"/>
            <a:pathLst>
              <a:path h="1568050" w="11301259">
                <a:moveTo>
                  <a:pt x="0" y="0"/>
                </a:moveTo>
                <a:lnTo>
                  <a:pt x="11301259" y="0"/>
                </a:lnTo>
                <a:lnTo>
                  <a:pt x="11301259" y="1568049"/>
                </a:lnTo>
                <a:lnTo>
                  <a:pt x="0" y="15680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741" y="6803372"/>
            <a:ext cx="11301259" cy="1596303"/>
          </a:xfrm>
          <a:custGeom>
            <a:avLst/>
            <a:gdLst/>
            <a:ahLst/>
            <a:cxnLst/>
            <a:rect r="r" b="b" t="t" l="l"/>
            <a:pathLst>
              <a:path h="1596303" w="11301259">
                <a:moveTo>
                  <a:pt x="0" y="0"/>
                </a:moveTo>
                <a:lnTo>
                  <a:pt x="11301259" y="0"/>
                </a:lnTo>
                <a:lnTo>
                  <a:pt x="11301259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86741" y="8399675"/>
            <a:ext cx="11301259" cy="1638683"/>
          </a:xfrm>
          <a:custGeom>
            <a:avLst/>
            <a:gdLst/>
            <a:ahLst/>
            <a:cxnLst/>
            <a:rect r="r" b="b" t="t" l="l"/>
            <a:pathLst>
              <a:path h="1638683" w="11301259">
                <a:moveTo>
                  <a:pt x="0" y="0"/>
                </a:moveTo>
                <a:lnTo>
                  <a:pt x="11301259" y="0"/>
                </a:lnTo>
                <a:lnTo>
                  <a:pt x="11301259" y="1638683"/>
                </a:lnTo>
                <a:lnTo>
                  <a:pt x="0" y="16386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374" y="3013873"/>
            <a:ext cx="6711367" cy="5055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Serverless Services - A Quick Intro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63140"/>
            <a:ext cx="18288000" cy="6995160"/>
          </a:xfrm>
          <a:custGeom>
            <a:avLst/>
            <a:gdLst/>
            <a:ahLst/>
            <a:cxnLst/>
            <a:rect r="r" b="b" t="t" l="l"/>
            <a:pathLst>
              <a:path h="6995160" w="18288000">
                <a:moveTo>
                  <a:pt x="0" y="0"/>
                </a:moveTo>
                <a:lnTo>
                  <a:pt x="18288000" y="0"/>
                </a:lnTo>
                <a:lnTo>
                  <a:pt x="18288000" y="6995160"/>
                </a:lnTo>
                <a:lnTo>
                  <a:pt x="0" y="6995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895" y="520551"/>
            <a:ext cx="10637107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Serverless in Numbers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895" y="520551"/>
            <a:ext cx="929032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Terraform?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7010" y="1975565"/>
            <a:ext cx="16582290" cy="771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9"/>
              </a:lnSpc>
              <a:spcBef>
                <a:spcPct val="0"/>
              </a:spcBef>
            </a:pPr>
            <a:r>
              <a:rPr lang="en-US" b="true" sz="315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Terraform is an open-source Infrastructure as Code (IaC) tool created by HashiCorp that allows you to define, provision, and manage cloud infrastructure using a declarative configuration language called HCL (HashiCorp Configuration Language).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of Terraform: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Declarative Language: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You define the desired state of infrastructure, and Terraform makes necessary changes to match it.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Multi-Cloud Support: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Works with AWS, Azure, Google Cloud, Kubernetes, and even on-premises environments.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 Management: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Maintains a state file (terraform.tfstate) to track infrastructure changes.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Dependency Management: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Automatically figures out resource dependencies and provisions them in the correct order.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37813"/>
            <a:ext cx="16230600" cy="6715411"/>
          </a:xfrm>
          <a:custGeom>
            <a:avLst/>
            <a:gdLst/>
            <a:ahLst/>
            <a:cxnLst/>
            <a:rect r="r" b="b" t="t" l="l"/>
            <a:pathLst>
              <a:path h="6715411" w="16230600">
                <a:moveTo>
                  <a:pt x="0" y="0"/>
                </a:moveTo>
                <a:lnTo>
                  <a:pt x="16230600" y="0"/>
                </a:lnTo>
                <a:lnTo>
                  <a:pt x="16230600" y="6715411"/>
                </a:lnTo>
                <a:lnTo>
                  <a:pt x="0" y="6715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32190" y="2800354"/>
            <a:ext cx="3910743" cy="1474049"/>
          </a:xfrm>
          <a:custGeom>
            <a:avLst/>
            <a:gdLst/>
            <a:ahLst/>
            <a:cxnLst/>
            <a:rect r="r" b="b" t="t" l="l"/>
            <a:pathLst>
              <a:path h="1474049" w="3910743">
                <a:moveTo>
                  <a:pt x="0" y="0"/>
                </a:moveTo>
                <a:lnTo>
                  <a:pt x="3910743" y="0"/>
                </a:lnTo>
                <a:lnTo>
                  <a:pt x="3910743" y="1474050"/>
                </a:lnTo>
                <a:lnTo>
                  <a:pt x="0" y="1474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7895" y="520551"/>
            <a:ext cx="929032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DAGjsfgvCPg</dc:identifier>
  <dcterms:modified xsi:type="dcterms:W3CDTF">2011-08-01T06:04:30Z</dcterms:modified>
  <cp:revision>1</cp:revision>
  <dc:title>Go Serverless - Breeze through your Cloud Journey</dc:title>
</cp:coreProperties>
</file>