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1" r:id="rId7"/>
    <p:sldId id="265" r:id="rId8"/>
    <p:sldId id="269" r:id="rId9"/>
    <p:sldId id="263" r:id="rId10"/>
    <p:sldId id="262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5050"/>
    <a:srgbClr val="FF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94546-D4CC-4BC3-9ECF-CC1BD5A18B1B}" v="66" dt="2025-03-07T13:33:02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7" autoAdjust="0"/>
    <p:restoredTop sz="83473" autoAdjust="0"/>
  </p:normalViewPr>
  <p:slideViewPr>
    <p:cSldViewPr snapToGrid="0">
      <p:cViewPr varScale="1">
        <p:scale>
          <a:sx n="53" d="100"/>
          <a:sy n="53" d="100"/>
        </p:scale>
        <p:origin x="7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sekaran, Chandra Mohan" userId="be6597bd-608a-4a84-805b-f8edbaba86e2" providerId="ADAL" clId="{19C94546-D4CC-4BC3-9ECF-CC1BD5A18B1B}"/>
    <pc:docChg chg="undo custSel addSld delSld modSld sldOrd modMainMaster">
      <pc:chgData name="Dhanasekaran, Chandra Mohan" userId="be6597bd-608a-4a84-805b-f8edbaba86e2" providerId="ADAL" clId="{19C94546-D4CC-4BC3-9ECF-CC1BD5A18B1B}" dt="2025-03-07T13:33:39.679" v="249" actId="1076"/>
      <pc:docMkLst>
        <pc:docMk/>
      </pc:docMkLst>
      <pc:sldChg chg="modTransition">
        <pc:chgData name="Dhanasekaran, Chandra Mohan" userId="be6597bd-608a-4a84-805b-f8edbaba86e2" providerId="ADAL" clId="{19C94546-D4CC-4BC3-9ECF-CC1BD5A18B1B}" dt="2025-03-07T09:26:40.032" v="30"/>
        <pc:sldMkLst>
          <pc:docMk/>
          <pc:sldMk cId="1481394176" sldId="256"/>
        </pc:sldMkLst>
      </pc:sldChg>
      <pc:sldChg chg="modSp mod modTransition">
        <pc:chgData name="Dhanasekaran, Chandra Mohan" userId="be6597bd-608a-4a84-805b-f8edbaba86e2" providerId="ADAL" clId="{19C94546-D4CC-4BC3-9ECF-CC1BD5A18B1B}" dt="2025-03-07T09:51:18.100" v="207" actId="20577"/>
        <pc:sldMkLst>
          <pc:docMk/>
          <pc:sldMk cId="123247886" sldId="257"/>
        </pc:sldMkLst>
        <pc:spChg chg="mod">
          <ac:chgData name="Dhanasekaran, Chandra Mohan" userId="be6597bd-608a-4a84-805b-f8edbaba86e2" providerId="ADAL" clId="{19C94546-D4CC-4BC3-9ECF-CC1BD5A18B1B}" dt="2025-03-07T09:51:18.100" v="207" actId="20577"/>
          <ac:spMkLst>
            <pc:docMk/>
            <pc:sldMk cId="123247886" sldId="257"/>
            <ac:spMk id="2" creationId="{C21A98DA-6C52-A503-0191-5A72B62E8B4A}"/>
          </ac:spMkLst>
        </pc:spChg>
      </pc:sldChg>
      <pc:sldChg chg="modTransition modAnim">
        <pc:chgData name="Dhanasekaran, Chandra Mohan" userId="be6597bd-608a-4a84-805b-f8edbaba86e2" providerId="ADAL" clId="{19C94546-D4CC-4BC3-9ECF-CC1BD5A18B1B}" dt="2025-03-07T09:41:17.003" v="160"/>
        <pc:sldMkLst>
          <pc:docMk/>
          <pc:sldMk cId="643147757" sldId="258"/>
        </pc:sldMkLst>
      </pc:sldChg>
      <pc:sldChg chg="modTransition">
        <pc:chgData name="Dhanasekaran, Chandra Mohan" userId="be6597bd-608a-4a84-805b-f8edbaba86e2" providerId="ADAL" clId="{19C94546-D4CC-4BC3-9ECF-CC1BD5A18B1B}" dt="2025-03-07T09:26:40.032" v="30"/>
        <pc:sldMkLst>
          <pc:docMk/>
          <pc:sldMk cId="3321427532" sldId="259"/>
        </pc:sldMkLst>
      </pc:sldChg>
      <pc:sldChg chg="modTransition">
        <pc:chgData name="Dhanasekaran, Chandra Mohan" userId="be6597bd-608a-4a84-805b-f8edbaba86e2" providerId="ADAL" clId="{19C94546-D4CC-4BC3-9ECF-CC1BD5A18B1B}" dt="2025-03-07T09:26:40.032" v="30"/>
        <pc:sldMkLst>
          <pc:docMk/>
          <pc:sldMk cId="1650856631" sldId="260"/>
        </pc:sldMkLst>
      </pc:sldChg>
      <pc:sldChg chg="modTransition">
        <pc:chgData name="Dhanasekaran, Chandra Mohan" userId="be6597bd-608a-4a84-805b-f8edbaba86e2" providerId="ADAL" clId="{19C94546-D4CC-4BC3-9ECF-CC1BD5A18B1B}" dt="2025-03-07T09:26:40.032" v="30"/>
        <pc:sldMkLst>
          <pc:docMk/>
          <pc:sldMk cId="2029845749" sldId="261"/>
        </pc:sldMkLst>
      </pc:sldChg>
      <pc:sldChg chg="addSp modSp mod modTransition">
        <pc:chgData name="Dhanasekaran, Chandra Mohan" userId="be6597bd-608a-4a84-805b-f8edbaba86e2" providerId="ADAL" clId="{19C94546-D4CC-4BC3-9ECF-CC1BD5A18B1B}" dt="2025-03-07T13:14:44.290" v="215" actId="1076"/>
        <pc:sldMkLst>
          <pc:docMk/>
          <pc:sldMk cId="3381298581" sldId="262"/>
        </pc:sldMkLst>
        <pc:spChg chg="add mod">
          <ac:chgData name="Dhanasekaran, Chandra Mohan" userId="be6597bd-608a-4a84-805b-f8edbaba86e2" providerId="ADAL" clId="{19C94546-D4CC-4BC3-9ECF-CC1BD5A18B1B}" dt="2025-03-07T13:14:44.290" v="215" actId="1076"/>
          <ac:spMkLst>
            <pc:docMk/>
            <pc:sldMk cId="3381298581" sldId="262"/>
            <ac:spMk id="2" creationId="{B000A9CB-AE87-EE45-C5ED-60958FBEB4C8}"/>
          </ac:spMkLst>
        </pc:spChg>
        <pc:spChg chg="add mod">
          <ac:chgData name="Dhanasekaran, Chandra Mohan" userId="be6597bd-608a-4a84-805b-f8edbaba86e2" providerId="ADAL" clId="{19C94546-D4CC-4BC3-9ECF-CC1BD5A18B1B}" dt="2025-03-07T13:14:29.580" v="210"/>
          <ac:spMkLst>
            <pc:docMk/>
            <pc:sldMk cId="3381298581" sldId="262"/>
            <ac:spMk id="3" creationId="{8F52E94D-8754-5C8D-760F-C25CFB24D168}"/>
          </ac:spMkLst>
        </pc:spChg>
      </pc:sldChg>
      <pc:sldChg chg="modTransition">
        <pc:chgData name="Dhanasekaran, Chandra Mohan" userId="be6597bd-608a-4a84-805b-f8edbaba86e2" providerId="ADAL" clId="{19C94546-D4CC-4BC3-9ECF-CC1BD5A18B1B}" dt="2025-03-07T09:26:40.032" v="30"/>
        <pc:sldMkLst>
          <pc:docMk/>
          <pc:sldMk cId="3387993666" sldId="263"/>
        </pc:sldMkLst>
      </pc:sldChg>
      <pc:sldChg chg="del">
        <pc:chgData name="Dhanasekaran, Chandra Mohan" userId="be6597bd-608a-4a84-805b-f8edbaba86e2" providerId="ADAL" clId="{19C94546-D4CC-4BC3-9ECF-CC1BD5A18B1B}" dt="2025-03-07T07:43:20.351" v="3" actId="2696"/>
        <pc:sldMkLst>
          <pc:docMk/>
          <pc:sldMk cId="417700130" sldId="264"/>
        </pc:sldMkLst>
      </pc:sldChg>
      <pc:sldChg chg="modTransition">
        <pc:chgData name="Dhanasekaran, Chandra Mohan" userId="be6597bd-608a-4a84-805b-f8edbaba86e2" providerId="ADAL" clId="{19C94546-D4CC-4BC3-9ECF-CC1BD5A18B1B}" dt="2025-03-07T09:26:40.032" v="30"/>
        <pc:sldMkLst>
          <pc:docMk/>
          <pc:sldMk cId="1079231142" sldId="265"/>
        </pc:sldMkLst>
      </pc:sldChg>
      <pc:sldChg chg="del">
        <pc:chgData name="Dhanasekaran, Chandra Mohan" userId="be6597bd-608a-4a84-805b-f8edbaba86e2" providerId="ADAL" clId="{19C94546-D4CC-4BC3-9ECF-CC1BD5A18B1B}" dt="2025-03-07T07:43:07.110" v="0" actId="2696"/>
        <pc:sldMkLst>
          <pc:docMk/>
          <pc:sldMk cId="644731162" sldId="266"/>
        </pc:sldMkLst>
      </pc:sldChg>
      <pc:sldChg chg="del">
        <pc:chgData name="Dhanasekaran, Chandra Mohan" userId="be6597bd-608a-4a84-805b-f8edbaba86e2" providerId="ADAL" clId="{19C94546-D4CC-4BC3-9ECF-CC1BD5A18B1B}" dt="2025-03-07T07:43:17.672" v="2" actId="2696"/>
        <pc:sldMkLst>
          <pc:docMk/>
          <pc:sldMk cId="3268292267" sldId="267"/>
        </pc:sldMkLst>
      </pc:sldChg>
      <pc:sldChg chg="addSp modSp mod modTransition">
        <pc:chgData name="Dhanasekaran, Chandra Mohan" userId="be6597bd-608a-4a84-805b-f8edbaba86e2" providerId="ADAL" clId="{19C94546-D4CC-4BC3-9ECF-CC1BD5A18B1B}" dt="2025-03-07T13:33:39.679" v="249" actId="1076"/>
        <pc:sldMkLst>
          <pc:docMk/>
          <pc:sldMk cId="1857584856" sldId="268"/>
        </pc:sldMkLst>
        <pc:spChg chg="add mod">
          <ac:chgData name="Dhanasekaran, Chandra Mohan" userId="be6597bd-608a-4a84-805b-f8edbaba86e2" providerId="ADAL" clId="{19C94546-D4CC-4BC3-9ECF-CC1BD5A18B1B}" dt="2025-03-07T13:33:39.679" v="249" actId="1076"/>
          <ac:spMkLst>
            <pc:docMk/>
            <pc:sldMk cId="1857584856" sldId="268"/>
            <ac:spMk id="10" creationId="{A8072B15-57D0-93C4-416A-872DBD11945B}"/>
          </ac:spMkLst>
        </pc:spChg>
        <pc:picChg chg="add mod">
          <ac:chgData name="Dhanasekaran, Chandra Mohan" userId="be6597bd-608a-4a84-805b-f8edbaba86e2" providerId="ADAL" clId="{19C94546-D4CC-4BC3-9ECF-CC1BD5A18B1B}" dt="2025-03-07T13:32:08.587" v="221" actId="1582"/>
          <ac:picMkLst>
            <pc:docMk/>
            <pc:sldMk cId="1857584856" sldId="268"/>
            <ac:picMk id="9" creationId="{586D1E9A-399F-796F-23CB-CDBA191C5D09}"/>
          </ac:picMkLst>
        </pc:picChg>
      </pc:sldChg>
      <pc:sldChg chg="del">
        <pc:chgData name="Dhanasekaran, Chandra Mohan" userId="be6597bd-608a-4a84-805b-f8edbaba86e2" providerId="ADAL" clId="{19C94546-D4CC-4BC3-9ECF-CC1BD5A18B1B}" dt="2025-03-07T07:43:13.440" v="1" actId="2696"/>
        <pc:sldMkLst>
          <pc:docMk/>
          <pc:sldMk cId="752661681" sldId="269"/>
        </pc:sldMkLst>
      </pc:sldChg>
      <pc:sldChg chg="addSp delSp modSp add mod ord modAnim">
        <pc:chgData name="Dhanasekaran, Chandra Mohan" userId="be6597bd-608a-4a84-805b-f8edbaba86e2" providerId="ADAL" clId="{19C94546-D4CC-4BC3-9ECF-CC1BD5A18B1B}" dt="2025-03-07T09:44:50.629" v="166" actId="20577"/>
        <pc:sldMkLst>
          <pc:docMk/>
          <pc:sldMk cId="2690364588" sldId="269"/>
        </pc:sldMkLst>
        <pc:spChg chg="add del mod">
          <ac:chgData name="Dhanasekaran, Chandra Mohan" userId="be6597bd-608a-4a84-805b-f8edbaba86e2" providerId="ADAL" clId="{19C94546-D4CC-4BC3-9ECF-CC1BD5A18B1B}" dt="2025-03-07T09:27:47.205" v="62" actId="478"/>
          <ac:spMkLst>
            <pc:docMk/>
            <pc:sldMk cId="2690364588" sldId="269"/>
            <ac:spMk id="3" creationId="{B07D8BB5-11B9-3A0A-56DA-20C6631B0723}"/>
          </ac:spMkLst>
        </pc:spChg>
        <pc:spChg chg="add mod">
          <ac:chgData name="Dhanasekaran, Chandra Mohan" userId="be6597bd-608a-4a84-805b-f8edbaba86e2" providerId="ADAL" clId="{19C94546-D4CC-4BC3-9ECF-CC1BD5A18B1B}" dt="2025-03-07T09:44:39.790" v="163" actId="20577"/>
          <ac:spMkLst>
            <pc:docMk/>
            <pc:sldMk cId="2690364588" sldId="269"/>
            <ac:spMk id="4" creationId="{40E22B42-0802-53B3-DCA4-C7E794A01284}"/>
          </ac:spMkLst>
        </pc:spChg>
        <pc:spChg chg="mod">
          <ac:chgData name="Dhanasekaran, Chandra Mohan" userId="be6597bd-608a-4a84-805b-f8edbaba86e2" providerId="ADAL" clId="{19C94546-D4CC-4BC3-9ECF-CC1BD5A18B1B}" dt="2025-03-07T09:28:07.690" v="69" actId="14100"/>
          <ac:spMkLst>
            <pc:docMk/>
            <pc:sldMk cId="2690364588" sldId="269"/>
            <ac:spMk id="6" creationId="{A2FE7DE2-8E12-9B59-5B5E-E2296B57181A}"/>
          </ac:spMkLst>
        </pc:spChg>
        <pc:spChg chg="del">
          <ac:chgData name="Dhanasekaran, Chandra Mohan" userId="be6597bd-608a-4a84-805b-f8edbaba86e2" providerId="ADAL" clId="{19C94546-D4CC-4BC3-9ECF-CC1BD5A18B1B}" dt="2025-03-07T09:27:45.055" v="61" actId="478"/>
          <ac:spMkLst>
            <pc:docMk/>
            <pc:sldMk cId="2690364588" sldId="269"/>
            <ac:spMk id="7" creationId="{9522058A-0FB2-A4CD-B1E2-355EB0CFF7CB}"/>
          </ac:spMkLst>
        </pc:spChg>
        <pc:spChg chg="add mod">
          <ac:chgData name="Dhanasekaran, Chandra Mohan" userId="be6597bd-608a-4a84-805b-f8edbaba86e2" providerId="ADAL" clId="{19C94546-D4CC-4BC3-9ECF-CC1BD5A18B1B}" dt="2025-03-07T09:44:50.629" v="166" actId="20577"/>
          <ac:spMkLst>
            <pc:docMk/>
            <pc:sldMk cId="2690364588" sldId="269"/>
            <ac:spMk id="8" creationId="{4AEE605F-7771-FE3E-1F94-5CEC8902604F}"/>
          </ac:spMkLst>
        </pc:spChg>
        <pc:spChg chg="add mod">
          <ac:chgData name="Dhanasekaran, Chandra Mohan" userId="be6597bd-608a-4a84-805b-f8edbaba86e2" providerId="ADAL" clId="{19C94546-D4CC-4BC3-9ECF-CC1BD5A18B1B}" dt="2025-03-07T09:44:44.264" v="164" actId="20577"/>
          <ac:spMkLst>
            <pc:docMk/>
            <pc:sldMk cId="2690364588" sldId="269"/>
            <ac:spMk id="9" creationId="{BAF9CD28-4D17-C2E0-67A2-D071205C6B11}"/>
          </ac:spMkLst>
        </pc:spChg>
        <pc:spChg chg="add mod">
          <ac:chgData name="Dhanasekaran, Chandra Mohan" userId="be6597bd-608a-4a84-805b-f8edbaba86e2" providerId="ADAL" clId="{19C94546-D4CC-4BC3-9ECF-CC1BD5A18B1B}" dt="2025-03-07T09:44:47.869" v="165" actId="20577"/>
          <ac:spMkLst>
            <pc:docMk/>
            <pc:sldMk cId="2690364588" sldId="269"/>
            <ac:spMk id="10" creationId="{EF657579-CD85-AB9C-3285-C6874094DCBA}"/>
          </ac:spMkLst>
        </pc:spChg>
        <pc:picChg chg="mod">
          <ac:chgData name="Dhanasekaran, Chandra Mohan" userId="be6597bd-608a-4a84-805b-f8edbaba86e2" providerId="ADAL" clId="{19C94546-D4CC-4BC3-9ECF-CC1BD5A18B1B}" dt="2025-03-07T09:27:56.688" v="66" actId="1076"/>
          <ac:picMkLst>
            <pc:docMk/>
            <pc:sldMk cId="2690364588" sldId="269"/>
            <ac:picMk id="2050" creationId="{95830B46-2716-C5F3-5F63-E650E544ABE9}"/>
          </ac:picMkLst>
        </pc:picChg>
      </pc:sldChg>
      <pc:sldChg chg="addSp delSp modSp add mod">
        <pc:chgData name="Dhanasekaran, Chandra Mohan" userId="be6597bd-608a-4a84-805b-f8edbaba86e2" providerId="ADAL" clId="{19C94546-D4CC-4BC3-9ECF-CC1BD5A18B1B}" dt="2025-03-07T09:48:53.057" v="196" actId="1076"/>
        <pc:sldMkLst>
          <pc:docMk/>
          <pc:sldMk cId="16949256" sldId="270"/>
        </pc:sldMkLst>
        <pc:spChg chg="add del mod">
          <ac:chgData name="Dhanasekaran, Chandra Mohan" userId="be6597bd-608a-4a84-805b-f8edbaba86e2" providerId="ADAL" clId="{19C94546-D4CC-4BC3-9ECF-CC1BD5A18B1B}" dt="2025-03-07T09:47:49.951" v="169" actId="478"/>
          <ac:spMkLst>
            <pc:docMk/>
            <pc:sldMk cId="16949256" sldId="270"/>
            <ac:spMk id="3" creationId="{F14FB79D-7219-3903-E4ED-138C14E28E7C}"/>
          </ac:spMkLst>
        </pc:spChg>
        <pc:spChg chg="del">
          <ac:chgData name="Dhanasekaran, Chandra Mohan" userId="be6597bd-608a-4a84-805b-f8edbaba86e2" providerId="ADAL" clId="{19C94546-D4CC-4BC3-9ECF-CC1BD5A18B1B}" dt="2025-03-07T09:47:52.262" v="170" actId="478"/>
          <ac:spMkLst>
            <pc:docMk/>
            <pc:sldMk cId="16949256" sldId="270"/>
            <ac:spMk id="6" creationId="{3AC4FC71-9D5C-C4C1-A05D-AC39107DE735}"/>
          </ac:spMkLst>
        </pc:spChg>
        <pc:spChg chg="del">
          <ac:chgData name="Dhanasekaran, Chandra Mohan" userId="be6597bd-608a-4a84-805b-f8edbaba86e2" providerId="ADAL" clId="{19C94546-D4CC-4BC3-9ECF-CC1BD5A18B1B}" dt="2025-03-07T09:47:48.094" v="168" actId="478"/>
          <ac:spMkLst>
            <pc:docMk/>
            <pc:sldMk cId="16949256" sldId="270"/>
            <ac:spMk id="7" creationId="{FE3D44C5-B536-FAB5-DFD3-5921A3C357AE}"/>
          </ac:spMkLst>
        </pc:spChg>
        <pc:spChg chg="add del mod">
          <ac:chgData name="Dhanasekaran, Chandra Mohan" userId="be6597bd-608a-4a84-805b-f8edbaba86e2" providerId="ADAL" clId="{19C94546-D4CC-4BC3-9ECF-CC1BD5A18B1B}" dt="2025-03-07T09:47:54.178" v="171" actId="478"/>
          <ac:spMkLst>
            <pc:docMk/>
            <pc:sldMk cId="16949256" sldId="270"/>
            <ac:spMk id="8" creationId="{6CF9D166-559F-D039-8166-92F2DBB96CD0}"/>
          </ac:spMkLst>
        </pc:spChg>
        <pc:spChg chg="add mod">
          <ac:chgData name="Dhanasekaran, Chandra Mohan" userId="be6597bd-608a-4a84-805b-f8edbaba86e2" providerId="ADAL" clId="{19C94546-D4CC-4BC3-9ECF-CC1BD5A18B1B}" dt="2025-03-07T09:48:53.057" v="196" actId="1076"/>
          <ac:spMkLst>
            <pc:docMk/>
            <pc:sldMk cId="16949256" sldId="270"/>
            <ac:spMk id="11" creationId="{28AB8DB6-2E31-DC20-4C14-6CA464E1AC7B}"/>
          </ac:spMkLst>
        </pc:spChg>
        <pc:picChg chg="add mod">
          <ac:chgData name="Dhanasekaran, Chandra Mohan" userId="be6597bd-608a-4a84-805b-f8edbaba86e2" providerId="ADAL" clId="{19C94546-D4CC-4BC3-9ECF-CC1BD5A18B1B}" dt="2025-03-07T09:48:34.528" v="177" actId="1076"/>
          <ac:picMkLst>
            <pc:docMk/>
            <pc:sldMk cId="16949256" sldId="270"/>
            <ac:picMk id="10" creationId="{07EE2E9D-3CE7-6053-C87F-65E9A032FD54}"/>
          </ac:picMkLst>
        </pc:picChg>
      </pc:sldChg>
      <pc:sldMasterChg chg="modTransition modSldLayout">
        <pc:chgData name="Dhanasekaran, Chandra Mohan" userId="be6597bd-608a-4a84-805b-f8edbaba86e2" providerId="ADAL" clId="{19C94546-D4CC-4BC3-9ECF-CC1BD5A18B1B}" dt="2025-03-07T09:26:40.032" v="30"/>
        <pc:sldMasterMkLst>
          <pc:docMk/>
          <pc:sldMasterMk cId="1005125480" sldId="2147483648"/>
        </pc:sldMasterMkLst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673259596" sldId="2147483649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4166446375" sldId="2147483650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2473988960" sldId="2147483651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3153274738" sldId="2147483652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554173023" sldId="2147483653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8383504" sldId="2147483654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193454556" sldId="2147483655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2077272510" sldId="2147483656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561525937" sldId="2147483657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212870010" sldId="2147483658"/>
          </pc:sldLayoutMkLst>
        </pc:sldLayoutChg>
        <pc:sldLayoutChg chg="modTransition">
          <pc:chgData name="Dhanasekaran, Chandra Mohan" userId="be6597bd-608a-4a84-805b-f8edbaba86e2" providerId="ADAL" clId="{19C94546-D4CC-4BC3-9ECF-CC1BD5A18B1B}" dt="2025-03-07T09:26:40.032" v="30"/>
          <pc:sldLayoutMkLst>
            <pc:docMk/>
            <pc:sldMasterMk cId="1005125480" sldId="2147483648"/>
            <pc:sldLayoutMk cId="1257749098" sldId="2147483659"/>
          </pc:sldLayoutMkLst>
        </pc:sldLayoutChg>
      </pc:sldMasterChg>
    </pc:docChg>
  </pc:docChgLst>
  <pc:docChgLst>
    <pc:chgData name="Dhanasekaran, Chandra Mohan" userId="be6597bd-608a-4a84-805b-f8edbaba86e2" providerId="ADAL" clId="{571CBE7A-0490-4AA0-ACE4-567184DAD9AA}"/>
    <pc:docChg chg="undo custSel addSld delSld modSld sldOrd modMainMaster">
      <pc:chgData name="Dhanasekaran, Chandra Mohan" userId="be6597bd-608a-4a84-805b-f8edbaba86e2" providerId="ADAL" clId="{571CBE7A-0490-4AA0-ACE4-567184DAD9AA}" dt="2025-03-01T20:13:04.580" v="2301" actId="729"/>
      <pc:docMkLst>
        <pc:docMk/>
      </pc:docMkLst>
      <pc:sldChg chg="addSp delSp modSp new mod modTransition setBg">
        <pc:chgData name="Dhanasekaran, Chandra Mohan" userId="be6597bd-608a-4a84-805b-f8edbaba86e2" providerId="ADAL" clId="{571CBE7A-0490-4AA0-ACE4-567184DAD9AA}" dt="2025-03-01T20:08:14.062" v="2227"/>
        <pc:sldMkLst>
          <pc:docMk/>
          <pc:sldMk cId="1481394176" sldId="256"/>
        </pc:sldMkLst>
        <pc:spChg chg="add mod">
          <ac:chgData name="Dhanasekaran, Chandra Mohan" userId="be6597bd-608a-4a84-805b-f8edbaba86e2" providerId="ADAL" clId="{571CBE7A-0490-4AA0-ACE4-567184DAD9AA}" dt="2025-02-28T15:56:31.894" v="1827" actId="113"/>
          <ac:spMkLst>
            <pc:docMk/>
            <pc:sldMk cId="1481394176" sldId="256"/>
            <ac:spMk id="4" creationId="{25E3F4EC-C0C0-15CD-14AB-603968EB528D}"/>
          </ac:spMkLst>
        </pc:spChg>
        <pc:spChg chg="add mod ord">
          <ac:chgData name="Dhanasekaran, Chandra Mohan" userId="be6597bd-608a-4a84-805b-f8edbaba86e2" providerId="ADAL" clId="{571CBE7A-0490-4AA0-ACE4-567184DAD9AA}" dt="2025-02-28T15:39:23.239" v="1271" actId="1076"/>
          <ac:spMkLst>
            <pc:docMk/>
            <pc:sldMk cId="1481394176" sldId="256"/>
            <ac:spMk id="9" creationId="{EE939CB5-0848-64C6-EB21-D81F2ACAD05E}"/>
          </ac:spMkLst>
        </pc:spChg>
        <pc:picChg chg="add mod ord">
          <ac:chgData name="Dhanasekaran, Chandra Mohan" userId="be6597bd-608a-4a84-805b-f8edbaba86e2" providerId="ADAL" clId="{571CBE7A-0490-4AA0-ACE4-567184DAD9AA}" dt="2025-02-28T14:59:33.036" v="183" actId="1076"/>
          <ac:picMkLst>
            <pc:docMk/>
            <pc:sldMk cId="1481394176" sldId="256"/>
            <ac:picMk id="6" creationId="{A9663B95-DCDF-914C-1080-275C79462AA7}"/>
          </ac:picMkLst>
        </pc:picChg>
        <pc:picChg chg="add mod modCrop">
          <ac:chgData name="Dhanasekaran, Chandra Mohan" userId="be6597bd-608a-4a84-805b-f8edbaba86e2" providerId="ADAL" clId="{571CBE7A-0490-4AA0-ACE4-567184DAD9AA}" dt="2025-02-28T15:39:12.223" v="1270" actId="1076"/>
          <ac:picMkLst>
            <pc:docMk/>
            <pc:sldMk cId="1481394176" sldId="256"/>
            <ac:picMk id="8" creationId="{639D5DDD-04CB-7DA5-0224-68B4F578D7F1}"/>
          </ac:picMkLst>
        </pc:picChg>
        <pc:picChg chg="add mod">
          <ac:chgData name="Dhanasekaran, Chandra Mohan" userId="be6597bd-608a-4a84-805b-f8edbaba86e2" providerId="ADAL" clId="{571CBE7A-0490-4AA0-ACE4-567184DAD9AA}" dt="2025-02-28T14:52:14.716" v="79" actId="1076"/>
          <ac:picMkLst>
            <pc:docMk/>
            <pc:sldMk cId="1481394176" sldId="256"/>
            <ac:picMk id="1026" creationId="{20D060B2-03BB-F4A7-3812-1AB1AFBADCD8}"/>
          </ac:picMkLst>
        </pc:picChg>
      </pc:sldChg>
      <pc:sldChg chg="delSp new del mod setBg">
        <pc:chgData name="Dhanasekaran, Chandra Mohan" userId="be6597bd-608a-4a84-805b-f8edbaba86e2" providerId="ADAL" clId="{571CBE7A-0490-4AA0-ACE4-567184DAD9AA}" dt="2025-02-28T14:51:27.074" v="69" actId="47"/>
        <pc:sldMkLst>
          <pc:docMk/>
          <pc:sldMk cId="2832620451" sldId="256"/>
        </pc:sldMkLst>
      </pc:sldChg>
      <pc:sldChg chg="addSp delSp modSp add mod modTransition setBg">
        <pc:chgData name="Dhanasekaran, Chandra Mohan" userId="be6597bd-608a-4a84-805b-f8edbaba86e2" providerId="ADAL" clId="{571CBE7A-0490-4AA0-ACE4-567184DAD9AA}" dt="2025-03-01T20:08:29.917" v="2228"/>
        <pc:sldMkLst>
          <pc:docMk/>
          <pc:sldMk cId="123247886" sldId="257"/>
        </pc:sldMkLst>
        <pc:spChg chg="add mod">
          <ac:chgData name="Dhanasekaran, Chandra Mohan" userId="be6597bd-608a-4a84-805b-f8edbaba86e2" providerId="ADAL" clId="{571CBE7A-0490-4AA0-ACE4-567184DAD9AA}" dt="2025-02-28T16:31:59.907" v="2013" actId="20577"/>
          <ac:spMkLst>
            <pc:docMk/>
            <pc:sldMk cId="123247886" sldId="257"/>
            <ac:spMk id="2" creationId="{C21A98DA-6C52-A503-0191-5A72B62E8B4A}"/>
          </ac:spMkLst>
        </pc:spChg>
        <pc:picChg chg="mod">
          <ac:chgData name="Dhanasekaran, Chandra Mohan" userId="be6597bd-608a-4a84-805b-f8edbaba86e2" providerId="ADAL" clId="{571CBE7A-0490-4AA0-ACE4-567184DAD9AA}" dt="2025-02-28T16:05:20.248" v="1898"/>
          <ac:picMkLst>
            <pc:docMk/>
            <pc:sldMk cId="123247886" sldId="257"/>
            <ac:picMk id="1026" creationId="{B2399DF5-EE95-2341-A491-2E42A065F094}"/>
          </ac:picMkLst>
        </pc:picChg>
      </pc:sldChg>
      <pc:sldChg chg="add ord modTransition setBg">
        <pc:chgData name="Dhanasekaran, Chandra Mohan" userId="be6597bd-608a-4a84-805b-f8edbaba86e2" providerId="ADAL" clId="{571CBE7A-0490-4AA0-ACE4-567184DAD9AA}" dt="2025-03-01T20:08:34.709" v="2229"/>
        <pc:sldMkLst>
          <pc:docMk/>
          <pc:sldMk cId="643147757" sldId="258"/>
        </pc:sldMkLst>
      </pc:sldChg>
      <pc:sldChg chg="add del">
        <pc:chgData name="Dhanasekaran, Chandra Mohan" userId="be6597bd-608a-4a84-805b-f8edbaba86e2" providerId="ADAL" clId="{571CBE7A-0490-4AA0-ACE4-567184DAD9AA}" dt="2025-02-28T15:29:43.002" v="1225" actId="47"/>
        <pc:sldMkLst>
          <pc:docMk/>
          <pc:sldMk cId="2760217463" sldId="258"/>
        </pc:sldMkLst>
      </pc:sldChg>
      <pc:sldChg chg="addSp delSp modSp new mod modTransition">
        <pc:chgData name="Dhanasekaran, Chandra Mohan" userId="be6597bd-608a-4a84-805b-f8edbaba86e2" providerId="ADAL" clId="{571CBE7A-0490-4AA0-ACE4-567184DAD9AA}" dt="2025-03-01T20:08:39.999" v="2230"/>
        <pc:sldMkLst>
          <pc:docMk/>
          <pc:sldMk cId="3321427532" sldId="259"/>
        </pc:sldMkLst>
        <pc:spChg chg="add del mod">
          <ac:chgData name="Dhanasekaran, Chandra Mohan" userId="be6597bd-608a-4a84-805b-f8edbaba86e2" providerId="ADAL" clId="{571CBE7A-0490-4AA0-ACE4-567184DAD9AA}" dt="2025-02-28T16:06:06.250" v="1901" actId="21"/>
          <ac:spMkLst>
            <pc:docMk/>
            <pc:sldMk cId="3321427532" sldId="259"/>
            <ac:spMk id="6" creationId="{B33FBCCC-5F49-721D-16FA-10C0D70C1EA0}"/>
          </ac:spMkLst>
        </pc:spChg>
        <pc:spChg chg="add del mod">
          <ac:chgData name="Dhanasekaran, Chandra Mohan" userId="be6597bd-608a-4a84-805b-f8edbaba86e2" providerId="ADAL" clId="{571CBE7A-0490-4AA0-ACE4-567184DAD9AA}" dt="2025-02-28T16:21:26.329" v="1966" actId="255"/>
          <ac:spMkLst>
            <pc:docMk/>
            <pc:sldMk cId="3321427532" sldId="259"/>
            <ac:spMk id="7" creationId="{A27248A8-313E-96CC-7DB4-25C27ED624E5}"/>
          </ac:spMkLst>
        </pc:spChg>
        <pc:picChg chg="add mod">
          <ac:chgData name="Dhanasekaran, Chandra Mohan" userId="be6597bd-608a-4a84-805b-f8edbaba86e2" providerId="ADAL" clId="{571CBE7A-0490-4AA0-ACE4-567184DAD9AA}" dt="2025-02-28T15:31:44.510" v="1229" actId="732"/>
          <ac:picMkLst>
            <pc:docMk/>
            <pc:sldMk cId="3321427532" sldId="259"/>
            <ac:picMk id="5" creationId="{885075CF-94F1-2A79-91F4-1C89CD43B5E4}"/>
          </ac:picMkLst>
        </pc:picChg>
        <pc:picChg chg="add mod">
          <ac:chgData name="Dhanasekaran, Chandra Mohan" userId="be6597bd-608a-4a84-805b-f8edbaba86e2" providerId="ADAL" clId="{571CBE7A-0490-4AA0-ACE4-567184DAD9AA}" dt="2025-02-28T15:31:28.366" v="1228" actId="732"/>
          <ac:picMkLst>
            <pc:docMk/>
            <pc:sldMk cId="3321427532" sldId="259"/>
            <ac:picMk id="2050" creationId="{0E0EF727-8673-EFDC-CC58-53DBA818C62A}"/>
          </ac:picMkLst>
        </pc:picChg>
      </pc:sldChg>
      <pc:sldChg chg="addSp delSp modSp add setBg">
        <pc:chgData name="Dhanasekaran, Chandra Mohan" userId="be6597bd-608a-4a84-805b-f8edbaba86e2" providerId="ADAL" clId="{571CBE7A-0490-4AA0-ACE4-567184DAD9AA}" dt="2025-02-28T16:57:28.939" v="2181" actId="1076"/>
        <pc:sldMkLst>
          <pc:docMk/>
          <pc:sldMk cId="1650856631" sldId="260"/>
        </pc:sldMkLst>
        <pc:picChg chg="add mod">
          <ac:chgData name="Dhanasekaran, Chandra Mohan" userId="be6597bd-608a-4a84-805b-f8edbaba86e2" providerId="ADAL" clId="{571CBE7A-0490-4AA0-ACE4-567184DAD9AA}" dt="2025-02-28T16:57:28.939" v="2181" actId="1076"/>
          <ac:picMkLst>
            <pc:docMk/>
            <pc:sldMk cId="1650856631" sldId="260"/>
            <ac:picMk id="3" creationId="{93E9343D-4ECE-5AC7-6F68-874F030E786D}"/>
          </ac:picMkLst>
        </pc:picChg>
        <pc:picChg chg="add mod">
          <ac:chgData name="Dhanasekaran, Chandra Mohan" userId="be6597bd-608a-4a84-805b-f8edbaba86e2" providerId="ADAL" clId="{571CBE7A-0490-4AA0-ACE4-567184DAD9AA}" dt="2025-02-28T16:51:39.973" v="2117"/>
          <ac:picMkLst>
            <pc:docMk/>
            <pc:sldMk cId="1650856631" sldId="260"/>
            <ac:picMk id="6" creationId="{900A7BB1-1C51-2C3C-53DA-256F2CF77D46}"/>
          </ac:picMkLst>
        </pc:picChg>
      </pc:sldChg>
      <pc:sldChg chg="add del">
        <pc:chgData name="Dhanasekaran, Chandra Mohan" userId="be6597bd-608a-4a84-805b-f8edbaba86e2" providerId="ADAL" clId="{571CBE7A-0490-4AA0-ACE4-567184DAD9AA}" dt="2025-02-28T15:32:10.729" v="1230" actId="47"/>
        <pc:sldMkLst>
          <pc:docMk/>
          <pc:sldMk cId="3665417735" sldId="260"/>
        </pc:sldMkLst>
      </pc:sldChg>
      <pc:sldChg chg="addSp delSp modSp add mod ord modTransition setBg">
        <pc:chgData name="Dhanasekaran, Chandra Mohan" userId="be6597bd-608a-4a84-805b-f8edbaba86e2" providerId="ADAL" clId="{571CBE7A-0490-4AA0-ACE4-567184DAD9AA}" dt="2025-03-01T20:08:45.215" v="2231"/>
        <pc:sldMkLst>
          <pc:docMk/>
          <pc:sldMk cId="2029845749" sldId="261"/>
        </pc:sldMkLst>
        <pc:spChg chg="add mod">
          <ac:chgData name="Dhanasekaran, Chandra Mohan" userId="be6597bd-608a-4a84-805b-f8edbaba86e2" providerId="ADAL" clId="{571CBE7A-0490-4AA0-ACE4-567184DAD9AA}" dt="2025-02-28T16:22:29.167" v="1969"/>
          <ac:spMkLst>
            <pc:docMk/>
            <pc:sldMk cId="2029845749" sldId="261"/>
            <ac:spMk id="2" creationId="{616B6133-3118-58A3-6F5C-C22267A4A9CF}"/>
          </ac:spMkLst>
        </pc:spChg>
        <pc:spChg chg="add mod">
          <ac:chgData name="Dhanasekaran, Chandra Mohan" userId="be6597bd-608a-4a84-805b-f8edbaba86e2" providerId="ADAL" clId="{571CBE7A-0490-4AA0-ACE4-567184DAD9AA}" dt="2025-02-28T16:28:01.986" v="1990" actId="13926"/>
          <ac:spMkLst>
            <pc:docMk/>
            <pc:sldMk cId="2029845749" sldId="261"/>
            <ac:spMk id="3" creationId="{42C2C187-224C-7397-8AC0-B520D68672F5}"/>
          </ac:spMkLst>
        </pc:spChg>
        <pc:picChg chg="add mod">
          <ac:chgData name="Dhanasekaran, Chandra Mohan" userId="be6597bd-608a-4a84-805b-f8edbaba86e2" providerId="ADAL" clId="{571CBE7A-0490-4AA0-ACE4-567184DAD9AA}" dt="2025-02-28T15:28:35.797" v="1221"/>
          <ac:picMkLst>
            <pc:docMk/>
            <pc:sldMk cId="2029845749" sldId="261"/>
            <ac:picMk id="3074" creationId="{79DFABB1-B767-C654-367F-0AE5F66F6D72}"/>
          </ac:picMkLst>
        </pc:picChg>
      </pc:sldChg>
      <pc:sldChg chg="addSp delSp modSp add mod ord modClrScheme modAnim chgLayout">
        <pc:chgData name="Dhanasekaran, Chandra Mohan" userId="be6597bd-608a-4a84-805b-f8edbaba86e2" providerId="ADAL" clId="{571CBE7A-0490-4AA0-ACE4-567184DAD9AA}" dt="2025-03-01T20:09:13.001" v="2235"/>
        <pc:sldMkLst>
          <pc:docMk/>
          <pc:sldMk cId="3381298581" sldId="262"/>
        </pc:sldMkLst>
        <pc:spChg chg="add mod">
          <ac:chgData name="Dhanasekaran, Chandra Mohan" userId="be6597bd-608a-4a84-805b-f8edbaba86e2" providerId="ADAL" clId="{571CBE7A-0490-4AA0-ACE4-567184DAD9AA}" dt="2025-02-28T16:34:58.210" v="2028" actId="1076"/>
          <ac:spMkLst>
            <pc:docMk/>
            <pc:sldMk cId="3381298581" sldId="262"/>
            <ac:spMk id="9" creationId="{5746907A-127D-CD6D-D2C0-E5C91EC29901}"/>
          </ac:spMkLst>
        </pc:spChg>
        <pc:spChg chg="add mod">
          <ac:chgData name="Dhanasekaran, Chandra Mohan" userId="be6597bd-608a-4a84-805b-f8edbaba86e2" providerId="ADAL" clId="{571CBE7A-0490-4AA0-ACE4-567184DAD9AA}" dt="2025-02-28T16:43:32.088" v="2090"/>
          <ac:spMkLst>
            <pc:docMk/>
            <pc:sldMk cId="3381298581" sldId="262"/>
            <ac:spMk id="15" creationId="{C6FF10B8-C9DC-81D6-881A-73C66ED6A2C2}"/>
          </ac:spMkLst>
        </pc:spChg>
        <pc:spChg chg="add mod">
          <ac:chgData name="Dhanasekaran, Chandra Mohan" userId="be6597bd-608a-4a84-805b-f8edbaba86e2" providerId="ADAL" clId="{571CBE7A-0490-4AA0-ACE4-567184DAD9AA}" dt="2025-02-28T16:44:30.834" v="2103" actId="20577"/>
          <ac:spMkLst>
            <pc:docMk/>
            <pc:sldMk cId="3381298581" sldId="262"/>
            <ac:spMk id="17" creationId="{25008595-ED4E-A70E-B677-46E9F34C4C16}"/>
          </ac:spMkLst>
        </pc:spChg>
        <pc:picChg chg="add mod">
          <ac:chgData name="Dhanasekaran, Chandra Mohan" userId="be6597bd-608a-4a84-805b-f8edbaba86e2" providerId="ADAL" clId="{571CBE7A-0490-4AA0-ACE4-567184DAD9AA}" dt="2025-02-28T16:37:42.016" v="2034" actId="1440"/>
          <ac:picMkLst>
            <pc:docMk/>
            <pc:sldMk cId="3381298581" sldId="262"/>
            <ac:picMk id="10" creationId="{95E2463A-D58C-D91E-A72E-2097A0A4CB04}"/>
          </ac:picMkLst>
        </pc:picChg>
        <pc:picChg chg="add mod">
          <ac:chgData name="Dhanasekaran, Chandra Mohan" userId="be6597bd-608a-4a84-805b-f8edbaba86e2" providerId="ADAL" clId="{571CBE7A-0490-4AA0-ACE4-567184DAD9AA}" dt="2025-02-28T16:39:15.178" v="2039" actId="1076"/>
          <ac:picMkLst>
            <pc:docMk/>
            <pc:sldMk cId="3381298581" sldId="262"/>
            <ac:picMk id="11" creationId="{DC28439E-190F-5F4E-3331-0C46BF55B75A}"/>
          </ac:picMkLst>
        </pc:picChg>
        <pc:picChg chg="add mod">
          <ac:chgData name="Dhanasekaran, Chandra Mohan" userId="be6597bd-608a-4a84-805b-f8edbaba86e2" providerId="ADAL" clId="{571CBE7A-0490-4AA0-ACE4-567184DAD9AA}" dt="2025-02-28T16:47:37.020" v="2109" actId="108"/>
          <ac:picMkLst>
            <pc:docMk/>
            <pc:sldMk cId="3381298581" sldId="262"/>
            <ac:picMk id="14" creationId="{EAE868AA-AF18-FA43-616A-772E7C6B6B28}"/>
          </ac:picMkLst>
        </pc:picChg>
        <pc:picChg chg="mod">
          <ac:chgData name="Dhanasekaran, Chandra Mohan" userId="be6597bd-608a-4a84-805b-f8edbaba86e2" providerId="ADAL" clId="{571CBE7A-0490-4AA0-ACE4-567184DAD9AA}" dt="2025-02-28T16:47:38.108" v="2110" actId="108"/>
          <ac:picMkLst>
            <pc:docMk/>
            <pc:sldMk cId="3381298581" sldId="262"/>
            <ac:picMk id="1026" creationId="{6F4078D9-8FAF-6250-1E64-01D8DF292E80}"/>
          </ac:picMkLst>
        </pc:picChg>
      </pc:sldChg>
      <pc:sldChg chg="addSp modSp add mod ord">
        <pc:chgData name="Dhanasekaran, Chandra Mohan" userId="be6597bd-608a-4a84-805b-f8edbaba86e2" providerId="ADAL" clId="{571CBE7A-0490-4AA0-ACE4-567184DAD9AA}" dt="2025-02-28T17:00:24.691" v="2207" actId="1076"/>
        <pc:sldMkLst>
          <pc:docMk/>
          <pc:sldMk cId="3387993666" sldId="263"/>
        </pc:sldMkLst>
        <pc:spChg chg="add mod">
          <ac:chgData name="Dhanasekaran, Chandra Mohan" userId="be6597bd-608a-4a84-805b-f8edbaba86e2" providerId="ADAL" clId="{571CBE7A-0490-4AA0-ACE4-567184DAD9AA}" dt="2025-02-28T17:00:24.691" v="2207" actId="1076"/>
          <ac:spMkLst>
            <pc:docMk/>
            <pc:sldMk cId="3387993666" sldId="263"/>
            <ac:spMk id="2" creationId="{C9EE3582-B4ED-2413-F896-4E108B9D21CF}"/>
          </ac:spMkLst>
        </pc:spChg>
      </pc:sldChg>
      <pc:sldChg chg="add ord">
        <pc:chgData name="Dhanasekaran, Chandra Mohan" userId="be6597bd-608a-4a84-805b-f8edbaba86e2" providerId="ADAL" clId="{571CBE7A-0490-4AA0-ACE4-567184DAD9AA}" dt="2025-02-28T16:04:31.949" v="1895"/>
        <pc:sldMkLst>
          <pc:docMk/>
          <pc:sldMk cId="417700130" sldId="264"/>
        </pc:sldMkLst>
      </pc:sldChg>
      <pc:sldChg chg="addSp delSp modSp add mod modTransition">
        <pc:chgData name="Dhanasekaran, Chandra Mohan" userId="be6597bd-608a-4a84-805b-f8edbaba86e2" providerId="ADAL" clId="{571CBE7A-0490-4AA0-ACE4-567184DAD9AA}" dt="2025-03-01T20:08:52.304" v="2232"/>
        <pc:sldMkLst>
          <pc:docMk/>
          <pc:sldMk cId="1079231142" sldId="265"/>
        </pc:sldMkLst>
        <pc:spChg chg="add mod">
          <ac:chgData name="Dhanasekaran, Chandra Mohan" userId="be6597bd-608a-4a84-805b-f8edbaba86e2" providerId="ADAL" clId="{571CBE7A-0490-4AA0-ACE4-567184DAD9AA}" dt="2025-02-28T16:13:44.289" v="1963" actId="1076"/>
          <ac:spMkLst>
            <pc:docMk/>
            <pc:sldMk cId="1079231142" sldId="265"/>
            <ac:spMk id="17" creationId="{FD02F782-2023-58FD-CCF1-9A13F87BE521}"/>
          </ac:spMkLst>
        </pc:spChg>
        <pc:picChg chg="add mod">
          <ac:chgData name="Dhanasekaran, Chandra Mohan" userId="be6597bd-608a-4a84-805b-f8edbaba86e2" providerId="ADAL" clId="{571CBE7A-0490-4AA0-ACE4-567184DAD9AA}" dt="2025-02-28T16:12:38.041" v="1933" actId="14100"/>
          <ac:picMkLst>
            <pc:docMk/>
            <pc:sldMk cId="1079231142" sldId="265"/>
            <ac:picMk id="10" creationId="{8738E7C4-9D08-EF13-43A8-D33357A99990}"/>
          </ac:picMkLst>
        </pc:picChg>
        <pc:picChg chg="add mod">
          <ac:chgData name="Dhanasekaran, Chandra Mohan" userId="be6597bd-608a-4a84-805b-f8edbaba86e2" providerId="ADAL" clId="{571CBE7A-0490-4AA0-ACE4-567184DAD9AA}" dt="2025-02-28T16:12:45.729" v="1936" actId="1076"/>
          <ac:picMkLst>
            <pc:docMk/>
            <pc:sldMk cId="1079231142" sldId="265"/>
            <ac:picMk id="12" creationId="{90CB6D40-4132-BFBA-B107-845E696E8559}"/>
          </ac:picMkLst>
        </pc:picChg>
        <pc:picChg chg="add mod ord">
          <ac:chgData name="Dhanasekaran, Chandra Mohan" userId="be6597bd-608a-4a84-805b-f8edbaba86e2" providerId="ADAL" clId="{571CBE7A-0490-4AA0-ACE4-567184DAD9AA}" dt="2025-02-28T16:13:21.400" v="1946" actId="1076"/>
          <ac:picMkLst>
            <pc:docMk/>
            <pc:sldMk cId="1079231142" sldId="265"/>
            <ac:picMk id="14" creationId="{4381E9E5-B3DE-8563-CC57-2B8CB1766247}"/>
          </ac:picMkLst>
        </pc:picChg>
        <pc:picChg chg="add mod">
          <ac:chgData name="Dhanasekaran, Chandra Mohan" userId="be6597bd-608a-4a84-805b-f8edbaba86e2" providerId="ADAL" clId="{571CBE7A-0490-4AA0-ACE4-567184DAD9AA}" dt="2025-02-28T16:13:14.377" v="1943" actId="1076"/>
          <ac:picMkLst>
            <pc:docMk/>
            <pc:sldMk cId="1079231142" sldId="265"/>
            <ac:picMk id="16" creationId="{AA6B9AD6-6BC6-09E2-818A-A9E4ADFF390F}"/>
          </ac:picMkLst>
        </pc:picChg>
        <pc:picChg chg="add mod">
          <ac:chgData name="Dhanasekaran, Chandra Mohan" userId="be6597bd-608a-4a84-805b-f8edbaba86e2" providerId="ADAL" clId="{571CBE7A-0490-4AA0-ACE4-567184DAD9AA}" dt="2025-02-28T16:12:09.160" v="1928" actId="1076"/>
          <ac:picMkLst>
            <pc:docMk/>
            <pc:sldMk cId="1079231142" sldId="265"/>
            <ac:picMk id="5122" creationId="{E06A3F3B-B274-C712-E127-B2F821383F8C}"/>
          </ac:picMkLst>
        </pc:picChg>
        <pc:picChg chg="add mod">
          <ac:chgData name="Dhanasekaran, Chandra Mohan" userId="be6597bd-608a-4a84-805b-f8edbaba86e2" providerId="ADAL" clId="{571CBE7A-0490-4AA0-ACE4-567184DAD9AA}" dt="2025-02-28T16:12:51.856" v="1937" actId="1076"/>
          <ac:picMkLst>
            <pc:docMk/>
            <pc:sldMk cId="1079231142" sldId="265"/>
            <ac:picMk id="5126" creationId="{D9E4B980-5F4D-A7FD-6B93-0D3F3B8D90DC}"/>
          </ac:picMkLst>
        </pc:picChg>
      </pc:sldChg>
      <pc:sldChg chg="addSp delSp modSp add mod ord modShow">
        <pc:chgData name="Dhanasekaran, Chandra Mohan" userId="be6597bd-608a-4a84-805b-f8edbaba86e2" providerId="ADAL" clId="{571CBE7A-0490-4AA0-ACE4-567184DAD9AA}" dt="2025-03-01T20:09:04.914" v="2233" actId="729"/>
        <pc:sldMkLst>
          <pc:docMk/>
          <pc:sldMk cId="644731162" sldId="266"/>
        </pc:sldMkLst>
      </pc:sldChg>
      <pc:sldChg chg="add mod modShow">
        <pc:chgData name="Dhanasekaran, Chandra Mohan" userId="be6597bd-608a-4a84-805b-f8edbaba86e2" providerId="ADAL" clId="{571CBE7A-0490-4AA0-ACE4-567184DAD9AA}" dt="2025-03-01T20:09:19.339" v="2236" actId="729"/>
        <pc:sldMkLst>
          <pc:docMk/>
          <pc:sldMk cId="3268292267" sldId="267"/>
        </pc:sldMkLst>
      </pc:sldChg>
      <pc:sldChg chg="addSp modSp add mod ord">
        <pc:chgData name="Dhanasekaran, Chandra Mohan" userId="be6597bd-608a-4a84-805b-f8edbaba86e2" providerId="ADAL" clId="{571CBE7A-0490-4AA0-ACE4-567184DAD9AA}" dt="2025-03-01T20:12:37.453" v="2300" actId="1076"/>
        <pc:sldMkLst>
          <pc:docMk/>
          <pc:sldMk cId="1857584856" sldId="268"/>
        </pc:sldMkLst>
        <pc:spChg chg="add mod">
          <ac:chgData name="Dhanasekaran, Chandra Mohan" userId="be6597bd-608a-4a84-805b-f8edbaba86e2" providerId="ADAL" clId="{571CBE7A-0490-4AA0-ACE4-567184DAD9AA}" dt="2025-03-01T20:11:48.302" v="2291" actId="1076"/>
          <ac:spMkLst>
            <pc:docMk/>
            <pc:sldMk cId="1857584856" sldId="268"/>
            <ac:spMk id="2" creationId="{08D614F6-419E-3031-0276-74CC06F8B124}"/>
          </ac:spMkLst>
        </pc:spChg>
        <pc:picChg chg="add mod">
          <ac:chgData name="Dhanasekaran, Chandra Mohan" userId="be6597bd-608a-4a84-805b-f8edbaba86e2" providerId="ADAL" clId="{571CBE7A-0490-4AA0-ACE4-567184DAD9AA}" dt="2025-03-01T20:11:29.686" v="2286" actId="1076"/>
          <ac:picMkLst>
            <pc:docMk/>
            <pc:sldMk cId="1857584856" sldId="268"/>
            <ac:picMk id="3" creationId="{700634D8-5BAE-FD03-BAD9-855EE659637F}"/>
          </ac:picMkLst>
        </pc:picChg>
        <pc:picChg chg="add mod">
          <ac:chgData name="Dhanasekaran, Chandra Mohan" userId="be6597bd-608a-4a84-805b-f8edbaba86e2" providerId="ADAL" clId="{571CBE7A-0490-4AA0-ACE4-567184DAD9AA}" dt="2025-03-01T20:11:21.204" v="2283" actId="1076"/>
          <ac:picMkLst>
            <pc:docMk/>
            <pc:sldMk cId="1857584856" sldId="268"/>
            <ac:picMk id="4" creationId="{DC60795F-8790-27EF-83F3-95981B01A778}"/>
          </ac:picMkLst>
        </pc:picChg>
        <pc:picChg chg="add mod">
          <ac:chgData name="Dhanasekaran, Chandra Mohan" userId="be6597bd-608a-4a84-805b-f8edbaba86e2" providerId="ADAL" clId="{571CBE7A-0490-4AA0-ACE4-567184DAD9AA}" dt="2025-03-01T20:12:17.069" v="2297" actId="14100"/>
          <ac:picMkLst>
            <pc:docMk/>
            <pc:sldMk cId="1857584856" sldId="268"/>
            <ac:picMk id="6" creationId="{ADC93F6D-0F81-3F96-15D1-2040CD1239BA}"/>
          </ac:picMkLst>
        </pc:picChg>
        <pc:picChg chg="add mod">
          <ac:chgData name="Dhanasekaran, Chandra Mohan" userId="be6597bd-608a-4a84-805b-f8edbaba86e2" providerId="ADAL" clId="{571CBE7A-0490-4AA0-ACE4-567184DAD9AA}" dt="2025-03-01T20:12:37.453" v="2300" actId="1076"/>
          <ac:picMkLst>
            <pc:docMk/>
            <pc:sldMk cId="1857584856" sldId="268"/>
            <ac:picMk id="7" creationId="{7925A977-AE57-7FBC-5FC4-713585A30E82}"/>
          </ac:picMkLst>
        </pc:picChg>
      </pc:sldChg>
      <pc:sldChg chg="add mod setBg modShow">
        <pc:chgData name="Dhanasekaran, Chandra Mohan" userId="be6597bd-608a-4a84-805b-f8edbaba86e2" providerId="ADAL" clId="{571CBE7A-0490-4AA0-ACE4-567184DAD9AA}" dt="2025-03-01T20:13:04.580" v="2301" actId="729"/>
        <pc:sldMkLst>
          <pc:docMk/>
          <pc:sldMk cId="752661681" sldId="269"/>
        </pc:sldMkLst>
      </pc:sldChg>
      <pc:sldMasterChg chg="setBg modSldLayout">
        <pc:chgData name="Dhanasekaran, Chandra Mohan" userId="be6597bd-608a-4a84-805b-f8edbaba86e2" providerId="ADAL" clId="{571CBE7A-0490-4AA0-ACE4-567184DAD9AA}" dt="2025-02-28T16:05:33.151" v="1899"/>
        <pc:sldMasterMkLst>
          <pc:docMk/>
          <pc:sldMasterMk cId="1005125480" sldId="2147483648"/>
        </pc:sldMasterMkLst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673259596" sldId="2147483649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4166446375" sldId="2147483650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2473988960" sldId="2147483651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3153274738" sldId="2147483652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554173023" sldId="2147483653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8383504" sldId="2147483654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193454556" sldId="2147483655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2077272510" sldId="2147483656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561525937" sldId="2147483657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212870010" sldId="2147483658"/>
          </pc:sldLayoutMkLst>
        </pc:sldLayoutChg>
        <pc:sldLayoutChg chg="setBg">
          <pc:chgData name="Dhanasekaran, Chandra Mohan" userId="be6597bd-608a-4a84-805b-f8edbaba86e2" providerId="ADAL" clId="{571CBE7A-0490-4AA0-ACE4-567184DAD9AA}" dt="2025-02-28T16:05:33.151" v="1899"/>
          <pc:sldLayoutMkLst>
            <pc:docMk/>
            <pc:sldMasterMk cId="1005125480" sldId="2147483648"/>
            <pc:sldLayoutMk cId="125774909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5E21B-91AC-463B-9903-809DEE60BB6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ED60-AC3A-4381-B234-21ECA3B9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9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2ED60-AC3A-4381-B234-21ECA3B94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4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AF60-AED2-0E1F-A852-596C031C3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63873-F2C7-BEAC-E7EC-D28EFD04A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95E6-9C5E-B9CE-86D0-2F6BF5A1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168C-5BFE-3DF2-8FD8-B3A77A9D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E7DC-D833-E4E2-6A4F-0271B8D8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1829-76DB-9755-8BEB-AA66548D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BF30A-370A-F04B-6548-C60D15158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3063-B3DA-1283-ABB9-649F7B39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5EDD-2A16-E666-C63F-91AF095B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BF03-E116-DBC5-67E5-9985B198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372A0-55AD-5893-DF58-22B0462F9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693AE-7CDC-76BB-6B8E-A756FC238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FF97-A413-F900-411C-FBFFCC8B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0FC7-31E6-B9C3-2BFF-5566FB84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F545-3E90-DF90-1791-27E7532B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CDD2-58E4-D8CF-9B4B-9E687674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4FC6-A491-90B6-9C2B-2BF7D055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D878-1C81-9E2C-ED75-C80C26DC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AEC8-CB06-61B4-0071-32B5B1FE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25D4-329A-4B11-463D-BD8466D0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22B5-AF02-7CAE-C903-08FEFF81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8C0C-6A19-E88D-A47C-EDED76DB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A1AC-2B42-69C7-9558-41DAD0FC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C4DE-DEE1-E925-EB66-B9C575F9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0A45-7681-C8B5-1912-D3C03212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8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18AE-7724-4659-9672-3772385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B727-47D9-A487-47C7-EDC535C09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84947-E4E3-6426-E664-B66DCC99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F2DC3-0AF2-BD38-430C-942C1F2F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40914-E21E-A531-17C9-40F8E0A5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084DA-B02E-271E-8180-BCA71244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7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4853-6C60-4517-988E-85490DA7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8394C-BE27-96F5-992C-8F9B2D74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B25F-5C8E-85D1-71A3-E61742C20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94F95-4F78-71FC-9E95-DAEAAEF70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5140D-9D68-ACB2-4BD9-13BCF8D15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4418B-0716-01FA-7094-D5F120B3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955B5-8327-97D5-2D79-E363F4A6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406C7-66DA-8077-9EBD-1E1EC0CF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A639-29F1-6591-16DA-A2E88CF9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5C6CD-4EAB-E805-E554-FBA175ED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81251-44CD-94F3-7F65-31C7D12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FFE9A-9DB9-481A-C8A9-C07BF45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FAD4F-5FAF-57E7-BC4E-E513DE16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24A25-A1F6-0D6A-3098-B921E806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9E656-FD90-01FB-6479-74A3DF37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7461-9E70-572F-13A1-39A0628C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D2EE-DF4A-E925-FDAC-ED0740E5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C9068-3EE1-4D1D-A248-C23C7F7AE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993C6-916B-B86C-3B92-9C45BE58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5F118-8277-E3EB-3150-96121FBB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2F08-8021-0E2B-F4C8-3106C23D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CAB-067E-58CD-8273-D1FAC3C6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62B03-64D5-F127-2953-2013BBF9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B4D3-4E7D-B3F4-6FEC-1D34B269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88BBE-202D-0005-CF94-93B59A8D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50051-AB86-B10D-0D75-FD3C82E7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1C623-3F94-E6D6-AE2E-5D4B28E7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2430C-C7C1-BB80-AE8F-1A88C6F2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E5624-6A17-C954-5853-988D7A85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4ED3-19C4-D5DB-5859-5AD38A4A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56A23-2C1F-4533-A2DF-2035B63C2B3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A3F0-E098-CD9F-01A5-DCF80391B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0EB4-7EC8-DDB6-8973-84DC68F06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FA94E-F175-453F-85D2-4A14EFD8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video" Target="https://www.youtube.com/embed/b7AYKoFcPpY?feature=oembed" TargetMode="External"/><Relationship Id="rId7" Type="http://schemas.openxmlformats.org/officeDocument/2006/relationships/image" Target="../media/image21.jpeg"/><Relationship Id="rId12" Type="http://schemas.openxmlformats.org/officeDocument/2006/relationships/hyperlink" Target="https://grafana.com/docs/grafana/latest/datasources/testdata/" TargetMode="External"/><Relationship Id="rId2" Type="http://schemas.openxmlformats.org/officeDocument/2006/relationships/video" Target="https://www.youtube.com/embed/JwF6FgeotaU?feature=oembed" TargetMode="External"/><Relationship Id="rId1" Type="http://schemas.openxmlformats.org/officeDocument/2006/relationships/video" Target="https://www.youtube.com/embed/yNRnLyVntUw?feature=oembed" TargetMode="External"/><Relationship Id="rId6" Type="http://schemas.openxmlformats.org/officeDocument/2006/relationships/image" Target="../media/image20.jpeg"/><Relationship Id="rId11" Type="http://schemas.openxmlformats.org/officeDocument/2006/relationships/hyperlink" Target="https://grafana.com/docs/grafana/latest/panels-visualizations/visualizations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23.jpeg"/><Relationship Id="rId4" Type="http://schemas.openxmlformats.org/officeDocument/2006/relationships/slideLayout" Target="../slideLayouts/slideLayout2.xml"/><Relationship Id="rId9" Type="http://schemas.openxmlformats.org/officeDocument/2006/relationships/hyperlink" Target="https://play.grafana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drud.substack.com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jpg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openxmlformats.org/officeDocument/2006/relationships/hyperlink" Target="https://www.linkedin.com/in/chandru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663B95-DCDF-914C-1080-275C7946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094" y="12680"/>
            <a:ext cx="3875812" cy="3928473"/>
          </a:xfrm>
          <a:prstGeom prst="ellipse">
            <a:avLst/>
          </a:prstGeom>
        </p:spPr>
      </p:pic>
      <p:pic>
        <p:nvPicPr>
          <p:cNvPr id="1026" name="Picture 2" descr="A bar gauge visualization">
            <a:extLst>
              <a:ext uri="{FF2B5EF4-FFF2-40B4-BE49-F238E27FC236}">
                <a16:creationId xmlns:a16="http://schemas.microsoft.com/office/drawing/2014/main" id="{20D060B2-03BB-F4A7-3812-1AB1AFBA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6497"/>
            <a:ext cx="12215748" cy="33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3F4EC-C0C0-15CD-14AB-603968EB528D}"/>
              </a:ext>
            </a:extLst>
          </p:cNvPr>
          <p:cNvSpPr txBox="1"/>
          <p:nvPr/>
        </p:nvSpPr>
        <p:spPr>
          <a:xfrm>
            <a:off x="158128" y="297000"/>
            <a:ext cx="10095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Rockwell Nova" panose="02060503020205020403" pitchFamily="18" charset="0"/>
              </a:rPr>
              <a:t>Mastering Visualizations – Build Grafana Dashboards Like a Pro</a:t>
            </a:r>
          </a:p>
        </p:txBody>
      </p:sp>
      <p:pic>
        <p:nvPicPr>
          <p:cNvPr id="8" name="Picture 7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639D5DDD-04CB-7DA5-0224-68B4F578D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8" t="11406" r="9161" b="28675"/>
          <a:stretch/>
        </p:blipFill>
        <p:spPr>
          <a:xfrm>
            <a:off x="9277667" y="4363400"/>
            <a:ext cx="1952853" cy="2006651"/>
          </a:xfrm>
          <a:prstGeom prst="round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39CB5-0848-64C6-EB21-D81F2ACAD05E}"/>
              </a:ext>
            </a:extLst>
          </p:cNvPr>
          <p:cNvSpPr txBox="1"/>
          <p:nvPr/>
        </p:nvSpPr>
        <p:spPr>
          <a:xfrm>
            <a:off x="3373911" y="5089954"/>
            <a:ext cx="5875792" cy="892552"/>
          </a:xfrm>
          <a:prstGeom prst="rect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Rockwell Nova" panose="02060503020205020403" pitchFamily="18" charset="0"/>
              </a:rPr>
              <a:t>Chandra Mohan Dhanasekaran</a:t>
            </a:r>
          </a:p>
          <a:p>
            <a:pPr algn="r"/>
            <a:r>
              <a:rPr lang="en-US" sz="2400" dirty="0">
                <a:latin typeface="Rockwell Nova" panose="02060503020205020403" pitchFamily="18" charset="0"/>
              </a:rPr>
              <a:t>AWS Cloud Architect @ Philips</a:t>
            </a:r>
          </a:p>
        </p:txBody>
      </p:sp>
    </p:spTree>
    <p:extLst>
      <p:ext uri="{BB962C8B-B14F-4D97-AF65-F5344CB8AC3E}">
        <p14:creationId xmlns:p14="http://schemas.microsoft.com/office/powerpoint/2010/main" val="148139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58C45-F5FF-7807-6DC8-85FD5BC66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ar gauge visualization">
            <a:extLst>
              <a:ext uri="{FF2B5EF4-FFF2-40B4-BE49-F238E27FC236}">
                <a16:creationId xmlns:a16="http://schemas.microsoft.com/office/drawing/2014/main" id="{6F4078D9-8FAF-6250-1E64-01D8DF292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82" b="6302"/>
          <a:stretch/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746907A-127D-CD6D-D2C0-E5C91EC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72" y="0"/>
            <a:ext cx="11333747" cy="135956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Rockwell Nova" panose="02060503020205020403" pitchFamily="18" charset="0"/>
              </a:rPr>
              <a:t>References</a:t>
            </a:r>
          </a:p>
        </p:txBody>
      </p:sp>
      <p:pic>
        <p:nvPicPr>
          <p:cNvPr id="10" name="Online Media 9" title="Creating visualizations with Grafana | Grafana for Beginners Ep. 9">
            <a:hlinkClick r:id="" action="ppaction://media"/>
            <a:extLst>
              <a:ext uri="{FF2B5EF4-FFF2-40B4-BE49-F238E27FC236}">
                <a16:creationId xmlns:a16="http://schemas.microsoft.com/office/drawing/2014/main" id="{95E2463A-D58C-D91E-A72E-2097A0A4CB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406400" y="1359568"/>
            <a:ext cx="3403600" cy="1923034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pic>
        <p:nvPicPr>
          <p:cNvPr id="11" name="Online Media 10" title="Most commonly used visualizations in Grafana | Grafana for Beginners Ep. 8">
            <a:hlinkClick r:id="" action="ppaction://media"/>
            <a:extLst>
              <a:ext uri="{FF2B5EF4-FFF2-40B4-BE49-F238E27FC236}">
                <a16:creationId xmlns:a16="http://schemas.microsoft.com/office/drawing/2014/main" id="{DC28439E-190F-5F4E-3331-0C46BF55B75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4309309" y="1359568"/>
            <a:ext cx="3403600" cy="1923034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pic>
        <p:nvPicPr>
          <p:cNvPr id="14" name="Online Media 13" title="Beginners guide - Visualizing Canvas in Grafana | Grafana Labs">
            <a:hlinkClick r:id="" action="ppaction://media"/>
            <a:extLst>
              <a:ext uri="{FF2B5EF4-FFF2-40B4-BE49-F238E27FC236}">
                <a16:creationId xmlns:a16="http://schemas.microsoft.com/office/drawing/2014/main" id="{EAE868AA-AF18-FA43-616A-772E7C6B6B28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8"/>
          <a:stretch>
            <a:fillRect/>
          </a:stretch>
        </p:blipFill>
        <p:spPr>
          <a:xfrm>
            <a:off x="8212218" y="1359568"/>
            <a:ext cx="3403600" cy="1923034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15" name="TextBox 14">
            <a:hlinkClick r:id="rId9"/>
            <a:extLst>
              <a:ext uri="{FF2B5EF4-FFF2-40B4-BE49-F238E27FC236}">
                <a16:creationId xmlns:a16="http://schemas.microsoft.com/office/drawing/2014/main" id="{C6FF10B8-C9DC-81D6-881A-73C66ED6A2C2}"/>
              </a:ext>
            </a:extLst>
          </p:cNvPr>
          <p:cNvSpPr txBox="1"/>
          <p:nvPr/>
        </p:nvSpPr>
        <p:spPr>
          <a:xfrm>
            <a:off x="3377659" y="3934284"/>
            <a:ext cx="5436681" cy="707886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9"/>
              </a:rPr>
              <a:t>https://play.grafana.org</a:t>
            </a:r>
            <a:r>
              <a:rPr lang="en-US" sz="40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08595-ED4E-A70E-B677-46E9F34C4C16}"/>
              </a:ext>
            </a:extLst>
          </p:cNvPr>
          <p:cNvSpPr txBox="1"/>
          <p:nvPr/>
        </p:nvSpPr>
        <p:spPr>
          <a:xfrm>
            <a:off x="1146177" y="4839468"/>
            <a:ext cx="10302564" cy="461665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sz="2400" dirty="0">
                <a:hlinkClick r:id="rId11"/>
              </a:rPr>
              <a:t>https://grafana.com/docs/grafana/latest/panels-visualizations/visualizations</a:t>
            </a:r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0A9CB-AE87-EE45-C5ED-60958FBEB4C8}"/>
              </a:ext>
            </a:extLst>
          </p:cNvPr>
          <p:cNvSpPr txBox="1"/>
          <p:nvPr/>
        </p:nvSpPr>
        <p:spPr>
          <a:xfrm>
            <a:off x="1830696" y="5626485"/>
            <a:ext cx="8530605" cy="461665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sz="2400" dirty="0">
                <a:hlinkClick r:id="rId12"/>
              </a:rPr>
              <a:t>https://grafana.com/docs/grafana/latest/datasources/testdata/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29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1041-ADDB-CE5D-F6AF-23867FCD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D2D-3AD0-40AC-A602-7F3C9CD5B186}" type="datetime4">
              <a:rPr lang="en-US" smtClean="0"/>
              <a:t>March 7, 2025</a:t>
            </a:fld>
            <a:endParaRPr lang="en-US"/>
          </a:p>
        </p:txBody>
      </p:sp>
      <p:pic>
        <p:nvPicPr>
          <p:cNvPr id="4" name="Picture 3" descr="Question Cat">
            <a:extLst>
              <a:ext uri="{FF2B5EF4-FFF2-40B4-BE49-F238E27FC236}">
                <a16:creationId xmlns:a16="http://schemas.microsoft.com/office/drawing/2014/main" id="{08A6B356-1F5C-611F-2B38-0C87B9DA0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1" y="3859649"/>
            <a:ext cx="2998351" cy="2998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757CA-2501-3AA2-D34F-6599C1451FCB}"/>
              </a:ext>
            </a:extLst>
          </p:cNvPr>
          <p:cNvSpPr txBox="1"/>
          <p:nvPr/>
        </p:nvSpPr>
        <p:spPr>
          <a:xfrm>
            <a:off x="688566" y="3717823"/>
            <a:ext cx="2357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Any Questions?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93E9343D-4ECE-5AC7-6F68-874F030E7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13" y="3407945"/>
            <a:ext cx="6527254" cy="154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.7eab6a3bf41f0580c5447af06367474f (402×431)">
            <a:extLst>
              <a:ext uri="{FF2B5EF4-FFF2-40B4-BE49-F238E27FC236}">
                <a16:creationId xmlns:a16="http://schemas.microsoft.com/office/drawing/2014/main" id="{900A7BB1-1C51-2C3C-53DA-256F2CF77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13093" r="12606" b="11798"/>
          <a:stretch/>
        </p:blipFill>
        <p:spPr bwMode="auto">
          <a:xfrm>
            <a:off x="5006163" y="4655542"/>
            <a:ext cx="2179674" cy="22024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5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EBCF-3DA3-9C88-C4F2-EB4136776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t">
            <a:extLst>
              <a:ext uri="{FF2B5EF4-FFF2-40B4-BE49-F238E27FC236}">
                <a16:creationId xmlns:a16="http://schemas.microsoft.com/office/drawing/2014/main" id="{8F5F4712-B7FB-C2BA-F5FC-6044DEE13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r="40093"/>
          <a:stretch/>
        </p:blipFill>
        <p:spPr bwMode="auto">
          <a:xfrm>
            <a:off x="0" y="139622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t">
            <a:extLst>
              <a:ext uri="{FF2B5EF4-FFF2-40B4-BE49-F238E27FC236}">
                <a16:creationId xmlns:a16="http://schemas.microsoft.com/office/drawing/2014/main" id="{641FFDE0-94F6-FF7D-CE86-D480C75BB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4"/>
          <a:stretch/>
        </p:blipFill>
        <p:spPr bwMode="auto">
          <a:xfrm>
            <a:off x="0" y="3429000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614F6-419E-3031-0276-74CC06F8B124}"/>
              </a:ext>
            </a:extLst>
          </p:cNvPr>
          <p:cNvSpPr txBox="1"/>
          <p:nvPr/>
        </p:nvSpPr>
        <p:spPr>
          <a:xfrm>
            <a:off x="340989" y="978962"/>
            <a:ext cx="11851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Rockwell Nova" panose="02060503020205020403" pitchFamily="18" charset="0"/>
              </a:rPr>
              <a:t>Please feel free to connect! </a:t>
            </a:r>
            <a:r>
              <a:rPr lang="en-US" sz="6000" b="1" dirty="0">
                <a:latin typeface="Rockwell Nova" panose="02060503020205020403" pitchFamily="18" charset="0"/>
                <a:sym typeface="Wingdings" panose="05000000000000000000" pitchFamily="2" charset="2"/>
              </a:rPr>
              <a:t></a:t>
            </a:r>
            <a:endParaRPr lang="en-US" sz="6000" b="1" dirty="0">
              <a:latin typeface="Rockwell Nova" panose="02060503020205020403" pitchFamily="18" charset="0"/>
            </a:endParaRP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700634D8-5BAE-FD03-BAD9-855EE6596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5" y="2577027"/>
            <a:ext cx="2627189" cy="641357"/>
          </a:xfrm>
          <a:prstGeom prst="rect">
            <a:avLst/>
          </a:prstGeom>
        </p:spPr>
      </p:pic>
      <p:pic>
        <p:nvPicPr>
          <p:cNvPr id="4" name="Picture 3" descr="A qr code with blue squares&#10;&#10;Description automatically generated">
            <a:extLst>
              <a:ext uri="{FF2B5EF4-FFF2-40B4-BE49-F238E27FC236}">
                <a16:creationId xmlns:a16="http://schemas.microsoft.com/office/drawing/2014/main" id="{DC60795F-8790-27EF-83F3-95981B01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5" y="3578141"/>
            <a:ext cx="2459802" cy="2459802"/>
          </a:xfrm>
          <a:prstGeom prst="rect">
            <a:avLst/>
          </a:prstGeom>
          <a:ln w="57150">
            <a:solidFill>
              <a:srgbClr val="0077B5"/>
            </a:solidFill>
          </a:ln>
        </p:spPr>
      </p:pic>
      <p:pic>
        <p:nvPicPr>
          <p:cNvPr id="6" name="Picture 5" descr="A qr code with a blue square">
            <a:extLst>
              <a:ext uri="{FF2B5EF4-FFF2-40B4-BE49-F238E27FC236}">
                <a16:creationId xmlns:a16="http://schemas.microsoft.com/office/drawing/2014/main" id="{ADC93F6D-0F81-3F96-15D1-2040CD1239B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28" y="3578141"/>
            <a:ext cx="2459803" cy="2459803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5A977-AE57-7FBC-5FC4-713585A30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25" y="2559718"/>
            <a:ext cx="2962007" cy="509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D1E9A-399F-796F-23CB-CDBA191C5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000" y="3504583"/>
            <a:ext cx="2590259" cy="2606917"/>
          </a:xfrm>
          <a:prstGeom prst="rect">
            <a:avLst/>
          </a:prstGeom>
          <a:ln w="57150">
            <a:solidFill>
              <a:srgbClr val="CCCC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072B15-57D0-93C4-416A-872DBD11945B}"/>
              </a:ext>
            </a:extLst>
          </p:cNvPr>
          <p:cNvSpPr txBox="1"/>
          <p:nvPr/>
        </p:nvSpPr>
        <p:spPr>
          <a:xfrm>
            <a:off x="7886723" y="2606379"/>
            <a:ext cx="4053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ckwell Nova" panose="02060503020205020403" pitchFamily="18" charset="0"/>
              </a:rPr>
              <a:t>Session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5758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0C755-F173-E534-9E51-7B9BEF425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ar gauge visualization">
            <a:extLst>
              <a:ext uri="{FF2B5EF4-FFF2-40B4-BE49-F238E27FC236}">
                <a16:creationId xmlns:a16="http://schemas.microsoft.com/office/drawing/2014/main" id="{B2399DF5-EE95-2341-A491-2E42A065F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82" b="6302"/>
          <a:stretch/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1A98DA-6C52-A503-0191-5A72B62E8B4A}"/>
              </a:ext>
            </a:extLst>
          </p:cNvPr>
          <p:cNvSpPr txBox="1"/>
          <p:nvPr/>
        </p:nvSpPr>
        <p:spPr>
          <a:xfrm>
            <a:off x="347666" y="650450"/>
            <a:ext cx="10601071" cy="586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ckwell Nova" panose="02060503020205020403" pitchFamily="18" charset="0"/>
              </a:rPr>
              <a:t>Session Outline</a:t>
            </a:r>
            <a:endParaRPr lang="en-US" sz="2800" dirty="0">
              <a:latin typeface="Rockwell Nova" panose="020605030202050204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Rockwell Nova" panose="02060503020205020403" pitchFamily="18" charset="0"/>
              </a:rPr>
              <a:t>About 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Rockwell Nova" panose="02060503020205020403" pitchFamily="18" charset="0"/>
              </a:rPr>
              <a:t>What is Grafana?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Rockwell Nova" panose="02060503020205020403" pitchFamily="18" charset="0"/>
              </a:rPr>
              <a:t>Building Blocks of Grafana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Rockwell Nova" panose="02060503020205020403" pitchFamily="18" charset="0"/>
              </a:rPr>
              <a:t>Visualizations and Panels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Rockwell Nova" panose="02060503020205020403" pitchFamily="18" charset="0"/>
              </a:rPr>
              <a:t>Why we need visualizations?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Rockwell Nova" panose="02060503020205020403" pitchFamily="18" charset="0"/>
              </a:rPr>
              <a:t>Demo – Status History and Canvas Panels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Rockwell Nova" panose="02060503020205020403" pitchFamily="18" charset="0"/>
              </a:rPr>
              <a:t>References</a:t>
            </a:r>
            <a:endParaRPr lang="en-US" sz="2800" b="1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ver of a book&#10;&#10;Description automatically generated">
            <a:extLst>
              <a:ext uri="{FF2B5EF4-FFF2-40B4-BE49-F238E27FC236}">
                <a16:creationId xmlns:a16="http://schemas.microsoft.com/office/drawing/2014/main" id="{8749A7EF-3E31-2F54-B254-E386FD8D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23" y="123825"/>
            <a:ext cx="2181855" cy="2692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66002-BE1C-92E3-02CF-ECE7F86CD8D7}"/>
              </a:ext>
            </a:extLst>
          </p:cNvPr>
          <p:cNvSpPr txBox="1"/>
          <p:nvPr/>
        </p:nvSpPr>
        <p:spPr>
          <a:xfrm>
            <a:off x="336882" y="257344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Congenial Black" panose="02000503040000020004" pitchFamily="2" charset="0"/>
              </a:rPr>
              <a:t>About Me </a:t>
            </a:r>
            <a:endParaRPr lang="en-US" sz="4400" b="1" dirty="0">
              <a:latin typeface="Congenial Black" panose="0200050304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C0546-96A0-4654-2039-A352A4CEB8F4}"/>
              </a:ext>
            </a:extLst>
          </p:cNvPr>
          <p:cNvSpPr txBox="1"/>
          <p:nvPr/>
        </p:nvSpPr>
        <p:spPr>
          <a:xfrm>
            <a:off x="409908" y="1270001"/>
            <a:ext cx="613059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A Proud Dad of 2 Amazing Boys 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Senior AWS Cloud Architect @ Philips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15+ Years experience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Docker Captain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Terraform Book Author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Speaker and Active Blogger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Grafana &amp; Serverless Fan</a:t>
            </a:r>
          </a:p>
        </p:txBody>
      </p:sp>
      <p:pic>
        <p:nvPicPr>
          <p:cNvPr id="11" name="Picture 10" descr="A child holding a baby&#10;&#10;Description automatically generated">
            <a:extLst>
              <a:ext uri="{FF2B5EF4-FFF2-40B4-BE49-F238E27FC236}">
                <a16:creationId xmlns:a16="http://schemas.microsoft.com/office/drawing/2014/main" id="{FBD5A879-9E09-C743-C09D-E65F614D2D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1" b="43367"/>
          <a:stretch/>
        </p:blipFill>
        <p:spPr>
          <a:xfrm>
            <a:off x="6368720" y="123825"/>
            <a:ext cx="3090386" cy="30903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blue background with text and a cloud and a pen&#10;&#10;Description automatically generated">
            <a:extLst>
              <a:ext uri="{FF2B5EF4-FFF2-40B4-BE49-F238E27FC236}">
                <a16:creationId xmlns:a16="http://schemas.microsoft.com/office/drawing/2014/main" id="{655AD1EC-B16B-7972-31CB-603F09072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62"/>
          <a:stretch/>
        </p:blipFill>
        <p:spPr>
          <a:xfrm>
            <a:off x="8915400" y="4891770"/>
            <a:ext cx="3152775" cy="18424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" name="Graphic 18" descr="Heart with solid fill">
            <a:extLst>
              <a:ext uri="{FF2B5EF4-FFF2-40B4-BE49-F238E27FC236}">
                <a16:creationId xmlns:a16="http://schemas.microsoft.com/office/drawing/2014/main" id="{3833786C-B488-E2E9-FF0D-E91CDE3E0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199" y="123825"/>
            <a:ext cx="1105501" cy="11055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F4B2C4-D8EE-B942-45C8-F4B5EB00734A}"/>
              </a:ext>
            </a:extLst>
          </p:cNvPr>
          <p:cNvSpPr txBox="1"/>
          <p:nvPr/>
        </p:nvSpPr>
        <p:spPr>
          <a:xfrm>
            <a:off x="6344996" y="4323282"/>
            <a:ext cx="495347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genial SemiBold" panose="02000503040000020004" pitchFamily="2" charset="0"/>
                <a:hlinkClick r:id="rId8"/>
              </a:rPr>
              <a:t>https://chandrud.substack.com</a:t>
            </a:r>
            <a:endParaRPr lang="en-US" sz="2400" b="1" dirty="0">
              <a:latin typeface="Congenial SemiBold" panose="0200050304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A4DC2-E7F9-C0FE-56C0-65DE822F131F}"/>
              </a:ext>
            </a:extLst>
          </p:cNvPr>
          <p:cNvSpPr txBox="1"/>
          <p:nvPr/>
        </p:nvSpPr>
        <p:spPr>
          <a:xfrm>
            <a:off x="5226382" y="3698310"/>
            <a:ext cx="61915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genial SemiBold" panose="02000503040000020004" pitchFamily="2" charset="0"/>
                <a:hlinkClick r:id="rId9"/>
              </a:rPr>
              <a:t>https://www.linkedin.com/in/chandrud</a:t>
            </a:r>
            <a:endParaRPr lang="en-US" sz="2400" b="1" dirty="0">
              <a:latin typeface="Congenial SemiBold" panose="0200050304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BD54E0-B38E-CBC1-EBA0-92E6B3092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4626" y="3656735"/>
            <a:ext cx="495369" cy="5048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C6978A-411D-0F1E-F9AC-4CC55E9F8A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98474" y="4308645"/>
            <a:ext cx="495369" cy="5195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9CA8A3B-DDA0-879D-1C7E-6C8524049F8D}"/>
              </a:ext>
            </a:extLst>
          </p:cNvPr>
          <p:cNvSpPr txBox="1"/>
          <p:nvPr/>
        </p:nvSpPr>
        <p:spPr>
          <a:xfrm>
            <a:off x="336882" y="5572621"/>
            <a:ext cx="8448010" cy="1015663"/>
          </a:xfrm>
          <a:custGeom>
            <a:avLst/>
            <a:gdLst>
              <a:gd name="connsiteX0" fmla="*/ 0 w 8448010"/>
              <a:gd name="connsiteY0" fmla="*/ 0 h 1015663"/>
              <a:gd name="connsiteX1" fmla="*/ 734327 w 8448010"/>
              <a:gd name="connsiteY1" fmla="*/ 0 h 1015663"/>
              <a:gd name="connsiteX2" fmla="*/ 1299694 w 8448010"/>
              <a:gd name="connsiteY2" fmla="*/ 0 h 1015663"/>
              <a:gd name="connsiteX3" fmla="*/ 1865061 w 8448010"/>
              <a:gd name="connsiteY3" fmla="*/ 0 h 1015663"/>
              <a:gd name="connsiteX4" fmla="*/ 2683868 w 8448010"/>
              <a:gd name="connsiteY4" fmla="*/ 0 h 1015663"/>
              <a:gd name="connsiteX5" fmla="*/ 3333715 w 8448010"/>
              <a:gd name="connsiteY5" fmla="*/ 0 h 1015663"/>
              <a:gd name="connsiteX6" fmla="*/ 3983562 w 8448010"/>
              <a:gd name="connsiteY6" fmla="*/ 0 h 1015663"/>
              <a:gd name="connsiteX7" fmla="*/ 4379968 w 8448010"/>
              <a:gd name="connsiteY7" fmla="*/ 0 h 1015663"/>
              <a:gd name="connsiteX8" fmla="*/ 5029815 w 8448010"/>
              <a:gd name="connsiteY8" fmla="*/ 0 h 1015663"/>
              <a:gd name="connsiteX9" fmla="*/ 5510702 w 8448010"/>
              <a:gd name="connsiteY9" fmla="*/ 0 h 1015663"/>
              <a:gd name="connsiteX10" fmla="*/ 6160549 w 8448010"/>
              <a:gd name="connsiteY10" fmla="*/ 0 h 1015663"/>
              <a:gd name="connsiteX11" fmla="*/ 6979356 w 8448010"/>
              <a:gd name="connsiteY11" fmla="*/ 0 h 1015663"/>
              <a:gd name="connsiteX12" fmla="*/ 7629203 w 8448010"/>
              <a:gd name="connsiteY12" fmla="*/ 0 h 1015663"/>
              <a:gd name="connsiteX13" fmla="*/ 8448010 w 8448010"/>
              <a:gd name="connsiteY13" fmla="*/ 0 h 1015663"/>
              <a:gd name="connsiteX14" fmla="*/ 8448010 w 8448010"/>
              <a:gd name="connsiteY14" fmla="*/ 487518 h 1015663"/>
              <a:gd name="connsiteX15" fmla="*/ 8448010 w 8448010"/>
              <a:gd name="connsiteY15" fmla="*/ 1015663 h 1015663"/>
              <a:gd name="connsiteX16" fmla="*/ 7967123 w 8448010"/>
              <a:gd name="connsiteY16" fmla="*/ 1015663 h 1015663"/>
              <a:gd name="connsiteX17" fmla="*/ 7317276 w 8448010"/>
              <a:gd name="connsiteY17" fmla="*/ 1015663 h 1015663"/>
              <a:gd name="connsiteX18" fmla="*/ 6582949 w 8448010"/>
              <a:gd name="connsiteY18" fmla="*/ 1015663 h 1015663"/>
              <a:gd name="connsiteX19" fmla="*/ 5933102 w 8448010"/>
              <a:gd name="connsiteY19" fmla="*/ 1015663 h 1015663"/>
              <a:gd name="connsiteX20" fmla="*/ 5452216 w 8448010"/>
              <a:gd name="connsiteY20" fmla="*/ 1015663 h 1015663"/>
              <a:gd name="connsiteX21" fmla="*/ 4886849 w 8448010"/>
              <a:gd name="connsiteY21" fmla="*/ 1015663 h 1015663"/>
              <a:gd name="connsiteX22" fmla="*/ 4237002 w 8448010"/>
              <a:gd name="connsiteY22" fmla="*/ 1015663 h 1015663"/>
              <a:gd name="connsiteX23" fmla="*/ 3502675 w 8448010"/>
              <a:gd name="connsiteY23" fmla="*/ 1015663 h 1015663"/>
              <a:gd name="connsiteX24" fmla="*/ 2852828 w 8448010"/>
              <a:gd name="connsiteY24" fmla="*/ 1015663 h 1015663"/>
              <a:gd name="connsiteX25" fmla="*/ 2371941 w 8448010"/>
              <a:gd name="connsiteY25" fmla="*/ 1015663 h 1015663"/>
              <a:gd name="connsiteX26" fmla="*/ 1975535 w 8448010"/>
              <a:gd name="connsiteY26" fmla="*/ 1015663 h 1015663"/>
              <a:gd name="connsiteX27" fmla="*/ 1494648 w 8448010"/>
              <a:gd name="connsiteY27" fmla="*/ 1015663 h 1015663"/>
              <a:gd name="connsiteX28" fmla="*/ 675841 w 8448010"/>
              <a:gd name="connsiteY28" fmla="*/ 1015663 h 1015663"/>
              <a:gd name="connsiteX29" fmla="*/ 0 w 8448010"/>
              <a:gd name="connsiteY29" fmla="*/ 1015663 h 1015663"/>
              <a:gd name="connsiteX30" fmla="*/ 0 w 8448010"/>
              <a:gd name="connsiteY30" fmla="*/ 528145 h 1015663"/>
              <a:gd name="connsiteX31" fmla="*/ 0 w 8448010"/>
              <a:gd name="connsiteY31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48010" h="1015663" extrusionOk="0">
                <a:moveTo>
                  <a:pt x="0" y="0"/>
                </a:moveTo>
                <a:cubicBezTo>
                  <a:pt x="288078" y="-25112"/>
                  <a:pt x="561416" y="-15377"/>
                  <a:pt x="734327" y="0"/>
                </a:cubicBezTo>
                <a:cubicBezTo>
                  <a:pt x="907238" y="15377"/>
                  <a:pt x="1124602" y="3105"/>
                  <a:pt x="1299694" y="0"/>
                </a:cubicBezTo>
                <a:cubicBezTo>
                  <a:pt x="1474786" y="-3105"/>
                  <a:pt x="1647099" y="4551"/>
                  <a:pt x="1865061" y="0"/>
                </a:cubicBezTo>
                <a:cubicBezTo>
                  <a:pt x="2083023" y="-4551"/>
                  <a:pt x="2371767" y="33447"/>
                  <a:pt x="2683868" y="0"/>
                </a:cubicBezTo>
                <a:cubicBezTo>
                  <a:pt x="2995969" y="-33447"/>
                  <a:pt x="3027033" y="-3255"/>
                  <a:pt x="3333715" y="0"/>
                </a:cubicBezTo>
                <a:cubicBezTo>
                  <a:pt x="3640397" y="3255"/>
                  <a:pt x="3659209" y="31450"/>
                  <a:pt x="3983562" y="0"/>
                </a:cubicBezTo>
                <a:cubicBezTo>
                  <a:pt x="4307915" y="-31450"/>
                  <a:pt x="4265060" y="-2489"/>
                  <a:pt x="4379968" y="0"/>
                </a:cubicBezTo>
                <a:cubicBezTo>
                  <a:pt x="4494876" y="2489"/>
                  <a:pt x="4809766" y="-29486"/>
                  <a:pt x="5029815" y="0"/>
                </a:cubicBezTo>
                <a:cubicBezTo>
                  <a:pt x="5249864" y="29486"/>
                  <a:pt x="5336486" y="-7651"/>
                  <a:pt x="5510702" y="0"/>
                </a:cubicBezTo>
                <a:cubicBezTo>
                  <a:pt x="5684918" y="7651"/>
                  <a:pt x="5911958" y="26379"/>
                  <a:pt x="6160549" y="0"/>
                </a:cubicBezTo>
                <a:cubicBezTo>
                  <a:pt x="6409140" y="-26379"/>
                  <a:pt x="6737329" y="36834"/>
                  <a:pt x="6979356" y="0"/>
                </a:cubicBezTo>
                <a:cubicBezTo>
                  <a:pt x="7221383" y="-36834"/>
                  <a:pt x="7311221" y="-6776"/>
                  <a:pt x="7629203" y="0"/>
                </a:cubicBezTo>
                <a:cubicBezTo>
                  <a:pt x="7947185" y="6776"/>
                  <a:pt x="8054865" y="-18668"/>
                  <a:pt x="8448010" y="0"/>
                </a:cubicBezTo>
                <a:cubicBezTo>
                  <a:pt x="8470464" y="140482"/>
                  <a:pt x="8466975" y="296598"/>
                  <a:pt x="8448010" y="487518"/>
                </a:cubicBezTo>
                <a:cubicBezTo>
                  <a:pt x="8429045" y="678438"/>
                  <a:pt x="8471302" y="865552"/>
                  <a:pt x="8448010" y="1015663"/>
                </a:cubicBezTo>
                <a:cubicBezTo>
                  <a:pt x="8287964" y="1032582"/>
                  <a:pt x="8172301" y="1020868"/>
                  <a:pt x="7967123" y="1015663"/>
                </a:cubicBezTo>
                <a:cubicBezTo>
                  <a:pt x="7761945" y="1010458"/>
                  <a:pt x="7585030" y="992337"/>
                  <a:pt x="7317276" y="1015663"/>
                </a:cubicBezTo>
                <a:cubicBezTo>
                  <a:pt x="7049522" y="1038989"/>
                  <a:pt x="6744020" y="995685"/>
                  <a:pt x="6582949" y="1015663"/>
                </a:cubicBezTo>
                <a:cubicBezTo>
                  <a:pt x="6421878" y="1035641"/>
                  <a:pt x="6071298" y="1039911"/>
                  <a:pt x="5933102" y="1015663"/>
                </a:cubicBezTo>
                <a:cubicBezTo>
                  <a:pt x="5794906" y="991415"/>
                  <a:pt x="5643567" y="1006902"/>
                  <a:pt x="5452216" y="1015663"/>
                </a:cubicBezTo>
                <a:cubicBezTo>
                  <a:pt x="5260865" y="1024424"/>
                  <a:pt x="5111705" y="1006376"/>
                  <a:pt x="4886849" y="1015663"/>
                </a:cubicBezTo>
                <a:cubicBezTo>
                  <a:pt x="4661993" y="1024950"/>
                  <a:pt x="4499588" y="998411"/>
                  <a:pt x="4237002" y="1015663"/>
                </a:cubicBezTo>
                <a:cubicBezTo>
                  <a:pt x="3974416" y="1032915"/>
                  <a:pt x="3656760" y="1048492"/>
                  <a:pt x="3502675" y="1015663"/>
                </a:cubicBezTo>
                <a:cubicBezTo>
                  <a:pt x="3348590" y="982834"/>
                  <a:pt x="3075027" y="1022197"/>
                  <a:pt x="2852828" y="1015663"/>
                </a:cubicBezTo>
                <a:cubicBezTo>
                  <a:pt x="2630629" y="1009129"/>
                  <a:pt x="2516702" y="1003221"/>
                  <a:pt x="2371941" y="1015663"/>
                </a:cubicBezTo>
                <a:cubicBezTo>
                  <a:pt x="2227180" y="1028105"/>
                  <a:pt x="2074078" y="1023555"/>
                  <a:pt x="1975535" y="1015663"/>
                </a:cubicBezTo>
                <a:cubicBezTo>
                  <a:pt x="1876992" y="1007771"/>
                  <a:pt x="1624547" y="1004266"/>
                  <a:pt x="1494648" y="1015663"/>
                </a:cubicBezTo>
                <a:cubicBezTo>
                  <a:pt x="1364749" y="1027060"/>
                  <a:pt x="899522" y="1004465"/>
                  <a:pt x="675841" y="1015663"/>
                </a:cubicBezTo>
                <a:cubicBezTo>
                  <a:pt x="452160" y="1026861"/>
                  <a:pt x="156221" y="1012502"/>
                  <a:pt x="0" y="1015663"/>
                </a:cubicBezTo>
                <a:cubicBezTo>
                  <a:pt x="-4476" y="897385"/>
                  <a:pt x="-13422" y="674064"/>
                  <a:pt x="0" y="528145"/>
                </a:cubicBezTo>
                <a:cubicBezTo>
                  <a:pt x="13422" y="382226"/>
                  <a:pt x="-5579" y="16837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7558684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ngenial SemiBold" panose="02000503040000020004" pitchFamily="2" charset="0"/>
              </a:rPr>
              <a:t>My mission is to reach the student community and early career professionals to make the right career choices and excel in it with the right skillsets to be deemed 100% fit!</a:t>
            </a:r>
          </a:p>
        </p:txBody>
      </p:sp>
    </p:spTree>
    <p:extLst>
      <p:ext uri="{BB962C8B-B14F-4D97-AF65-F5344CB8AC3E}">
        <p14:creationId xmlns:p14="http://schemas.microsoft.com/office/powerpoint/2010/main" val="64314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3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t">
            <a:extLst>
              <a:ext uri="{FF2B5EF4-FFF2-40B4-BE49-F238E27FC236}">
                <a16:creationId xmlns:a16="http://schemas.microsoft.com/office/drawing/2014/main" id="{0E0EF727-8673-EFDC-CC58-53DBA818C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r="40093"/>
          <a:stretch/>
        </p:blipFill>
        <p:spPr bwMode="auto">
          <a:xfrm>
            <a:off x="0" y="139622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t">
            <a:extLst>
              <a:ext uri="{FF2B5EF4-FFF2-40B4-BE49-F238E27FC236}">
                <a16:creationId xmlns:a16="http://schemas.microsoft.com/office/drawing/2014/main" id="{885075CF-94F1-2A79-91F4-1C89CD43B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4"/>
          <a:stretch/>
        </p:blipFill>
        <p:spPr bwMode="auto">
          <a:xfrm>
            <a:off x="0" y="3429000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3FBCCC-5F49-721D-16FA-10C0D70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2" y="421106"/>
            <a:ext cx="11333747" cy="135956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Rockwell Nova" panose="02060503020205020403" pitchFamily="18" charset="0"/>
              </a:rPr>
              <a:t>What is Grafana?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7248A8-313E-96CC-7DB4-25C27ED62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0" y="1612232"/>
            <a:ext cx="10984832" cy="504123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>
                <a:latin typeface="Congenial" panose="02000503040000020004" pitchFamily="2" charset="0"/>
              </a:rPr>
              <a:t>Grafana is an open-source observability platform that allows users to visualize, monitor, and analyze metrics, logs, and traces.</a:t>
            </a:r>
          </a:p>
          <a:p>
            <a:pPr algn="just">
              <a:lnSpc>
                <a:spcPct val="100000"/>
              </a:lnSpc>
            </a:pPr>
            <a:r>
              <a:rPr lang="en-US" sz="3000" dirty="0">
                <a:latin typeface="Congenial" panose="02000503040000020004" pitchFamily="2" charset="0"/>
              </a:rPr>
              <a:t>It integrates with multiple data sources like Prometheus, Loki, Elasticsearch, </a:t>
            </a:r>
            <a:r>
              <a:rPr lang="en-US" sz="3000" dirty="0" err="1">
                <a:latin typeface="Congenial" panose="02000503040000020004" pitchFamily="2" charset="0"/>
              </a:rPr>
              <a:t>InfluxDB</a:t>
            </a:r>
            <a:r>
              <a:rPr lang="en-US" sz="3000" dirty="0">
                <a:latin typeface="Congenial" panose="02000503040000020004" pitchFamily="2" charset="0"/>
              </a:rPr>
              <a:t>, and more.</a:t>
            </a:r>
          </a:p>
          <a:p>
            <a:pPr algn="just">
              <a:lnSpc>
                <a:spcPct val="100000"/>
              </a:lnSpc>
            </a:pPr>
            <a:r>
              <a:rPr lang="en-US" sz="3000" dirty="0">
                <a:latin typeface="Congenial" panose="02000503040000020004" pitchFamily="2" charset="0"/>
              </a:rPr>
              <a:t>Offers powerful dashboarding capabilities to create real-time and historical data visualizations.</a:t>
            </a:r>
          </a:p>
          <a:p>
            <a:pPr algn="just">
              <a:lnSpc>
                <a:spcPct val="100000"/>
              </a:lnSpc>
            </a:pPr>
            <a:r>
              <a:rPr lang="en-US" sz="3000" dirty="0">
                <a:latin typeface="Congenial" panose="02000503040000020004" pitchFamily="2" charset="0"/>
              </a:rPr>
              <a:t>Used in DevOps, SRE, IoT, and business analytics for monitoring infrastructure, applications,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32142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F7DB-0300-0874-3699-571332E9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t">
            <a:extLst>
              <a:ext uri="{FF2B5EF4-FFF2-40B4-BE49-F238E27FC236}">
                <a16:creationId xmlns:a16="http://schemas.microsoft.com/office/drawing/2014/main" id="{F410FCCA-AB80-DBF8-73A1-E1E0031C8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r="40093"/>
          <a:stretch/>
        </p:blipFill>
        <p:spPr bwMode="auto">
          <a:xfrm>
            <a:off x="0" y="139622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t">
            <a:extLst>
              <a:ext uri="{FF2B5EF4-FFF2-40B4-BE49-F238E27FC236}">
                <a16:creationId xmlns:a16="http://schemas.microsoft.com/office/drawing/2014/main" id="{AC6DAD7E-DD80-DB0A-D5AD-E6902E2BA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4"/>
          <a:stretch/>
        </p:blipFill>
        <p:spPr bwMode="auto">
          <a:xfrm>
            <a:off x="0" y="3429000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E2E9D-3CE7-6053-C87F-65E9A032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2464"/>
            <a:ext cx="12192000" cy="563553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8AB8DB6-2E31-DC20-4C14-6CA464E1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33747" cy="135956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Rockwell Nova" panose="02060503020205020403" pitchFamily="18" charset="0"/>
              </a:rPr>
              <a:t>Grafana Ecosystem</a:t>
            </a:r>
          </a:p>
        </p:txBody>
      </p:sp>
    </p:spTree>
    <p:extLst>
      <p:ext uri="{BB962C8B-B14F-4D97-AF65-F5344CB8AC3E}">
        <p14:creationId xmlns:p14="http://schemas.microsoft.com/office/powerpoint/2010/main" val="1694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F862F-EF45-CDBA-A1F6-10EE6F839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tatus history panel showing the health status of different services">
            <a:extLst>
              <a:ext uri="{FF2B5EF4-FFF2-40B4-BE49-F238E27FC236}">
                <a16:creationId xmlns:a16="http://schemas.microsoft.com/office/drawing/2014/main" id="{79DFABB1-B767-C654-367F-0AE5F66F6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3" t="10357" r="40849" b="48531"/>
          <a:stretch/>
        </p:blipFill>
        <p:spPr bwMode="auto">
          <a:xfrm>
            <a:off x="0" y="0"/>
            <a:ext cx="12191999" cy="833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6B6133-3118-58A3-6F5C-C22267A4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2" y="421106"/>
            <a:ext cx="11333747" cy="135956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Rockwell Nova" panose="02060503020205020403" pitchFamily="18" charset="0"/>
              </a:rPr>
              <a:t>Building Blocks of 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C187-224C-7397-8AC0-B520D686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1499192"/>
            <a:ext cx="10909299" cy="5154272"/>
          </a:xfrm>
        </p:spPr>
        <p:txBody>
          <a:bodyPr>
            <a:normAutofit fontScale="850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Data Sources: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Connectors for pulling data from databases, time-series stores, and monitoring tools.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Dashboards: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Custom layouts for organizing and displaying multiple visualizations.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Panels: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Individual elements within a dashboard that display data in different formats (graphs, tables, heatmaps, etc.).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Queries: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Written in query languages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PromQL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 (Prometheus),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LogQL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 (Loki), SQL (MySQL/PostgreSQL), etc.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Alerting: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Define thresholds and receive notifications via email, Slack, PagerDuty, or other integrations. </a:t>
            </a:r>
          </a:p>
        </p:txBody>
      </p:sp>
    </p:spTree>
    <p:extLst>
      <p:ext uri="{BB962C8B-B14F-4D97-AF65-F5344CB8AC3E}">
        <p14:creationId xmlns:p14="http://schemas.microsoft.com/office/powerpoint/2010/main" val="202984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03D7F-FDCB-B3CF-3243-C1EABF5D3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38E7C4-9D08-EF13-43A8-D33357A9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72" y="369604"/>
            <a:ext cx="1569477" cy="1423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CB6D40-4132-BFBA-B107-845E696E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2" y="2135459"/>
            <a:ext cx="2366581" cy="19645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6B9AD6-6BC6-09E2-818A-A9E4ADFF3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51" y="209550"/>
            <a:ext cx="1690704" cy="1771214"/>
          </a:xfrm>
          <a:prstGeom prst="ellipse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06A3F3B-B274-C712-E127-B2F82138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4442778"/>
            <a:ext cx="8837445" cy="229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9E4B980-5F4D-A7FD-6B93-0D3F3B8D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35" y="209550"/>
            <a:ext cx="74771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81E9E5-B3DE-8563-CC57-2B8CB1766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920" y="4100024"/>
            <a:ext cx="2366581" cy="258518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D02F782-2023-58FD-CCF1-9A13F87B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053" y="3504316"/>
            <a:ext cx="4920917" cy="93846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Rockwell Nova" panose="02060503020205020403" pitchFamily="18" charset="0"/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07923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3B5F-8666-F665-EF38-D8D8BFA01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t">
            <a:extLst>
              <a:ext uri="{FF2B5EF4-FFF2-40B4-BE49-F238E27FC236}">
                <a16:creationId xmlns:a16="http://schemas.microsoft.com/office/drawing/2014/main" id="{95830B46-2716-C5F3-5F63-E650E544A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r="40093"/>
          <a:stretch/>
        </p:blipFill>
        <p:spPr bwMode="auto">
          <a:xfrm>
            <a:off x="0" y="139622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t">
            <a:extLst>
              <a:ext uri="{FF2B5EF4-FFF2-40B4-BE49-F238E27FC236}">
                <a16:creationId xmlns:a16="http://schemas.microsoft.com/office/drawing/2014/main" id="{021742C4-6A59-5924-63C7-73AD44E05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4"/>
          <a:stretch/>
        </p:blipFill>
        <p:spPr bwMode="auto">
          <a:xfrm>
            <a:off x="0" y="3429000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FE7DE2-8E12-9B59-5B5E-E2296B57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630"/>
            <a:ext cx="11333747" cy="83127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Rockwell Nova" panose="02060503020205020403" pitchFamily="18" charset="0"/>
              </a:rPr>
              <a:t>Why we need visualizations?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22B42-0802-53B3-DCA4-C7E794A01284}"/>
              </a:ext>
            </a:extLst>
          </p:cNvPr>
          <p:cNvSpPr/>
          <p:nvPr/>
        </p:nvSpPr>
        <p:spPr>
          <a:xfrm>
            <a:off x="598924" y="1294404"/>
            <a:ext cx="2636322" cy="5237019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Improves Observability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Helps in understanding system health and detecting anomalies quickly.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E605F-7771-FE3E-1F94-5CEC8902604F}"/>
              </a:ext>
            </a:extLst>
          </p:cNvPr>
          <p:cNvSpPr/>
          <p:nvPr/>
        </p:nvSpPr>
        <p:spPr>
          <a:xfrm>
            <a:off x="3235246" y="1294406"/>
            <a:ext cx="2636322" cy="5237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Better Decision-Making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Graphs and trends provide insights for capacity planning and performance tuning.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9CD28-4D17-C2E0-67A2-D071205C6B11}"/>
              </a:ext>
            </a:extLst>
          </p:cNvPr>
          <p:cNvSpPr/>
          <p:nvPr/>
        </p:nvSpPr>
        <p:spPr>
          <a:xfrm>
            <a:off x="8507890" y="1294404"/>
            <a:ext cx="2636322" cy="523701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Real-time Monitoring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Enables proactive monitoring with alerts before issues impact users.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57579-CD85-AB9C-3285-C6874094DCBA}"/>
              </a:ext>
            </a:extLst>
          </p:cNvPr>
          <p:cNvSpPr/>
          <p:nvPr/>
        </p:nvSpPr>
        <p:spPr>
          <a:xfrm>
            <a:off x="5871568" y="1294407"/>
            <a:ext cx="2636322" cy="5237019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Enhanced Troubleshooting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Allows engineers to correlate metrics with logs and traces for faster debugging.</a:t>
            </a:r>
          </a:p>
        </p:txBody>
      </p:sp>
    </p:spTree>
    <p:extLst>
      <p:ext uri="{BB962C8B-B14F-4D97-AF65-F5344CB8AC3E}">
        <p14:creationId xmlns:p14="http://schemas.microsoft.com/office/powerpoint/2010/main" val="269036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80DD8-C59F-6AE4-7DBB-206D4BF7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t">
            <a:extLst>
              <a:ext uri="{FF2B5EF4-FFF2-40B4-BE49-F238E27FC236}">
                <a16:creationId xmlns:a16="http://schemas.microsoft.com/office/drawing/2014/main" id="{B9D22CD8-DB89-8741-3E52-89BEF87A4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r="40093"/>
          <a:stretch/>
        </p:blipFill>
        <p:spPr bwMode="auto">
          <a:xfrm>
            <a:off x="0" y="139622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t">
            <a:extLst>
              <a:ext uri="{FF2B5EF4-FFF2-40B4-BE49-F238E27FC236}">
                <a16:creationId xmlns:a16="http://schemas.microsoft.com/office/drawing/2014/main" id="{F0F35EF9-89F9-A208-E92F-AD9481629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4"/>
          <a:stretch/>
        </p:blipFill>
        <p:spPr bwMode="auto">
          <a:xfrm>
            <a:off x="0" y="3429000"/>
            <a:ext cx="12192000" cy="32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EE3582-B4ED-2413-F896-4E108B9D21CF}"/>
              </a:ext>
            </a:extLst>
          </p:cNvPr>
          <p:cNvSpPr txBox="1"/>
          <p:nvPr/>
        </p:nvSpPr>
        <p:spPr>
          <a:xfrm>
            <a:off x="3116274" y="2875002"/>
            <a:ext cx="59594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Rockwell Nova" panose="02060503020205020403" pitchFamily="18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38799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Widescreen</PresentationFormat>
  <Paragraphs>63</Paragraphs>
  <Slides>12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Congenial</vt:lpstr>
      <vt:lpstr>Congenial Black</vt:lpstr>
      <vt:lpstr>Congenial SemiBold</vt:lpstr>
      <vt:lpstr>Jumble</vt:lpstr>
      <vt:lpstr>Rockwell Nova</vt:lpstr>
      <vt:lpstr>Office Theme</vt:lpstr>
      <vt:lpstr>PowerPoint Presentation</vt:lpstr>
      <vt:lpstr>PowerPoint Presentation</vt:lpstr>
      <vt:lpstr>PowerPoint Presentation</vt:lpstr>
      <vt:lpstr>What is Grafana?</vt:lpstr>
      <vt:lpstr>Grafana Ecosystem</vt:lpstr>
      <vt:lpstr>Building Blocks of Grafana</vt:lpstr>
      <vt:lpstr>Visualizations</vt:lpstr>
      <vt:lpstr>Why we need visualizations?</vt:lpstr>
      <vt:lpstr>PowerPoint Presentation</vt:lpstr>
      <vt:lpstr>References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Dhanasekaran, Chandra Mohan</dc:creator>
  <cp:lastModifiedBy>Dhanasekaran, Chandra Mohan</cp:lastModifiedBy>
  <cp:revision>1</cp:revision>
  <dcterms:created xsi:type="dcterms:W3CDTF">2025-02-28T14:49:33Z</dcterms:created>
  <dcterms:modified xsi:type="dcterms:W3CDTF">2025-03-07T13:33:39Z</dcterms:modified>
</cp:coreProperties>
</file>