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9" r:id="rId9"/>
    <p:sldId id="266" r:id="rId10"/>
    <p:sldId id="267" r:id="rId11"/>
    <p:sldId id="263" r:id="rId12"/>
    <p:sldId id="270" r:id="rId13"/>
    <p:sldId id="268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1"/>
    <a:srgbClr val="FF9900"/>
    <a:srgbClr val="FFDD71"/>
    <a:srgbClr val="FFF3CD"/>
    <a:srgbClr val="F7CBB3"/>
    <a:srgbClr val="FFCE85"/>
    <a:srgbClr val="FFCC00"/>
    <a:srgbClr val="FE9700"/>
    <a:srgbClr val="FFEA93"/>
    <a:srgbClr val="FFA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9F4D50-ACC9-4906-8E00-8A42CE4E07FE}" v="454" dt="2024-10-05T02:08:30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asekaran, Chandra Mohan" userId="be6597bd-608a-4a84-805b-f8edbaba86e2" providerId="ADAL" clId="{739F4D50-ACC9-4906-8E00-8A42CE4E07FE}"/>
    <pc:docChg chg="undo custSel addSld delSld modSld sldOrd">
      <pc:chgData name="Dhanasekaran, Chandra Mohan" userId="be6597bd-608a-4a84-805b-f8edbaba86e2" providerId="ADAL" clId="{739F4D50-ACC9-4906-8E00-8A42CE4E07FE}" dt="2024-10-05T02:08:41.814" v="1957" actId="14100"/>
      <pc:docMkLst>
        <pc:docMk/>
      </pc:docMkLst>
      <pc:sldChg chg="addSp delSp modSp new del mod setBg">
        <pc:chgData name="Dhanasekaran, Chandra Mohan" userId="be6597bd-608a-4a84-805b-f8edbaba86e2" providerId="ADAL" clId="{739F4D50-ACC9-4906-8E00-8A42CE4E07FE}" dt="2024-09-29T00:29:19.260" v="56" actId="47"/>
        <pc:sldMkLst>
          <pc:docMk/>
          <pc:sldMk cId="526683093" sldId="256"/>
        </pc:sldMkLst>
        <pc:spChg chg="del">
          <ac:chgData name="Dhanasekaran, Chandra Mohan" userId="be6597bd-608a-4a84-805b-f8edbaba86e2" providerId="ADAL" clId="{739F4D50-ACC9-4906-8E00-8A42CE4E07FE}" dt="2024-09-28T23:59:18.590" v="2" actId="478"/>
          <ac:spMkLst>
            <pc:docMk/>
            <pc:sldMk cId="526683093" sldId="256"/>
            <ac:spMk id="2" creationId="{35CF3CB2-876B-B2F2-E692-186BF96DFE9A}"/>
          </ac:spMkLst>
        </pc:spChg>
        <pc:spChg chg="del">
          <ac:chgData name="Dhanasekaran, Chandra Mohan" userId="be6597bd-608a-4a84-805b-f8edbaba86e2" providerId="ADAL" clId="{739F4D50-ACC9-4906-8E00-8A42CE4E07FE}" dt="2024-09-28T23:59:16.265" v="1" actId="478"/>
          <ac:spMkLst>
            <pc:docMk/>
            <pc:sldMk cId="526683093" sldId="256"/>
            <ac:spMk id="3" creationId="{F42822F1-ECEA-BE9F-2A49-D572569CFD35}"/>
          </ac:spMkLst>
        </pc:spChg>
        <pc:spChg chg="add del mod">
          <ac:chgData name="Dhanasekaran, Chandra Mohan" userId="be6597bd-608a-4a84-805b-f8edbaba86e2" providerId="ADAL" clId="{739F4D50-ACC9-4906-8E00-8A42CE4E07FE}" dt="2024-09-29T00:15:13.554" v="15"/>
          <ac:spMkLst>
            <pc:docMk/>
            <pc:sldMk cId="526683093" sldId="256"/>
            <ac:spMk id="4" creationId="{783E85A9-20CB-4D81-9131-218BD9196E96}"/>
          </ac:spMkLst>
        </pc:spChg>
        <pc:spChg chg="add del mod">
          <ac:chgData name="Dhanasekaran, Chandra Mohan" userId="be6597bd-608a-4a84-805b-f8edbaba86e2" providerId="ADAL" clId="{739F4D50-ACC9-4906-8E00-8A42CE4E07FE}" dt="2024-09-29T00:15:13.554" v="15"/>
          <ac:spMkLst>
            <pc:docMk/>
            <pc:sldMk cId="526683093" sldId="256"/>
            <ac:spMk id="5" creationId="{AAC6530A-C321-1F6A-04A5-FA0B51BA0A6A}"/>
          </ac:spMkLst>
        </pc:spChg>
        <pc:spChg chg="add del mod">
          <ac:chgData name="Dhanasekaran, Chandra Mohan" userId="be6597bd-608a-4a84-805b-f8edbaba86e2" providerId="ADAL" clId="{739F4D50-ACC9-4906-8E00-8A42CE4E07FE}" dt="2024-09-29T00:15:13.554" v="15"/>
          <ac:spMkLst>
            <pc:docMk/>
            <pc:sldMk cId="526683093" sldId="256"/>
            <ac:spMk id="6" creationId="{4E9D0533-2CD2-670A-D84D-DD5AB1300175}"/>
          </ac:spMkLst>
        </pc:spChg>
        <pc:spChg chg="add mod">
          <ac:chgData name="Dhanasekaran, Chandra Mohan" userId="be6597bd-608a-4a84-805b-f8edbaba86e2" providerId="ADAL" clId="{739F4D50-ACC9-4906-8E00-8A42CE4E07FE}" dt="2024-09-29T00:13:12.694" v="10" actId="571"/>
          <ac:spMkLst>
            <pc:docMk/>
            <pc:sldMk cId="526683093" sldId="256"/>
            <ac:spMk id="7" creationId="{1260B2A5-7616-68F7-EC62-C508551F2635}"/>
          </ac:spMkLst>
        </pc:spChg>
        <pc:spChg chg="add mod">
          <ac:chgData name="Dhanasekaran, Chandra Mohan" userId="be6597bd-608a-4a84-805b-f8edbaba86e2" providerId="ADAL" clId="{739F4D50-ACC9-4906-8E00-8A42CE4E07FE}" dt="2024-09-29T00:13:12.694" v="10" actId="571"/>
          <ac:spMkLst>
            <pc:docMk/>
            <pc:sldMk cId="526683093" sldId="256"/>
            <ac:spMk id="8" creationId="{AED03A7E-E71F-8772-E1B7-DCF07954B887}"/>
          </ac:spMkLst>
        </pc:spChg>
        <pc:spChg chg="add del mod">
          <ac:chgData name="Dhanasekaran, Chandra Mohan" userId="be6597bd-608a-4a84-805b-f8edbaba86e2" providerId="ADAL" clId="{739F4D50-ACC9-4906-8E00-8A42CE4E07FE}" dt="2024-09-29T00:15:13.554" v="15"/>
          <ac:spMkLst>
            <pc:docMk/>
            <pc:sldMk cId="526683093" sldId="256"/>
            <ac:spMk id="9" creationId="{D9A90684-8C5B-4956-A48B-95CFA8A45826}"/>
          </ac:spMkLst>
        </pc:spChg>
        <pc:spChg chg="add del mod">
          <ac:chgData name="Dhanasekaran, Chandra Mohan" userId="be6597bd-608a-4a84-805b-f8edbaba86e2" providerId="ADAL" clId="{739F4D50-ACC9-4906-8E00-8A42CE4E07FE}" dt="2024-09-29T00:15:13.554" v="15"/>
          <ac:spMkLst>
            <pc:docMk/>
            <pc:sldMk cId="526683093" sldId="256"/>
            <ac:spMk id="10" creationId="{D6A1E655-6817-4C9E-DE20-B3BD217159E4}"/>
          </ac:spMkLst>
        </pc:spChg>
        <pc:spChg chg="add del mod">
          <ac:chgData name="Dhanasekaran, Chandra Mohan" userId="be6597bd-608a-4a84-805b-f8edbaba86e2" providerId="ADAL" clId="{739F4D50-ACC9-4906-8E00-8A42CE4E07FE}" dt="2024-09-29T00:15:13.554" v="15"/>
          <ac:spMkLst>
            <pc:docMk/>
            <pc:sldMk cId="526683093" sldId="256"/>
            <ac:spMk id="11" creationId="{DF304DFA-0A58-9AD3-4D7C-CAD920A23C89}"/>
          </ac:spMkLst>
        </pc:spChg>
        <pc:spChg chg="add del mod">
          <ac:chgData name="Dhanasekaran, Chandra Mohan" userId="be6597bd-608a-4a84-805b-f8edbaba86e2" providerId="ADAL" clId="{739F4D50-ACC9-4906-8E00-8A42CE4E07FE}" dt="2024-09-29T00:15:13.554" v="15"/>
          <ac:spMkLst>
            <pc:docMk/>
            <pc:sldMk cId="526683093" sldId="256"/>
            <ac:spMk id="12" creationId="{A12D792D-8092-C64D-8AFD-48F15F42678E}"/>
          </ac:spMkLst>
        </pc:spChg>
        <pc:spChg chg="add del mod">
          <ac:chgData name="Dhanasekaran, Chandra Mohan" userId="be6597bd-608a-4a84-805b-f8edbaba86e2" providerId="ADAL" clId="{739F4D50-ACC9-4906-8E00-8A42CE4E07FE}" dt="2024-09-29T00:15:13.554" v="15"/>
          <ac:spMkLst>
            <pc:docMk/>
            <pc:sldMk cId="526683093" sldId="256"/>
            <ac:spMk id="13" creationId="{60383DB2-B7BD-CD4E-409A-1DED1A7FD604}"/>
          </ac:spMkLst>
        </pc:spChg>
        <pc:spChg chg="add del mod">
          <ac:chgData name="Dhanasekaran, Chandra Mohan" userId="be6597bd-608a-4a84-805b-f8edbaba86e2" providerId="ADAL" clId="{739F4D50-ACC9-4906-8E00-8A42CE4E07FE}" dt="2024-09-29T00:15:13.554" v="15"/>
          <ac:spMkLst>
            <pc:docMk/>
            <pc:sldMk cId="526683093" sldId="256"/>
            <ac:spMk id="14" creationId="{FA9F330F-99D0-DD35-9BB0-DC26B12F60B4}"/>
          </ac:spMkLst>
        </pc:spChg>
        <pc:spChg chg="del mod">
          <ac:chgData name="Dhanasekaran, Chandra Mohan" userId="be6597bd-608a-4a84-805b-f8edbaba86e2" providerId="ADAL" clId="{739F4D50-ACC9-4906-8E00-8A42CE4E07FE}" dt="2024-09-29T00:21:00.991" v="22" actId="478"/>
          <ac:spMkLst>
            <pc:docMk/>
            <pc:sldMk cId="526683093" sldId="256"/>
            <ac:spMk id="15" creationId="{5F35C021-AAFF-9731-C893-7FD3112EEE9C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16" creationId="{6B016D96-BCEF-EF43-3CD3-C4145C3A308E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17" creationId="{AD55B93D-8ED7-F72C-5FBF-A086D9D91A21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18" creationId="{E7DD33B4-C946-6648-012C-71644739E8FE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19" creationId="{F965861D-7116-D351-4AD7-0F44569E4CD8}"/>
          </ac:spMkLst>
        </pc:spChg>
        <pc:spChg chg="add del mod">
          <ac:chgData name="Dhanasekaran, Chandra Mohan" userId="be6597bd-608a-4a84-805b-f8edbaba86e2" providerId="ADAL" clId="{739F4D50-ACC9-4906-8E00-8A42CE4E07FE}" dt="2024-09-29T00:22:29.340" v="37" actId="478"/>
          <ac:spMkLst>
            <pc:docMk/>
            <pc:sldMk cId="526683093" sldId="256"/>
            <ac:spMk id="20" creationId="{B5779518-31C6-522C-A03E-64CCBBBE4558}"/>
          </ac:spMkLst>
        </pc:spChg>
        <pc:spChg chg="add del mod">
          <ac:chgData name="Dhanasekaran, Chandra Mohan" userId="be6597bd-608a-4a84-805b-f8edbaba86e2" providerId="ADAL" clId="{739F4D50-ACC9-4906-8E00-8A42CE4E07FE}" dt="2024-09-29T00:22:29.340" v="37" actId="478"/>
          <ac:spMkLst>
            <pc:docMk/>
            <pc:sldMk cId="526683093" sldId="256"/>
            <ac:spMk id="21" creationId="{3956EBC0-8256-2AAA-9041-D4C0AE416D2D}"/>
          </ac:spMkLst>
        </pc:spChg>
        <pc:spChg chg="add del mod">
          <ac:chgData name="Dhanasekaran, Chandra Mohan" userId="be6597bd-608a-4a84-805b-f8edbaba86e2" providerId="ADAL" clId="{739F4D50-ACC9-4906-8E00-8A42CE4E07FE}" dt="2024-09-29T00:22:29.340" v="37" actId="478"/>
          <ac:spMkLst>
            <pc:docMk/>
            <pc:sldMk cId="526683093" sldId="256"/>
            <ac:spMk id="22" creationId="{7A179F83-270E-A9FD-757B-5002FCB9E426}"/>
          </ac:spMkLst>
        </pc:spChg>
        <pc:spChg chg="add del mod">
          <ac:chgData name="Dhanasekaran, Chandra Mohan" userId="be6597bd-608a-4a84-805b-f8edbaba86e2" providerId="ADAL" clId="{739F4D50-ACC9-4906-8E00-8A42CE4E07FE}" dt="2024-09-29T00:22:29.340" v="37" actId="478"/>
          <ac:spMkLst>
            <pc:docMk/>
            <pc:sldMk cId="526683093" sldId="256"/>
            <ac:spMk id="23" creationId="{9218E165-17F0-713B-0B5D-BA1CCE7771CA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24" creationId="{5E7F230A-89DB-5756-E458-74E855C094D3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25" creationId="{958F716D-DBB1-0DBF-22D2-9F474B266CFB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26" creationId="{45F022DE-A02A-8522-72BD-87B94A2453D1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27" creationId="{86CE77C2-18CB-2A40-58ED-4B027D96055B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28" creationId="{D7D19C9A-918B-4B75-0FA1-1576FBEA3029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29" creationId="{5B284FAF-E3EE-397A-262C-F86D696C8480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30" creationId="{E05A2282-E6CC-47F0-37FE-5E35E03E4ABD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31" creationId="{0B023713-FA3C-A6F2-77C0-8AD6606ABEAC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32" creationId="{35B6CF69-1B03-A2C1-D071-F94EF6BDD0F8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33" creationId="{E7985CBF-4FB0-CA95-AE9E-DE7B5062EB3B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34" creationId="{7A1F338B-09B6-1E07-DF42-9421740627CE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35" creationId="{14DFDF13-2112-E5DD-0E9B-77346EDAE784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36" creationId="{3B959CFC-C120-E942-FC6F-B2E6DDF66389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37" creationId="{17B712C4-A487-9D3A-13D1-04E55614AC9A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38" creationId="{200FCB92-C76B-0452-D5E9-0AA52BBCF841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39" creationId="{9E98CEF8-3CC4-D8C8-9F07-F42C85CA5693}"/>
          </ac:spMkLst>
        </pc:spChg>
        <pc:spChg chg="del mod">
          <ac:chgData name="Dhanasekaran, Chandra Mohan" userId="be6597bd-608a-4a84-805b-f8edbaba86e2" providerId="ADAL" clId="{739F4D50-ACC9-4906-8E00-8A42CE4E07FE}" dt="2024-09-29T00:29:16.142" v="55" actId="478"/>
          <ac:spMkLst>
            <pc:docMk/>
            <pc:sldMk cId="526683093" sldId="256"/>
            <ac:spMk id="40" creationId="{B6C32234-60AE-B2AA-7A15-F88A6ECBD7C3}"/>
          </ac:spMkLst>
        </pc:spChg>
      </pc:sldChg>
      <pc:sldChg chg="addSp delSp modSp new mod modTransition setBg">
        <pc:chgData name="Dhanasekaran, Chandra Mohan" userId="be6597bd-608a-4a84-805b-f8edbaba86e2" providerId="ADAL" clId="{739F4D50-ACC9-4906-8E00-8A42CE4E07FE}" dt="2024-09-29T00:59:18.628" v="307" actId="1076"/>
        <pc:sldMkLst>
          <pc:docMk/>
          <pc:sldMk cId="1006598958" sldId="256"/>
        </pc:sldMkLst>
        <pc:spChg chg="del">
          <ac:chgData name="Dhanasekaran, Chandra Mohan" userId="be6597bd-608a-4a84-805b-f8edbaba86e2" providerId="ADAL" clId="{739F4D50-ACC9-4906-8E00-8A42CE4E07FE}" dt="2024-09-29T00:29:22.644" v="58" actId="478"/>
          <ac:spMkLst>
            <pc:docMk/>
            <pc:sldMk cId="1006598958" sldId="256"/>
            <ac:spMk id="2" creationId="{65F7379D-50B4-1634-6A7A-139CB5A820B5}"/>
          </ac:spMkLst>
        </pc:spChg>
        <pc:spChg chg="del">
          <ac:chgData name="Dhanasekaran, Chandra Mohan" userId="be6597bd-608a-4a84-805b-f8edbaba86e2" providerId="ADAL" clId="{739F4D50-ACC9-4906-8E00-8A42CE4E07FE}" dt="2024-09-29T00:29:24.464" v="59" actId="478"/>
          <ac:spMkLst>
            <pc:docMk/>
            <pc:sldMk cId="1006598958" sldId="256"/>
            <ac:spMk id="3" creationId="{E0F4A78C-AD14-D13C-8D42-2BCF71D043AD}"/>
          </ac:spMkLst>
        </pc:spChg>
        <pc:spChg chg="add del mod">
          <ac:chgData name="Dhanasekaran, Chandra Mohan" userId="be6597bd-608a-4a84-805b-f8edbaba86e2" providerId="ADAL" clId="{739F4D50-ACC9-4906-8E00-8A42CE4E07FE}" dt="2024-09-29T00:33:23.631" v="93"/>
          <ac:spMkLst>
            <pc:docMk/>
            <pc:sldMk cId="1006598958" sldId="256"/>
            <ac:spMk id="4" creationId="{86EEF9F4-99F0-F600-5749-CB109808827C}"/>
          </ac:spMkLst>
        </pc:spChg>
        <pc:spChg chg="add del mod">
          <ac:chgData name="Dhanasekaran, Chandra Mohan" userId="be6597bd-608a-4a84-805b-f8edbaba86e2" providerId="ADAL" clId="{739F4D50-ACC9-4906-8E00-8A42CE4E07FE}" dt="2024-09-29T00:30:27.183" v="69" actId="478"/>
          <ac:spMkLst>
            <pc:docMk/>
            <pc:sldMk cId="1006598958" sldId="256"/>
            <ac:spMk id="5" creationId="{774BA49C-5ED2-EC59-5F9C-069D8D92CB33}"/>
          </ac:spMkLst>
        </pc:spChg>
        <pc:spChg chg="add del mod">
          <ac:chgData name="Dhanasekaran, Chandra Mohan" userId="be6597bd-608a-4a84-805b-f8edbaba86e2" providerId="ADAL" clId="{739F4D50-ACC9-4906-8E00-8A42CE4E07FE}" dt="2024-09-29T00:30:29.725" v="70" actId="478"/>
          <ac:spMkLst>
            <pc:docMk/>
            <pc:sldMk cId="1006598958" sldId="256"/>
            <ac:spMk id="6" creationId="{5598F184-973E-7343-E243-8632BB48BE3D}"/>
          </ac:spMkLst>
        </pc:spChg>
        <pc:spChg chg="add del mod">
          <ac:chgData name="Dhanasekaran, Chandra Mohan" userId="be6597bd-608a-4a84-805b-f8edbaba86e2" providerId="ADAL" clId="{739F4D50-ACC9-4906-8E00-8A42CE4E07FE}" dt="2024-09-29T00:33:23.631" v="93"/>
          <ac:spMkLst>
            <pc:docMk/>
            <pc:sldMk cId="1006598958" sldId="256"/>
            <ac:spMk id="7" creationId="{B14C010B-EDC8-7444-39AF-CC82A6E20C4E}"/>
          </ac:spMkLst>
        </pc:spChg>
        <pc:spChg chg="add del mod">
          <ac:chgData name="Dhanasekaran, Chandra Mohan" userId="be6597bd-608a-4a84-805b-f8edbaba86e2" providerId="ADAL" clId="{739F4D50-ACC9-4906-8E00-8A42CE4E07FE}" dt="2024-09-29T00:33:23.631" v="93"/>
          <ac:spMkLst>
            <pc:docMk/>
            <pc:sldMk cId="1006598958" sldId="256"/>
            <ac:spMk id="8" creationId="{948D2E8E-225C-14BD-C1CC-65A1EE2AD001}"/>
          </ac:spMkLst>
        </pc:spChg>
        <pc:spChg chg="add del mod">
          <ac:chgData name="Dhanasekaran, Chandra Mohan" userId="be6597bd-608a-4a84-805b-f8edbaba86e2" providerId="ADAL" clId="{739F4D50-ACC9-4906-8E00-8A42CE4E07FE}" dt="2024-09-29T00:33:23.631" v="93"/>
          <ac:spMkLst>
            <pc:docMk/>
            <pc:sldMk cId="1006598958" sldId="256"/>
            <ac:spMk id="9" creationId="{B8273FB2-A1D9-3B30-EA9E-9869C4F974E6}"/>
          </ac:spMkLst>
        </pc:spChg>
        <pc:spChg chg="add del mod">
          <ac:chgData name="Dhanasekaran, Chandra Mohan" userId="be6597bd-608a-4a84-805b-f8edbaba86e2" providerId="ADAL" clId="{739F4D50-ACC9-4906-8E00-8A42CE4E07FE}" dt="2024-09-29T00:33:23.631" v="93"/>
          <ac:spMkLst>
            <pc:docMk/>
            <pc:sldMk cId="1006598958" sldId="256"/>
            <ac:spMk id="10" creationId="{0D895418-BEF8-A2D3-C2C3-09969EA4377A}"/>
          </ac:spMkLst>
        </pc:spChg>
        <pc:spChg chg="add del mod">
          <ac:chgData name="Dhanasekaran, Chandra Mohan" userId="be6597bd-608a-4a84-805b-f8edbaba86e2" providerId="ADAL" clId="{739F4D50-ACC9-4906-8E00-8A42CE4E07FE}" dt="2024-09-29T00:33:23.631" v="93"/>
          <ac:spMkLst>
            <pc:docMk/>
            <pc:sldMk cId="1006598958" sldId="256"/>
            <ac:spMk id="11" creationId="{5B4D20DF-EAE9-BB3D-AB4F-CCDC2874F467}"/>
          </ac:spMkLst>
        </pc:spChg>
        <pc:spChg chg="add del mod">
          <ac:chgData name="Dhanasekaran, Chandra Mohan" userId="be6597bd-608a-4a84-805b-f8edbaba86e2" providerId="ADAL" clId="{739F4D50-ACC9-4906-8E00-8A42CE4E07FE}" dt="2024-09-29T00:33:23.631" v="93"/>
          <ac:spMkLst>
            <pc:docMk/>
            <pc:sldMk cId="1006598958" sldId="256"/>
            <ac:spMk id="12" creationId="{0BE54AD2-49BD-34DA-A161-FADC39E64FFE}"/>
          </ac:spMkLst>
        </pc:spChg>
        <pc:spChg chg="add del mod">
          <ac:chgData name="Dhanasekaran, Chandra Mohan" userId="be6597bd-608a-4a84-805b-f8edbaba86e2" providerId="ADAL" clId="{739F4D50-ACC9-4906-8E00-8A42CE4E07FE}" dt="2024-09-29T00:33:23.631" v="93"/>
          <ac:spMkLst>
            <pc:docMk/>
            <pc:sldMk cId="1006598958" sldId="256"/>
            <ac:spMk id="13" creationId="{FAA0BAA3-5262-1BB2-B95E-4FD285F02F61}"/>
          </ac:spMkLst>
        </pc:spChg>
        <pc:spChg chg="add del mod">
          <ac:chgData name="Dhanasekaran, Chandra Mohan" userId="be6597bd-608a-4a84-805b-f8edbaba86e2" providerId="ADAL" clId="{739F4D50-ACC9-4906-8E00-8A42CE4E07FE}" dt="2024-09-29T00:33:23.631" v="93"/>
          <ac:spMkLst>
            <pc:docMk/>
            <pc:sldMk cId="1006598958" sldId="256"/>
            <ac:spMk id="14" creationId="{1274527D-7D3F-A372-F0C1-7ED39777C848}"/>
          </ac:spMkLst>
        </pc:spChg>
        <pc:spChg chg="add del mod">
          <ac:chgData name="Dhanasekaran, Chandra Mohan" userId="be6597bd-608a-4a84-805b-f8edbaba86e2" providerId="ADAL" clId="{739F4D50-ACC9-4906-8E00-8A42CE4E07FE}" dt="2024-09-29T00:33:23.631" v="93"/>
          <ac:spMkLst>
            <pc:docMk/>
            <pc:sldMk cId="1006598958" sldId="256"/>
            <ac:spMk id="15" creationId="{9F3BBD99-9428-4C45-2FA5-AE62B543A487}"/>
          </ac:spMkLst>
        </pc:spChg>
        <pc:spChg chg="add del mod">
          <ac:chgData name="Dhanasekaran, Chandra Mohan" userId="be6597bd-608a-4a84-805b-f8edbaba86e2" providerId="ADAL" clId="{739F4D50-ACC9-4906-8E00-8A42CE4E07FE}" dt="2024-09-29T00:33:23.631" v="93"/>
          <ac:spMkLst>
            <pc:docMk/>
            <pc:sldMk cId="1006598958" sldId="256"/>
            <ac:spMk id="16" creationId="{A164521E-52EA-C859-A50D-D64DF578AC69}"/>
          </ac:spMkLst>
        </pc:spChg>
        <pc:spChg chg="add del mod">
          <ac:chgData name="Dhanasekaran, Chandra Mohan" userId="be6597bd-608a-4a84-805b-f8edbaba86e2" providerId="ADAL" clId="{739F4D50-ACC9-4906-8E00-8A42CE4E07FE}" dt="2024-09-29T00:33:23.631" v="93"/>
          <ac:spMkLst>
            <pc:docMk/>
            <pc:sldMk cId="1006598958" sldId="256"/>
            <ac:spMk id="17" creationId="{12D1DFFD-AF87-4E35-7570-F30A9B11574C}"/>
          </ac:spMkLst>
        </pc:spChg>
        <pc:spChg chg="mod">
          <ac:chgData name="Dhanasekaran, Chandra Mohan" userId="be6597bd-608a-4a84-805b-f8edbaba86e2" providerId="ADAL" clId="{739F4D50-ACC9-4906-8E00-8A42CE4E07FE}" dt="2024-09-29T00:59:18.628" v="307" actId="1076"/>
          <ac:spMkLst>
            <pc:docMk/>
            <pc:sldMk cId="1006598958" sldId="256"/>
            <ac:spMk id="18" creationId="{7E8B5F04-59E8-DEB2-205B-C87E81EFF853}"/>
          </ac:spMkLst>
        </pc:spChg>
        <pc:spChg chg="add mod">
          <ac:chgData name="Dhanasekaran, Chandra Mohan" userId="be6597bd-608a-4a84-805b-f8edbaba86e2" providerId="ADAL" clId="{739F4D50-ACC9-4906-8E00-8A42CE4E07FE}" dt="2024-09-29T00:46:39.315" v="227" actId="403"/>
          <ac:spMkLst>
            <pc:docMk/>
            <pc:sldMk cId="1006598958" sldId="256"/>
            <ac:spMk id="19" creationId="{D7DBE4C6-9D33-1E7C-6FA0-9B42D84D77D8}"/>
          </ac:spMkLst>
        </pc:spChg>
        <pc:spChg chg="add mod">
          <ac:chgData name="Dhanasekaran, Chandra Mohan" userId="be6597bd-608a-4a84-805b-f8edbaba86e2" providerId="ADAL" clId="{739F4D50-ACC9-4906-8E00-8A42CE4E07FE}" dt="2024-09-29T00:47:40.783" v="232" actId="404"/>
          <ac:spMkLst>
            <pc:docMk/>
            <pc:sldMk cId="1006598958" sldId="256"/>
            <ac:spMk id="20" creationId="{09071490-A239-D37A-C133-8C704FF4D65A}"/>
          </ac:spMkLst>
        </pc:spChg>
        <pc:spChg chg="add mod">
          <ac:chgData name="Dhanasekaran, Chandra Mohan" userId="be6597bd-608a-4a84-805b-f8edbaba86e2" providerId="ADAL" clId="{739F4D50-ACC9-4906-8E00-8A42CE4E07FE}" dt="2024-09-29T00:49:28.586" v="252" actId="1076"/>
          <ac:spMkLst>
            <pc:docMk/>
            <pc:sldMk cId="1006598958" sldId="256"/>
            <ac:spMk id="21" creationId="{09A20C62-C3F0-1F11-B98D-62AAAA9EBDA4}"/>
          </ac:spMkLst>
        </pc:spChg>
      </pc:sldChg>
      <pc:sldChg chg="addSp delSp modSp add mod modTransition">
        <pc:chgData name="Dhanasekaran, Chandra Mohan" userId="be6597bd-608a-4a84-805b-f8edbaba86e2" providerId="ADAL" clId="{739F4D50-ACC9-4906-8E00-8A42CE4E07FE}" dt="2024-09-29T02:10:31.518" v="1466" actId="20577"/>
        <pc:sldMkLst>
          <pc:docMk/>
          <pc:sldMk cId="1060687817" sldId="257"/>
        </pc:sldMkLst>
        <pc:spChg chg="add mod">
          <ac:chgData name="Dhanasekaran, Chandra Mohan" userId="be6597bd-608a-4a84-805b-f8edbaba86e2" providerId="ADAL" clId="{739F4D50-ACC9-4906-8E00-8A42CE4E07FE}" dt="2024-09-29T00:53:44.669" v="270" actId="208"/>
          <ac:spMkLst>
            <pc:docMk/>
            <pc:sldMk cId="1060687817" sldId="257"/>
            <ac:spMk id="2" creationId="{BF7CF11D-81D1-3C43-8386-9ADFFF668E7D}"/>
          </ac:spMkLst>
        </pc:spChg>
        <pc:spChg chg="add mod">
          <ac:chgData name="Dhanasekaran, Chandra Mohan" userId="be6597bd-608a-4a84-805b-f8edbaba86e2" providerId="ADAL" clId="{739F4D50-ACC9-4906-8E00-8A42CE4E07FE}" dt="2024-09-29T00:53:59.066" v="272" actId="1076"/>
          <ac:spMkLst>
            <pc:docMk/>
            <pc:sldMk cId="1060687817" sldId="257"/>
            <ac:spMk id="3" creationId="{B99FCD78-A85A-59D1-EB1D-A90EA2AEC60B}"/>
          </ac:spMkLst>
        </pc:spChg>
        <pc:spChg chg="add mod">
          <ac:chgData name="Dhanasekaran, Chandra Mohan" userId="be6597bd-608a-4a84-805b-f8edbaba86e2" providerId="ADAL" clId="{739F4D50-ACC9-4906-8E00-8A42CE4E07FE}" dt="2024-09-29T00:54:26.091" v="275" actId="1076"/>
          <ac:spMkLst>
            <pc:docMk/>
            <pc:sldMk cId="1060687817" sldId="257"/>
            <ac:spMk id="4" creationId="{87CB0BAF-0A07-F1F8-3E87-D5A9550B6098}"/>
          </ac:spMkLst>
        </pc:spChg>
        <pc:spChg chg="add mod">
          <ac:chgData name="Dhanasekaran, Chandra Mohan" userId="be6597bd-608a-4a84-805b-f8edbaba86e2" providerId="ADAL" clId="{739F4D50-ACC9-4906-8E00-8A42CE4E07FE}" dt="2024-09-29T02:10:31.518" v="1466" actId="20577"/>
          <ac:spMkLst>
            <pc:docMk/>
            <pc:sldMk cId="1060687817" sldId="257"/>
            <ac:spMk id="5" creationId="{60A38140-6C3A-F21E-DE96-9C66DDD63B2F}"/>
          </ac:spMkLst>
        </pc:spChg>
        <pc:spChg chg="add mod">
          <ac:chgData name="Dhanasekaran, Chandra Mohan" userId="be6597bd-608a-4a84-805b-f8edbaba86e2" providerId="ADAL" clId="{739F4D50-ACC9-4906-8E00-8A42CE4E07FE}" dt="2024-09-29T02:07:01.278" v="1444" actId="1076"/>
          <ac:spMkLst>
            <pc:docMk/>
            <pc:sldMk cId="1060687817" sldId="257"/>
            <ac:spMk id="6" creationId="{2484D8A5-BF46-C0B7-1819-228BD014637B}"/>
          </ac:spMkLst>
        </pc:spChg>
        <pc:spChg chg="add mod">
          <ac:chgData name="Dhanasekaran, Chandra Mohan" userId="be6597bd-608a-4a84-805b-f8edbaba86e2" providerId="ADAL" clId="{739F4D50-ACC9-4906-8E00-8A42CE4E07FE}" dt="2024-09-29T02:07:06.315" v="1446" actId="571"/>
          <ac:spMkLst>
            <pc:docMk/>
            <pc:sldMk cId="1060687817" sldId="257"/>
            <ac:spMk id="7" creationId="{1AB913A8-D0BE-366D-24D3-52673AE8322A}"/>
          </ac:spMkLst>
        </pc:spChg>
        <pc:spChg chg="add mod">
          <ac:chgData name="Dhanasekaran, Chandra Mohan" userId="be6597bd-608a-4a84-805b-f8edbaba86e2" providerId="ADAL" clId="{739F4D50-ACC9-4906-8E00-8A42CE4E07FE}" dt="2024-09-29T02:07:06.315" v="1446" actId="571"/>
          <ac:spMkLst>
            <pc:docMk/>
            <pc:sldMk cId="1060687817" sldId="257"/>
            <ac:spMk id="8" creationId="{7958E5E7-296E-9B4E-23B7-EC26441E7D95}"/>
          </ac:spMkLst>
        </pc:spChg>
        <pc:spChg chg="add mod">
          <ac:chgData name="Dhanasekaran, Chandra Mohan" userId="be6597bd-608a-4a84-805b-f8edbaba86e2" providerId="ADAL" clId="{739F4D50-ACC9-4906-8E00-8A42CE4E07FE}" dt="2024-09-29T02:07:16.053" v="1447" actId="571"/>
          <ac:spMkLst>
            <pc:docMk/>
            <pc:sldMk cId="1060687817" sldId="257"/>
            <ac:spMk id="9" creationId="{D502F97C-366C-D4B0-046C-20CDD07D8674}"/>
          </ac:spMkLst>
        </pc:spChg>
        <pc:spChg chg="add mod">
          <ac:chgData name="Dhanasekaran, Chandra Mohan" userId="be6597bd-608a-4a84-805b-f8edbaba86e2" providerId="ADAL" clId="{739F4D50-ACC9-4906-8E00-8A42CE4E07FE}" dt="2024-09-29T02:07:25.275" v="1448" actId="571"/>
          <ac:spMkLst>
            <pc:docMk/>
            <pc:sldMk cId="1060687817" sldId="257"/>
            <ac:spMk id="10" creationId="{B90B752F-83B3-C66A-518D-5C04A91A4C50}"/>
          </ac:spMkLst>
        </pc:spChg>
        <pc:spChg chg="add mod">
          <ac:chgData name="Dhanasekaran, Chandra Mohan" userId="be6597bd-608a-4a84-805b-f8edbaba86e2" providerId="ADAL" clId="{739F4D50-ACC9-4906-8E00-8A42CE4E07FE}" dt="2024-09-29T02:07:32.600" v="1449" actId="571"/>
          <ac:spMkLst>
            <pc:docMk/>
            <pc:sldMk cId="1060687817" sldId="257"/>
            <ac:spMk id="11" creationId="{08059793-011B-4E1D-C7FE-84B30575B6A5}"/>
          </ac:spMkLst>
        </pc:spChg>
        <pc:spChg chg="add mod">
          <ac:chgData name="Dhanasekaran, Chandra Mohan" userId="be6597bd-608a-4a84-805b-f8edbaba86e2" providerId="ADAL" clId="{739F4D50-ACC9-4906-8E00-8A42CE4E07FE}" dt="2024-09-29T02:07:45.009" v="1450" actId="571"/>
          <ac:spMkLst>
            <pc:docMk/>
            <pc:sldMk cId="1060687817" sldId="257"/>
            <ac:spMk id="12" creationId="{B433EA23-65FB-3B23-8EE0-A1BE0A59C77C}"/>
          </ac:spMkLst>
        </pc:spChg>
        <pc:spChg chg="add mod">
          <ac:chgData name="Dhanasekaran, Chandra Mohan" userId="be6597bd-608a-4a84-805b-f8edbaba86e2" providerId="ADAL" clId="{739F4D50-ACC9-4906-8E00-8A42CE4E07FE}" dt="2024-09-29T02:08:09.096" v="1451" actId="571"/>
          <ac:spMkLst>
            <pc:docMk/>
            <pc:sldMk cId="1060687817" sldId="257"/>
            <ac:spMk id="13" creationId="{6EE2519B-E9A5-7B80-A73B-B785641A43E7}"/>
          </ac:spMkLst>
        </pc:spChg>
        <pc:spChg chg="mod">
          <ac:chgData name="Dhanasekaran, Chandra Mohan" userId="be6597bd-608a-4a84-805b-f8edbaba86e2" providerId="ADAL" clId="{739F4D50-ACC9-4906-8E00-8A42CE4E07FE}" dt="2024-09-29T01:00:28.788" v="311" actId="1076"/>
          <ac:spMkLst>
            <pc:docMk/>
            <pc:sldMk cId="1060687817" sldId="257"/>
            <ac:spMk id="18" creationId="{7E8B5F04-59E8-DEB2-205B-C87E81EFF853}"/>
          </ac:spMkLst>
        </pc:spChg>
        <pc:spChg chg="mod">
          <ac:chgData name="Dhanasekaran, Chandra Mohan" userId="be6597bd-608a-4a84-805b-f8edbaba86e2" providerId="ADAL" clId="{739F4D50-ACC9-4906-8E00-8A42CE4E07FE}" dt="2024-09-29T00:56:08.206" v="292" actId="1076"/>
          <ac:spMkLst>
            <pc:docMk/>
            <pc:sldMk cId="1060687817" sldId="257"/>
            <ac:spMk id="19" creationId="{D7DBE4C6-9D33-1E7C-6FA0-9B42D84D77D8}"/>
          </ac:spMkLst>
        </pc:spChg>
        <pc:spChg chg="del">
          <ac:chgData name="Dhanasekaran, Chandra Mohan" userId="be6597bd-608a-4a84-805b-f8edbaba86e2" providerId="ADAL" clId="{739F4D50-ACC9-4906-8E00-8A42CE4E07FE}" dt="2024-09-29T00:56:10.744" v="293" actId="478"/>
          <ac:spMkLst>
            <pc:docMk/>
            <pc:sldMk cId="1060687817" sldId="257"/>
            <ac:spMk id="20" creationId="{09071490-A239-D37A-C133-8C704FF4D65A}"/>
          </ac:spMkLst>
        </pc:spChg>
        <pc:spChg chg="del">
          <ac:chgData name="Dhanasekaran, Chandra Mohan" userId="be6597bd-608a-4a84-805b-f8edbaba86e2" providerId="ADAL" clId="{739F4D50-ACC9-4906-8E00-8A42CE4E07FE}" dt="2024-09-29T00:56:13.419" v="294" actId="478"/>
          <ac:spMkLst>
            <pc:docMk/>
            <pc:sldMk cId="1060687817" sldId="257"/>
            <ac:spMk id="21" creationId="{09A20C62-C3F0-1F11-B98D-62AAAA9EBDA4}"/>
          </ac:spMkLst>
        </pc:spChg>
      </pc:sldChg>
      <pc:sldChg chg="addSp delSp modSp new mod modTransition setBg modAnim">
        <pc:chgData name="Dhanasekaran, Chandra Mohan" userId="be6597bd-608a-4a84-805b-f8edbaba86e2" providerId="ADAL" clId="{739F4D50-ACC9-4906-8E00-8A42CE4E07FE}" dt="2024-09-29T02:49:10.350" v="1730" actId="14100"/>
        <pc:sldMkLst>
          <pc:docMk/>
          <pc:sldMk cId="643147757" sldId="258"/>
        </pc:sldMkLst>
        <pc:spChg chg="del">
          <ac:chgData name="Dhanasekaran, Chandra Mohan" userId="be6597bd-608a-4a84-805b-f8edbaba86e2" providerId="ADAL" clId="{739F4D50-ACC9-4906-8E00-8A42CE4E07FE}" dt="2024-09-29T01:05:23.865" v="479" actId="478"/>
          <ac:spMkLst>
            <pc:docMk/>
            <pc:sldMk cId="643147757" sldId="258"/>
            <ac:spMk id="2" creationId="{EB0876E1-A55B-1314-BB1F-CFF5E3ADDBA1}"/>
          </ac:spMkLst>
        </pc:spChg>
        <pc:spChg chg="del">
          <ac:chgData name="Dhanasekaran, Chandra Mohan" userId="be6597bd-608a-4a84-805b-f8edbaba86e2" providerId="ADAL" clId="{739F4D50-ACC9-4906-8E00-8A42CE4E07FE}" dt="2024-09-29T01:05:21.857" v="478" actId="478"/>
          <ac:spMkLst>
            <pc:docMk/>
            <pc:sldMk cId="643147757" sldId="258"/>
            <ac:spMk id="3" creationId="{E9F85EF5-292A-C786-8C40-547A3F8E51D7}"/>
          </ac:spMkLst>
        </pc:spChg>
        <pc:spChg chg="add mod">
          <ac:chgData name="Dhanasekaran, Chandra Mohan" userId="be6597bd-608a-4a84-805b-f8edbaba86e2" providerId="ADAL" clId="{739F4D50-ACC9-4906-8E00-8A42CE4E07FE}" dt="2024-09-29T02:00:18.938" v="1429" actId="1035"/>
          <ac:spMkLst>
            <pc:docMk/>
            <pc:sldMk cId="643147757" sldId="258"/>
            <ac:spMk id="8" creationId="{2EF66002-BE1C-92E3-02CF-ECE7F86CD8D7}"/>
          </ac:spMkLst>
        </pc:spChg>
        <pc:spChg chg="add mod">
          <ac:chgData name="Dhanasekaran, Chandra Mohan" userId="be6597bd-608a-4a84-805b-f8edbaba86e2" providerId="ADAL" clId="{739F4D50-ACC9-4906-8E00-8A42CE4E07FE}" dt="2024-09-29T02:43:54.213" v="1710" actId="20577"/>
          <ac:spMkLst>
            <pc:docMk/>
            <pc:sldMk cId="643147757" sldId="258"/>
            <ac:spMk id="9" creationId="{F04C0546-96A0-4654-2039-A352A4CEB8F4}"/>
          </ac:spMkLst>
        </pc:spChg>
        <pc:spChg chg="add del">
          <ac:chgData name="Dhanasekaran, Chandra Mohan" userId="be6597bd-608a-4a84-805b-f8edbaba86e2" providerId="ADAL" clId="{739F4D50-ACC9-4906-8E00-8A42CE4E07FE}" dt="2024-09-29T01:33:27.021" v="947" actId="26606"/>
          <ac:spMkLst>
            <pc:docMk/>
            <pc:sldMk cId="643147757" sldId="258"/>
            <ac:spMk id="16" creationId="{D2B783EE-0239-4717-BBEA-8C9EAC61C824}"/>
          </ac:spMkLst>
        </pc:spChg>
        <pc:spChg chg="add del">
          <ac:chgData name="Dhanasekaran, Chandra Mohan" userId="be6597bd-608a-4a84-805b-f8edbaba86e2" providerId="ADAL" clId="{739F4D50-ACC9-4906-8E00-8A42CE4E07FE}" dt="2024-09-29T01:33:27.021" v="947" actId="26606"/>
          <ac:spMkLst>
            <pc:docMk/>
            <pc:sldMk cId="643147757" sldId="258"/>
            <ac:spMk id="18" creationId="{A7B99495-F43F-4D80-A44F-2CB4764EB90B}"/>
          </ac:spMkLst>
        </pc:spChg>
        <pc:spChg chg="add del">
          <ac:chgData name="Dhanasekaran, Chandra Mohan" userId="be6597bd-608a-4a84-805b-f8edbaba86e2" providerId="ADAL" clId="{739F4D50-ACC9-4906-8E00-8A42CE4E07FE}" dt="2024-09-29T01:33:27.021" v="947" actId="26606"/>
          <ac:spMkLst>
            <pc:docMk/>
            <pc:sldMk cId="643147757" sldId="258"/>
            <ac:spMk id="20" creationId="{70BEB1E7-2F88-40BC-B73D-42E5B6F80BFC}"/>
          </ac:spMkLst>
        </pc:spChg>
        <pc:spChg chg="add mod">
          <ac:chgData name="Dhanasekaran, Chandra Mohan" userId="be6597bd-608a-4a84-805b-f8edbaba86e2" providerId="ADAL" clId="{739F4D50-ACC9-4906-8E00-8A42CE4E07FE}" dt="2024-09-29T01:52:17.585" v="1175" actId="1076"/>
          <ac:spMkLst>
            <pc:docMk/>
            <pc:sldMk cId="643147757" sldId="258"/>
            <ac:spMk id="22" creationId="{EDF4B2C4-D8EE-B942-45C8-F4B5EB00734A}"/>
          </ac:spMkLst>
        </pc:spChg>
        <pc:spChg chg="add mod">
          <ac:chgData name="Dhanasekaran, Chandra Mohan" userId="be6597bd-608a-4a84-805b-f8edbaba86e2" providerId="ADAL" clId="{739F4D50-ACC9-4906-8E00-8A42CE4E07FE}" dt="2024-09-29T01:52:05.418" v="1173" actId="13822"/>
          <ac:spMkLst>
            <pc:docMk/>
            <pc:sldMk cId="643147757" sldId="258"/>
            <ac:spMk id="23" creationId="{73CA4DC2-E7F9-C0FE-56C0-65DE822F131F}"/>
          </ac:spMkLst>
        </pc:spChg>
        <pc:spChg chg="add mod">
          <ac:chgData name="Dhanasekaran, Chandra Mohan" userId="be6597bd-608a-4a84-805b-f8edbaba86e2" providerId="ADAL" clId="{739F4D50-ACC9-4906-8E00-8A42CE4E07FE}" dt="2024-09-29T02:05:15.883" v="1442" actId="20577"/>
          <ac:spMkLst>
            <pc:docMk/>
            <pc:sldMk cId="643147757" sldId="258"/>
            <ac:spMk id="28" creationId="{89CA8A3B-DDA0-879D-1C7E-6C8524049F8D}"/>
          </ac:spMkLst>
        </pc:spChg>
        <pc:picChg chg="add mod ord">
          <ac:chgData name="Dhanasekaran, Chandra Mohan" userId="be6597bd-608a-4a84-805b-f8edbaba86e2" providerId="ADAL" clId="{739F4D50-ACC9-4906-8E00-8A42CE4E07FE}" dt="2024-09-29T01:40:46.257" v="979" actId="1076"/>
          <ac:picMkLst>
            <pc:docMk/>
            <pc:sldMk cId="643147757" sldId="258"/>
            <ac:picMk id="5" creationId="{8749A7EF-3E31-2F54-B254-E386FD8D594D}"/>
          </ac:picMkLst>
        </pc:picChg>
        <pc:picChg chg="add del mod">
          <ac:chgData name="Dhanasekaran, Chandra Mohan" userId="be6597bd-608a-4a84-805b-f8edbaba86e2" providerId="ADAL" clId="{739F4D50-ACC9-4906-8E00-8A42CE4E07FE}" dt="2024-09-29T01:10:37.407" v="494" actId="478"/>
          <ac:picMkLst>
            <pc:docMk/>
            <pc:sldMk cId="643147757" sldId="258"/>
            <ac:picMk id="7" creationId="{EB237379-148C-FDBF-C02F-B24932FBB96A}"/>
          </ac:picMkLst>
        </pc:picChg>
        <pc:picChg chg="add mod modCrop">
          <ac:chgData name="Dhanasekaran, Chandra Mohan" userId="be6597bd-608a-4a84-805b-f8edbaba86e2" providerId="ADAL" clId="{739F4D50-ACC9-4906-8E00-8A42CE4E07FE}" dt="2024-09-29T01:43:19.002" v="1102" actId="208"/>
          <ac:picMkLst>
            <pc:docMk/>
            <pc:sldMk cId="643147757" sldId="258"/>
            <ac:picMk id="11" creationId="{FBD5A879-9E09-C743-C09D-E65F614D2D75}"/>
          </ac:picMkLst>
        </pc:picChg>
        <pc:picChg chg="add del mod">
          <ac:chgData name="Dhanasekaran, Chandra Mohan" userId="be6597bd-608a-4a84-805b-f8edbaba86e2" providerId="ADAL" clId="{739F4D50-ACC9-4906-8E00-8A42CE4E07FE}" dt="2024-09-29T01:31:35.087" v="941" actId="478"/>
          <ac:picMkLst>
            <pc:docMk/>
            <pc:sldMk cId="643147757" sldId="258"/>
            <ac:picMk id="13" creationId="{8D1BBE2B-2C6D-0177-656B-0F6D843467F5}"/>
          </ac:picMkLst>
        </pc:picChg>
        <pc:picChg chg="add mod modCrop">
          <ac:chgData name="Dhanasekaran, Chandra Mohan" userId="be6597bd-608a-4a84-805b-f8edbaba86e2" providerId="ADAL" clId="{739F4D50-ACC9-4906-8E00-8A42CE4E07FE}" dt="2024-09-29T02:49:10.350" v="1730" actId="14100"/>
          <ac:picMkLst>
            <pc:docMk/>
            <pc:sldMk cId="643147757" sldId="258"/>
            <ac:picMk id="15" creationId="{655AD1EC-B16B-7972-31CB-603F090729A6}"/>
          </ac:picMkLst>
        </pc:picChg>
        <pc:picChg chg="add mod">
          <ac:chgData name="Dhanasekaran, Chandra Mohan" userId="be6597bd-608a-4a84-805b-f8edbaba86e2" providerId="ADAL" clId="{739F4D50-ACC9-4906-8E00-8A42CE4E07FE}" dt="2024-09-29T01:45:35.099" v="1110" actId="208"/>
          <ac:picMkLst>
            <pc:docMk/>
            <pc:sldMk cId="643147757" sldId="258"/>
            <ac:picMk id="19" creationId="{3833786C-B488-E2E9-FF0D-E91CDE3E00F9}"/>
          </ac:picMkLst>
        </pc:picChg>
        <pc:picChg chg="add mod">
          <ac:chgData name="Dhanasekaran, Chandra Mohan" userId="be6597bd-608a-4a84-805b-f8edbaba86e2" providerId="ADAL" clId="{739F4D50-ACC9-4906-8E00-8A42CE4E07FE}" dt="2024-09-29T01:51:39.015" v="1172" actId="1076"/>
          <ac:picMkLst>
            <pc:docMk/>
            <pc:sldMk cId="643147757" sldId="258"/>
            <ac:picMk id="25" creationId="{6CBD54E0-B38E-CBC1-EBA0-92E6B30920FE}"/>
          </ac:picMkLst>
        </pc:picChg>
        <pc:picChg chg="add mod">
          <ac:chgData name="Dhanasekaran, Chandra Mohan" userId="be6597bd-608a-4a84-805b-f8edbaba86e2" providerId="ADAL" clId="{739F4D50-ACC9-4906-8E00-8A42CE4E07FE}" dt="2024-09-29T01:52:56.025" v="1179" actId="1076"/>
          <ac:picMkLst>
            <pc:docMk/>
            <pc:sldMk cId="643147757" sldId="258"/>
            <ac:picMk id="27" creationId="{24C6978A-411D-0F1E-F9AC-4CC55E9F8A7F}"/>
          </ac:picMkLst>
        </pc:picChg>
      </pc:sldChg>
      <pc:sldChg chg="addSp delSp modSp add mod ord modAnim">
        <pc:chgData name="Dhanasekaran, Chandra Mohan" userId="be6597bd-608a-4a84-805b-f8edbaba86e2" providerId="ADAL" clId="{739F4D50-ACC9-4906-8E00-8A42CE4E07FE}" dt="2024-09-29T02:53:33.241" v="1772" actId="14100"/>
        <pc:sldMkLst>
          <pc:docMk/>
          <pc:sldMk cId="752661681" sldId="259"/>
        </pc:sldMkLst>
        <pc:spChg chg="del">
          <ac:chgData name="Dhanasekaran, Chandra Mohan" userId="be6597bd-608a-4a84-805b-f8edbaba86e2" providerId="ADAL" clId="{739F4D50-ACC9-4906-8E00-8A42CE4E07FE}" dt="2024-09-29T02:13:55.318" v="1473" actId="478"/>
          <ac:spMkLst>
            <pc:docMk/>
            <pc:sldMk cId="752661681" sldId="259"/>
            <ac:spMk id="2" creationId="{BF7CF11D-81D1-3C43-8386-9ADFFF668E7D}"/>
          </ac:spMkLst>
        </pc:spChg>
        <pc:spChg chg="del">
          <ac:chgData name="Dhanasekaran, Chandra Mohan" userId="be6597bd-608a-4a84-805b-f8edbaba86e2" providerId="ADAL" clId="{739F4D50-ACC9-4906-8E00-8A42CE4E07FE}" dt="2024-09-29T02:13:59.328" v="1474" actId="478"/>
          <ac:spMkLst>
            <pc:docMk/>
            <pc:sldMk cId="752661681" sldId="259"/>
            <ac:spMk id="3" creationId="{B99FCD78-A85A-59D1-EB1D-A90EA2AEC60B}"/>
          </ac:spMkLst>
        </pc:spChg>
        <pc:spChg chg="del">
          <ac:chgData name="Dhanasekaran, Chandra Mohan" userId="be6597bd-608a-4a84-805b-f8edbaba86e2" providerId="ADAL" clId="{739F4D50-ACC9-4906-8E00-8A42CE4E07FE}" dt="2024-09-29T02:13:55.318" v="1473" actId="478"/>
          <ac:spMkLst>
            <pc:docMk/>
            <pc:sldMk cId="752661681" sldId="259"/>
            <ac:spMk id="4" creationId="{87CB0BAF-0A07-F1F8-3E87-D5A9550B6098}"/>
          </ac:spMkLst>
        </pc:spChg>
        <pc:spChg chg="del mod">
          <ac:chgData name="Dhanasekaran, Chandra Mohan" userId="be6597bd-608a-4a84-805b-f8edbaba86e2" providerId="ADAL" clId="{739F4D50-ACC9-4906-8E00-8A42CE4E07FE}" dt="2024-09-29T02:33:43.452" v="1590" actId="478"/>
          <ac:spMkLst>
            <pc:docMk/>
            <pc:sldMk cId="752661681" sldId="259"/>
            <ac:spMk id="5" creationId="{60A38140-6C3A-F21E-DE96-9C66DDD63B2F}"/>
          </ac:spMkLst>
        </pc:spChg>
        <pc:spChg chg="del">
          <ac:chgData name="Dhanasekaran, Chandra Mohan" userId="be6597bd-608a-4a84-805b-f8edbaba86e2" providerId="ADAL" clId="{739F4D50-ACC9-4906-8E00-8A42CE4E07FE}" dt="2024-09-29T02:13:55.318" v="1473" actId="478"/>
          <ac:spMkLst>
            <pc:docMk/>
            <pc:sldMk cId="752661681" sldId="259"/>
            <ac:spMk id="6" creationId="{2484D8A5-BF46-C0B7-1819-228BD014637B}"/>
          </ac:spMkLst>
        </pc:spChg>
        <pc:spChg chg="add del mod">
          <ac:chgData name="Dhanasekaran, Chandra Mohan" userId="be6597bd-608a-4a84-805b-f8edbaba86e2" providerId="ADAL" clId="{739F4D50-ACC9-4906-8E00-8A42CE4E07FE}" dt="2024-09-29T02:21:34.741" v="1562"/>
          <ac:spMkLst>
            <pc:docMk/>
            <pc:sldMk cId="752661681" sldId="259"/>
            <ac:spMk id="7" creationId="{B28C91C4-2F38-2429-F9B4-8FD630DB42D0}"/>
          </ac:spMkLst>
        </pc:spChg>
        <pc:spChg chg="add del mod">
          <ac:chgData name="Dhanasekaran, Chandra Mohan" userId="be6597bd-608a-4a84-805b-f8edbaba86e2" providerId="ADAL" clId="{739F4D50-ACC9-4906-8E00-8A42CE4E07FE}" dt="2024-09-29T02:21:34.741" v="1562"/>
          <ac:spMkLst>
            <pc:docMk/>
            <pc:sldMk cId="752661681" sldId="259"/>
            <ac:spMk id="8" creationId="{2F4BFAB7-1ABD-824D-74A3-1C70822F0AD1}"/>
          </ac:spMkLst>
        </pc:spChg>
        <pc:spChg chg="del">
          <ac:chgData name="Dhanasekaran, Chandra Mohan" userId="be6597bd-608a-4a84-805b-f8edbaba86e2" providerId="ADAL" clId="{739F4D50-ACC9-4906-8E00-8A42CE4E07FE}" dt="2024-09-29T02:13:55.318" v="1473" actId="478"/>
          <ac:spMkLst>
            <pc:docMk/>
            <pc:sldMk cId="752661681" sldId="259"/>
            <ac:spMk id="9" creationId="{D502F97C-366C-D4B0-046C-20CDD07D8674}"/>
          </ac:spMkLst>
        </pc:spChg>
        <pc:spChg chg="del">
          <ac:chgData name="Dhanasekaran, Chandra Mohan" userId="be6597bd-608a-4a84-805b-f8edbaba86e2" providerId="ADAL" clId="{739F4D50-ACC9-4906-8E00-8A42CE4E07FE}" dt="2024-09-29T02:13:55.318" v="1473" actId="478"/>
          <ac:spMkLst>
            <pc:docMk/>
            <pc:sldMk cId="752661681" sldId="259"/>
            <ac:spMk id="10" creationId="{B90B752F-83B3-C66A-518D-5C04A91A4C50}"/>
          </ac:spMkLst>
        </pc:spChg>
        <pc:spChg chg="del">
          <ac:chgData name="Dhanasekaran, Chandra Mohan" userId="be6597bd-608a-4a84-805b-f8edbaba86e2" providerId="ADAL" clId="{739F4D50-ACC9-4906-8E00-8A42CE4E07FE}" dt="2024-09-29T02:13:55.318" v="1473" actId="478"/>
          <ac:spMkLst>
            <pc:docMk/>
            <pc:sldMk cId="752661681" sldId="259"/>
            <ac:spMk id="11" creationId="{08059793-011B-4E1D-C7FE-84B30575B6A5}"/>
          </ac:spMkLst>
        </pc:spChg>
        <pc:spChg chg="del">
          <ac:chgData name="Dhanasekaran, Chandra Mohan" userId="be6597bd-608a-4a84-805b-f8edbaba86e2" providerId="ADAL" clId="{739F4D50-ACC9-4906-8E00-8A42CE4E07FE}" dt="2024-09-29T02:13:55.318" v="1473" actId="478"/>
          <ac:spMkLst>
            <pc:docMk/>
            <pc:sldMk cId="752661681" sldId="259"/>
            <ac:spMk id="12" creationId="{B433EA23-65FB-3B23-8EE0-A1BE0A59C77C}"/>
          </ac:spMkLst>
        </pc:spChg>
        <pc:spChg chg="del">
          <ac:chgData name="Dhanasekaran, Chandra Mohan" userId="be6597bd-608a-4a84-805b-f8edbaba86e2" providerId="ADAL" clId="{739F4D50-ACC9-4906-8E00-8A42CE4E07FE}" dt="2024-09-29T02:14:01.589" v="1475" actId="478"/>
          <ac:spMkLst>
            <pc:docMk/>
            <pc:sldMk cId="752661681" sldId="259"/>
            <ac:spMk id="13" creationId="{6EE2519B-E9A5-7B80-A73B-B785641A43E7}"/>
          </ac:spMkLst>
        </pc:spChg>
        <pc:spChg chg="add del mod">
          <ac:chgData name="Dhanasekaran, Chandra Mohan" userId="be6597bd-608a-4a84-805b-f8edbaba86e2" providerId="ADAL" clId="{739F4D50-ACC9-4906-8E00-8A42CE4E07FE}" dt="2024-09-29T02:21:02.407" v="1559" actId="478"/>
          <ac:spMkLst>
            <pc:docMk/>
            <pc:sldMk cId="752661681" sldId="259"/>
            <ac:spMk id="14" creationId="{07E416EA-728D-2E4A-6212-2B43708A63C3}"/>
          </ac:spMkLst>
        </pc:spChg>
        <pc:spChg chg="add del mod">
          <ac:chgData name="Dhanasekaran, Chandra Mohan" userId="be6597bd-608a-4a84-805b-f8edbaba86e2" providerId="ADAL" clId="{739F4D50-ACC9-4906-8E00-8A42CE4E07FE}" dt="2024-09-29T02:21:34.741" v="1562"/>
          <ac:spMkLst>
            <pc:docMk/>
            <pc:sldMk cId="752661681" sldId="259"/>
            <ac:spMk id="15" creationId="{5175EE88-45E0-AC60-D37B-B94113438C93}"/>
          </ac:spMkLst>
        </pc:spChg>
        <pc:spChg chg="add del mod">
          <ac:chgData name="Dhanasekaran, Chandra Mohan" userId="be6597bd-608a-4a84-805b-f8edbaba86e2" providerId="ADAL" clId="{739F4D50-ACC9-4906-8E00-8A42CE4E07FE}" dt="2024-09-29T02:21:34.741" v="1562"/>
          <ac:spMkLst>
            <pc:docMk/>
            <pc:sldMk cId="752661681" sldId="259"/>
            <ac:spMk id="16" creationId="{04927E87-9317-6BCB-D21A-9741C4C8B5C2}"/>
          </ac:spMkLst>
        </pc:spChg>
        <pc:spChg chg="add del mod">
          <ac:chgData name="Dhanasekaran, Chandra Mohan" userId="be6597bd-608a-4a84-805b-f8edbaba86e2" providerId="ADAL" clId="{739F4D50-ACC9-4906-8E00-8A42CE4E07FE}" dt="2024-09-29T02:21:34.741" v="1562"/>
          <ac:spMkLst>
            <pc:docMk/>
            <pc:sldMk cId="752661681" sldId="259"/>
            <ac:spMk id="17" creationId="{ADF73835-5FC6-21B9-387B-D7BE0A5E166E}"/>
          </ac:spMkLst>
        </pc:spChg>
        <pc:spChg chg="del">
          <ac:chgData name="Dhanasekaran, Chandra Mohan" userId="be6597bd-608a-4a84-805b-f8edbaba86e2" providerId="ADAL" clId="{739F4D50-ACC9-4906-8E00-8A42CE4E07FE}" dt="2024-09-29T02:13:41.679" v="1470" actId="478"/>
          <ac:spMkLst>
            <pc:docMk/>
            <pc:sldMk cId="752661681" sldId="259"/>
            <ac:spMk id="18" creationId="{7E8B5F04-59E8-DEB2-205B-C87E81EFF853}"/>
          </ac:spMkLst>
        </pc:spChg>
        <pc:spChg chg="del">
          <ac:chgData name="Dhanasekaran, Chandra Mohan" userId="be6597bd-608a-4a84-805b-f8edbaba86e2" providerId="ADAL" clId="{739F4D50-ACC9-4906-8E00-8A42CE4E07FE}" dt="2024-09-29T02:33:46.067" v="1591" actId="478"/>
          <ac:spMkLst>
            <pc:docMk/>
            <pc:sldMk cId="752661681" sldId="259"/>
            <ac:spMk id="19" creationId="{D7DBE4C6-9D33-1E7C-6FA0-9B42D84D77D8}"/>
          </ac:spMkLst>
        </pc:spChg>
        <pc:spChg chg="add mod">
          <ac:chgData name="Dhanasekaran, Chandra Mohan" userId="be6597bd-608a-4a84-805b-f8edbaba86e2" providerId="ADAL" clId="{739F4D50-ACC9-4906-8E00-8A42CE4E07FE}" dt="2024-09-29T02:18:10.446" v="1537" actId="571"/>
          <ac:spMkLst>
            <pc:docMk/>
            <pc:sldMk cId="752661681" sldId="259"/>
            <ac:spMk id="20" creationId="{9D06FAFC-0F0C-90AD-7B1B-BFFADF026B38}"/>
          </ac:spMkLst>
        </pc:spChg>
        <pc:spChg chg="add mod">
          <ac:chgData name="Dhanasekaran, Chandra Mohan" userId="be6597bd-608a-4a84-805b-f8edbaba86e2" providerId="ADAL" clId="{739F4D50-ACC9-4906-8E00-8A42CE4E07FE}" dt="2024-09-29T02:18:10.446" v="1537" actId="571"/>
          <ac:spMkLst>
            <pc:docMk/>
            <pc:sldMk cId="752661681" sldId="259"/>
            <ac:spMk id="21" creationId="{EBADB9AF-F620-29BE-4BD2-45592ED9543B}"/>
          </ac:spMkLst>
        </pc:spChg>
        <pc:spChg chg="add mod">
          <ac:chgData name="Dhanasekaran, Chandra Mohan" userId="be6597bd-608a-4a84-805b-f8edbaba86e2" providerId="ADAL" clId="{739F4D50-ACC9-4906-8E00-8A42CE4E07FE}" dt="2024-09-29T02:18:10.446" v="1537" actId="571"/>
          <ac:spMkLst>
            <pc:docMk/>
            <pc:sldMk cId="752661681" sldId="259"/>
            <ac:spMk id="22" creationId="{86C9E061-D0F0-308C-DEBB-84049DA4FC51}"/>
          </ac:spMkLst>
        </pc:spChg>
        <pc:spChg chg="add mod">
          <ac:chgData name="Dhanasekaran, Chandra Mohan" userId="be6597bd-608a-4a84-805b-f8edbaba86e2" providerId="ADAL" clId="{739F4D50-ACC9-4906-8E00-8A42CE4E07FE}" dt="2024-09-29T02:18:10.446" v="1537" actId="571"/>
          <ac:spMkLst>
            <pc:docMk/>
            <pc:sldMk cId="752661681" sldId="259"/>
            <ac:spMk id="23" creationId="{1B734699-2EFA-2FC9-E801-74F95D2E7DBE}"/>
          </ac:spMkLst>
        </pc:spChg>
        <pc:spChg chg="add mod">
          <ac:chgData name="Dhanasekaran, Chandra Mohan" userId="be6597bd-608a-4a84-805b-f8edbaba86e2" providerId="ADAL" clId="{739F4D50-ACC9-4906-8E00-8A42CE4E07FE}" dt="2024-09-29T02:18:10.446" v="1537" actId="571"/>
          <ac:spMkLst>
            <pc:docMk/>
            <pc:sldMk cId="752661681" sldId="259"/>
            <ac:spMk id="24" creationId="{9D0E1373-B16F-7BDC-CAD2-37B2BCC41FA4}"/>
          </ac:spMkLst>
        </pc:spChg>
        <pc:spChg chg="add mod">
          <ac:chgData name="Dhanasekaran, Chandra Mohan" userId="be6597bd-608a-4a84-805b-f8edbaba86e2" providerId="ADAL" clId="{739F4D50-ACC9-4906-8E00-8A42CE4E07FE}" dt="2024-09-29T02:18:10.446" v="1537" actId="571"/>
          <ac:spMkLst>
            <pc:docMk/>
            <pc:sldMk cId="752661681" sldId="259"/>
            <ac:spMk id="25" creationId="{E5BD817D-5E68-974B-0FF1-D1C2074CD77C}"/>
          </ac:spMkLst>
        </pc:spChg>
        <pc:spChg chg="add del mod">
          <ac:chgData name="Dhanasekaran, Chandra Mohan" userId="be6597bd-608a-4a84-805b-f8edbaba86e2" providerId="ADAL" clId="{739F4D50-ACC9-4906-8E00-8A42CE4E07FE}" dt="2024-09-29T02:20:36.725" v="1555" actId="478"/>
          <ac:spMkLst>
            <pc:docMk/>
            <pc:sldMk cId="752661681" sldId="259"/>
            <ac:spMk id="26" creationId="{009605C9-73DE-1F88-D13E-359D29D38844}"/>
          </ac:spMkLst>
        </pc:spChg>
        <pc:spChg chg="add del mod">
          <ac:chgData name="Dhanasekaran, Chandra Mohan" userId="be6597bd-608a-4a84-805b-f8edbaba86e2" providerId="ADAL" clId="{739F4D50-ACC9-4906-8E00-8A42CE4E07FE}" dt="2024-09-29T02:20:36.725" v="1555" actId="478"/>
          <ac:spMkLst>
            <pc:docMk/>
            <pc:sldMk cId="752661681" sldId="259"/>
            <ac:spMk id="27" creationId="{51130808-4CBF-1CBA-5424-855F6E4267AF}"/>
          </ac:spMkLst>
        </pc:spChg>
        <pc:spChg chg="add del mod">
          <ac:chgData name="Dhanasekaran, Chandra Mohan" userId="be6597bd-608a-4a84-805b-f8edbaba86e2" providerId="ADAL" clId="{739F4D50-ACC9-4906-8E00-8A42CE4E07FE}" dt="2024-09-29T02:20:36.725" v="1555" actId="478"/>
          <ac:spMkLst>
            <pc:docMk/>
            <pc:sldMk cId="752661681" sldId="259"/>
            <ac:spMk id="28" creationId="{C1E1CA85-ABAE-CB2A-7F00-EFF49C747EAC}"/>
          </ac:spMkLst>
        </pc:spChg>
        <pc:spChg chg="add del mod">
          <ac:chgData name="Dhanasekaran, Chandra Mohan" userId="be6597bd-608a-4a84-805b-f8edbaba86e2" providerId="ADAL" clId="{739F4D50-ACC9-4906-8E00-8A42CE4E07FE}" dt="2024-09-29T02:20:36.725" v="1555" actId="478"/>
          <ac:spMkLst>
            <pc:docMk/>
            <pc:sldMk cId="752661681" sldId="259"/>
            <ac:spMk id="29" creationId="{9745EBBD-A926-7DF6-9437-5F37EE55A41C}"/>
          </ac:spMkLst>
        </pc:spChg>
        <pc:spChg chg="add del mod">
          <ac:chgData name="Dhanasekaran, Chandra Mohan" userId="be6597bd-608a-4a84-805b-f8edbaba86e2" providerId="ADAL" clId="{739F4D50-ACC9-4906-8E00-8A42CE4E07FE}" dt="2024-09-29T02:20:36.725" v="1555" actId="478"/>
          <ac:spMkLst>
            <pc:docMk/>
            <pc:sldMk cId="752661681" sldId="259"/>
            <ac:spMk id="30" creationId="{72FDE281-2224-82C4-62AA-5632EF5A0E3F}"/>
          </ac:spMkLst>
        </pc:spChg>
        <pc:spChg chg="add del mod">
          <ac:chgData name="Dhanasekaran, Chandra Mohan" userId="be6597bd-608a-4a84-805b-f8edbaba86e2" providerId="ADAL" clId="{739F4D50-ACC9-4906-8E00-8A42CE4E07FE}" dt="2024-09-29T02:20:36.725" v="1555" actId="478"/>
          <ac:spMkLst>
            <pc:docMk/>
            <pc:sldMk cId="752661681" sldId="259"/>
            <ac:spMk id="31" creationId="{233F5A14-DF18-D3EA-0A75-AED61ADF69CA}"/>
          </ac:spMkLst>
        </pc:spChg>
        <pc:spChg chg="mod">
          <ac:chgData name="Dhanasekaran, Chandra Mohan" userId="be6597bd-608a-4a84-805b-f8edbaba86e2" providerId="ADAL" clId="{739F4D50-ACC9-4906-8E00-8A42CE4E07FE}" dt="2024-09-29T02:19:16.489" v="1543"/>
          <ac:spMkLst>
            <pc:docMk/>
            <pc:sldMk cId="752661681" sldId="259"/>
            <ac:spMk id="32" creationId="{BF32429A-CDDE-6264-7D47-1732870C3912}"/>
          </ac:spMkLst>
        </pc:spChg>
        <pc:spChg chg="add del mod">
          <ac:chgData name="Dhanasekaran, Chandra Mohan" userId="be6597bd-608a-4a84-805b-f8edbaba86e2" providerId="ADAL" clId="{739F4D50-ACC9-4906-8E00-8A42CE4E07FE}" dt="2024-09-29T02:21:34.741" v="1562"/>
          <ac:spMkLst>
            <pc:docMk/>
            <pc:sldMk cId="752661681" sldId="259"/>
            <ac:spMk id="33" creationId="{4DB08716-1F1F-99BB-91A0-36FABC1E05D9}"/>
          </ac:spMkLst>
        </pc:spChg>
        <pc:spChg chg="add del mod">
          <ac:chgData name="Dhanasekaran, Chandra Mohan" userId="be6597bd-608a-4a84-805b-f8edbaba86e2" providerId="ADAL" clId="{739F4D50-ACC9-4906-8E00-8A42CE4E07FE}" dt="2024-09-29T02:21:34.741" v="1562"/>
          <ac:spMkLst>
            <pc:docMk/>
            <pc:sldMk cId="752661681" sldId="259"/>
            <ac:spMk id="34" creationId="{25473FA9-52C4-8F78-CFA2-E0BEDF9F381F}"/>
          </ac:spMkLst>
        </pc:spChg>
        <pc:spChg chg="add del mod">
          <ac:chgData name="Dhanasekaran, Chandra Mohan" userId="be6597bd-608a-4a84-805b-f8edbaba86e2" providerId="ADAL" clId="{739F4D50-ACC9-4906-8E00-8A42CE4E07FE}" dt="2024-09-29T02:21:34.741" v="1562"/>
          <ac:spMkLst>
            <pc:docMk/>
            <pc:sldMk cId="752661681" sldId="259"/>
            <ac:spMk id="35" creationId="{788B777C-7E80-D817-C615-AF9E6D8ADBDE}"/>
          </ac:spMkLst>
        </pc:spChg>
        <pc:spChg chg="add del mod">
          <ac:chgData name="Dhanasekaran, Chandra Mohan" userId="be6597bd-608a-4a84-805b-f8edbaba86e2" providerId="ADAL" clId="{739F4D50-ACC9-4906-8E00-8A42CE4E07FE}" dt="2024-09-29T02:21:34.741" v="1562"/>
          <ac:spMkLst>
            <pc:docMk/>
            <pc:sldMk cId="752661681" sldId="259"/>
            <ac:spMk id="36" creationId="{071FBFE5-4E82-39B4-A3CF-8087434E4B3B}"/>
          </ac:spMkLst>
        </pc:spChg>
        <pc:spChg chg="del mod">
          <ac:chgData name="Dhanasekaran, Chandra Mohan" userId="be6597bd-608a-4a84-805b-f8edbaba86e2" providerId="ADAL" clId="{739F4D50-ACC9-4906-8E00-8A42CE4E07FE}" dt="2024-09-29T02:22:26.284" v="1565" actId="478"/>
          <ac:spMkLst>
            <pc:docMk/>
            <pc:sldMk cId="752661681" sldId="259"/>
            <ac:spMk id="37" creationId="{9D3B82EE-BA4D-0D74-4A18-3F91BCB65103}"/>
          </ac:spMkLst>
        </pc:spChg>
        <pc:spChg chg="add del mod modCrop">
          <ac:chgData name="Dhanasekaran, Chandra Mohan" userId="be6597bd-608a-4a84-805b-f8edbaba86e2" providerId="ADAL" clId="{739F4D50-ACC9-4906-8E00-8A42CE4E07FE}" dt="2024-09-29T02:33:48.262" v="1592" actId="478"/>
          <ac:spMkLst>
            <pc:docMk/>
            <pc:sldMk cId="752661681" sldId="259"/>
            <ac:spMk id="40" creationId="{03E4EB65-D3E7-AB84-82D2-C13B6E70BAE2}"/>
          </ac:spMkLst>
        </pc:spChg>
        <pc:spChg chg="add del">
          <ac:chgData name="Dhanasekaran, Chandra Mohan" userId="be6597bd-608a-4a84-805b-f8edbaba86e2" providerId="ADAL" clId="{739F4D50-ACC9-4906-8E00-8A42CE4E07FE}" dt="2024-09-29T02:36:01.753" v="1603" actId="478"/>
          <ac:spMkLst>
            <pc:docMk/>
            <pc:sldMk cId="752661681" sldId="259"/>
            <ac:spMk id="43" creationId="{5549366B-5E0C-5A51-81B2-6D162A37881C}"/>
          </ac:spMkLst>
        </pc:spChg>
        <pc:spChg chg="add mod">
          <ac:chgData name="Dhanasekaran, Chandra Mohan" userId="be6597bd-608a-4a84-805b-f8edbaba86e2" providerId="ADAL" clId="{739F4D50-ACC9-4906-8E00-8A42CE4E07FE}" dt="2024-09-29T02:53:33.241" v="1772" actId="14100"/>
          <ac:spMkLst>
            <pc:docMk/>
            <pc:sldMk cId="752661681" sldId="259"/>
            <ac:spMk id="44" creationId="{C72A0549-FC03-1578-750A-5099673AE001}"/>
          </ac:spMkLst>
        </pc:spChg>
        <pc:picChg chg="add del mod modCrop">
          <ac:chgData name="Dhanasekaran, Chandra Mohan" userId="be6597bd-608a-4a84-805b-f8edbaba86e2" providerId="ADAL" clId="{739F4D50-ACC9-4906-8E00-8A42CE4E07FE}" dt="2024-09-29T02:27:02.023" v="1577" actId="478"/>
          <ac:picMkLst>
            <pc:docMk/>
            <pc:sldMk cId="752661681" sldId="259"/>
            <ac:picMk id="39" creationId="{C88431D0-52E9-E85F-3529-41BFB33A3DD8}"/>
          </ac:picMkLst>
        </pc:picChg>
        <pc:picChg chg="add mod modCrop">
          <ac:chgData name="Dhanasekaran, Chandra Mohan" userId="be6597bd-608a-4a84-805b-f8edbaba86e2" providerId="ADAL" clId="{739F4D50-ACC9-4906-8E00-8A42CE4E07FE}" dt="2024-09-29T02:37:17.546" v="1654" actId="29295"/>
          <ac:picMkLst>
            <pc:docMk/>
            <pc:sldMk cId="752661681" sldId="259"/>
            <ac:picMk id="42" creationId="{BB0D2004-A9E4-C591-77F0-6A4ECA92876D}"/>
          </ac:picMkLst>
        </pc:picChg>
        <pc:picChg chg="add mod">
          <ac:chgData name="Dhanasekaran, Chandra Mohan" userId="be6597bd-608a-4a84-805b-f8edbaba86e2" providerId="ADAL" clId="{739F4D50-ACC9-4906-8E00-8A42CE4E07FE}" dt="2024-09-29T02:53:07.275" v="1756" actId="208"/>
          <ac:picMkLst>
            <pc:docMk/>
            <pc:sldMk cId="752661681" sldId="259"/>
            <ac:picMk id="46" creationId="{1012B92C-9BF4-D587-1554-FFED5A4D8170}"/>
          </ac:picMkLst>
        </pc:picChg>
      </pc:sldChg>
      <pc:sldChg chg="delSp modSp mod">
        <pc:chgData name="Dhanasekaran, Chandra Mohan" userId="be6597bd-608a-4a84-805b-f8edbaba86e2" providerId="ADAL" clId="{739F4D50-ACC9-4906-8E00-8A42CE4E07FE}" dt="2024-10-03T18:44:13.028" v="1847" actId="1076"/>
        <pc:sldMkLst>
          <pc:docMk/>
          <pc:sldMk cId="110038329" sldId="266"/>
        </pc:sldMkLst>
        <pc:spChg chg="mod">
          <ac:chgData name="Dhanasekaran, Chandra Mohan" userId="be6597bd-608a-4a84-805b-f8edbaba86e2" providerId="ADAL" clId="{739F4D50-ACC9-4906-8E00-8A42CE4E07FE}" dt="2024-10-03T18:43:39.956" v="1839" actId="1076"/>
          <ac:spMkLst>
            <pc:docMk/>
            <pc:sldMk cId="110038329" sldId="266"/>
            <ac:spMk id="3" creationId="{F4ED7CFA-5E0A-73C4-ED7D-FEA5872770B0}"/>
          </ac:spMkLst>
        </pc:spChg>
        <pc:spChg chg="del">
          <ac:chgData name="Dhanasekaran, Chandra Mohan" userId="be6597bd-608a-4a84-805b-f8edbaba86e2" providerId="ADAL" clId="{739F4D50-ACC9-4906-8E00-8A42CE4E07FE}" dt="2024-10-03T18:41:50.576" v="1830" actId="478"/>
          <ac:spMkLst>
            <pc:docMk/>
            <pc:sldMk cId="110038329" sldId="266"/>
            <ac:spMk id="6" creationId="{FBCCF967-2A77-6005-EE8E-170BF44603A9}"/>
          </ac:spMkLst>
        </pc:spChg>
        <pc:spChg chg="mod">
          <ac:chgData name="Dhanasekaran, Chandra Mohan" userId="be6597bd-608a-4a84-805b-f8edbaba86e2" providerId="ADAL" clId="{739F4D50-ACC9-4906-8E00-8A42CE4E07FE}" dt="2024-10-03T18:43:49.068" v="1841" actId="404"/>
          <ac:spMkLst>
            <pc:docMk/>
            <pc:sldMk cId="110038329" sldId="266"/>
            <ac:spMk id="8" creationId="{BBE856AE-66F8-7E42-66E7-76B9FA24E571}"/>
          </ac:spMkLst>
        </pc:spChg>
        <pc:spChg chg="mod">
          <ac:chgData name="Dhanasekaran, Chandra Mohan" userId="be6597bd-608a-4a84-805b-f8edbaba86e2" providerId="ADAL" clId="{739F4D50-ACC9-4906-8E00-8A42CE4E07FE}" dt="2024-10-03T18:43:57.385" v="1843" actId="404"/>
          <ac:spMkLst>
            <pc:docMk/>
            <pc:sldMk cId="110038329" sldId="266"/>
            <ac:spMk id="13" creationId="{F3BDA30F-46E7-C170-764B-F85872F27194}"/>
          </ac:spMkLst>
        </pc:spChg>
        <pc:spChg chg="mod">
          <ac:chgData name="Dhanasekaran, Chandra Mohan" userId="be6597bd-608a-4a84-805b-f8edbaba86e2" providerId="ADAL" clId="{739F4D50-ACC9-4906-8E00-8A42CE4E07FE}" dt="2024-10-03T18:44:13.028" v="1847" actId="1076"/>
          <ac:spMkLst>
            <pc:docMk/>
            <pc:sldMk cId="110038329" sldId="266"/>
            <ac:spMk id="15" creationId="{3B6D5572-2C74-525C-0B61-8C57A6B6FAD1}"/>
          </ac:spMkLst>
        </pc:spChg>
      </pc:sldChg>
      <pc:sldChg chg="modSp">
        <pc:chgData name="Dhanasekaran, Chandra Mohan" userId="be6597bd-608a-4a84-805b-f8edbaba86e2" providerId="ADAL" clId="{739F4D50-ACC9-4906-8E00-8A42CE4E07FE}" dt="2024-10-03T16:34:29.361" v="1827"/>
        <pc:sldMkLst>
          <pc:docMk/>
          <pc:sldMk cId="4031599294" sldId="269"/>
        </pc:sldMkLst>
        <pc:picChg chg="mod">
          <ac:chgData name="Dhanasekaran, Chandra Mohan" userId="be6597bd-608a-4a84-805b-f8edbaba86e2" providerId="ADAL" clId="{739F4D50-ACC9-4906-8E00-8A42CE4E07FE}" dt="2024-10-03T16:34:29.361" v="1827"/>
          <ac:picMkLst>
            <pc:docMk/>
            <pc:sldMk cId="4031599294" sldId="269"/>
            <ac:picMk id="4098" creationId="{173C639A-DFF7-C39A-FF44-662AECBCCFE7}"/>
          </ac:picMkLst>
        </pc:picChg>
      </pc:sldChg>
      <pc:sldChg chg="addSp delSp modSp new mod setBg">
        <pc:chgData name="Dhanasekaran, Chandra Mohan" userId="be6597bd-608a-4a84-805b-f8edbaba86e2" providerId="ADAL" clId="{739F4D50-ACC9-4906-8E00-8A42CE4E07FE}" dt="2024-10-05T02:08:41.814" v="1957" actId="14100"/>
        <pc:sldMkLst>
          <pc:docMk/>
          <pc:sldMk cId="3923505842" sldId="270"/>
        </pc:sldMkLst>
        <pc:spChg chg="del mod">
          <ac:chgData name="Dhanasekaran, Chandra Mohan" userId="be6597bd-608a-4a84-805b-f8edbaba86e2" providerId="ADAL" clId="{739F4D50-ACC9-4906-8E00-8A42CE4E07FE}" dt="2024-10-05T02:00:40.688" v="1851" actId="478"/>
          <ac:spMkLst>
            <pc:docMk/>
            <pc:sldMk cId="3923505842" sldId="270"/>
            <ac:spMk id="2" creationId="{DA1CD47B-4F25-DF9F-84EF-5403C5A70A1F}"/>
          </ac:spMkLst>
        </pc:spChg>
        <pc:spChg chg="del mod">
          <ac:chgData name="Dhanasekaran, Chandra Mohan" userId="be6597bd-608a-4a84-805b-f8edbaba86e2" providerId="ADAL" clId="{739F4D50-ACC9-4906-8E00-8A42CE4E07FE}" dt="2024-10-05T02:00:37.183" v="1850" actId="478"/>
          <ac:spMkLst>
            <pc:docMk/>
            <pc:sldMk cId="3923505842" sldId="270"/>
            <ac:spMk id="3" creationId="{B3993A77-2846-2515-5902-8F070E0D78FA}"/>
          </ac:spMkLst>
        </pc:spChg>
        <pc:spChg chg="add mod">
          <ac:chgData name="Dhanasekaran, Chandra Mohan" userId="be6597bd-608a-4a84-805b-f8edbaba86e2" providerId="ADAL" clId="{739F4D50-ACC9-4906-8E00-8A42CE4E07FE}" dt="2024-10-05T02:07:24.241" v="1953" actId="113"/>
          <ac:spMkLst>
            <pc:docMk/>
            <pc:sldMk cId="3923505842" sldId="270"/>
            <ac:spMk id="6" creationId="{DD194F77-4B02-0944-F8DD-5D3725F2D866}"/>
          </ac:spMkLst>
        </pc:spChg>
        <pc:picChg chg="add mod">
          <ac:chgData name="Dhanasekaran, Chandra Mohan" userId="be6597bd-608a-4a84-805b-f8edbaba86e2" providerId="ADAL" clId="{739F4D50-ACC9-4906-8E00-8A42CE4E07FE}" dt="2024-10-05T02:08:35.500" v="1955" actId="1076"/>
          <ac:picMkLst>
            <pc:docMk/>
            <pc:sldMk cId="3923505842" sldId="270"/>
            <ac:picMk id="5" creationId="{5212DD0B-AFC1-2637-98BD-904EEEEC8D80}"/>
          </ac:picMkLst>
        </pc:picChg>
        <pc:picChg chg="add mod">
          <ac:chgData name="Dhanasekaran, Chandra Mohan" userId="be6597bd-608a-4a84-805b-f8edbaba86e2" providerId="ADAL" clId="{739F4D50-ACC9-4906-8E00-8A42CE4E07FE}" dt="2024-10-05T02:08:41.814" v="1957" actId="14100"/>
          <ac:picMkLst>
            <pc:docMk/>
            <pc:sldMk cId="3923505842" sldId="270"/>
            <ac:picMk id="8" creationId="{310DE3F3-4FE5-4A87-5D20-1187D3CB20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775DD-CB7F-491C-A6BC-FF4737A9A406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7D7C4-873C-420B-9B11-260F0099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4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7D7C4-873C-420B-9B11-260F0099F8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83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7D7C4-873C-420B-9B11-260F0099F8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92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7D7C4-873C-420B-9B11-260F0099F8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00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7D7C4-873C-420B-9B11-260F0099F8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51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7D7C4-873C-420B-9B11-260F0099F8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2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FCA1-838F-70FD-5A8A-BD963C17C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8DFF1-A142-8201-E75B-CB9646923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4325D-86B9-85D0-E56B-75093963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802-18A5-4B19-9A7A-48E8D4E8F3A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8E3E0-D874-D276-7B60-EA4D403A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75E50-0EB1-79B1-799C-EDF99CF7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E2F4-C735-4A04-95FC-8A7E39C6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5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CFFD-E09B-DD01-4BD1-E553614C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E8934-4A22-8C21-D7C9-3E414E52B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2EEC4-BC97-087E-5A10-68AF434B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802-18A5-4B19-9A7A-48E8D4E8F3A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7CED8-17DA-463C-384C-5ADF402E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7A208-B6B3-2C79-8B55-26A17F0D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E2F4-C735-4A04-95FC-8A7E39C6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1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5176A-EEF5-7EDD-E39E-0F430BC04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D5A07-2E24-4B74-FA9A-51A793ABC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AA6D6-537E-A6F7-EE29-80494503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802-18A5-4B19-9A7A-48E8D4E8F3A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001C2-110D-684A-5E1F-D876A5F9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D8A5A-5F0B-8085-A5BB-7489C201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E2F4-C735-4A04-95FC-8A7E39C6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7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B7E5-A3B4-6D8B-4D8F-59EE17CA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BD12-2011-AEDB-1FC4-F98D1B285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5F354-AB5F-3963-0082-E8B39FC3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802-18A5-4B19-9A7A-48E8D4E8F3A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88814-BFA9-82EF-27B7-E0283ACE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184F3-7395-ACDC-CBBD-F9C53583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E2F4-C735-4A04-95FC-8A7E39C6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5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5C9E-BDD2-A4A2-44EB-862CAF2C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7D822-39F6-94B6-E891-16E9A48FC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5CB78-3630-60B5-679C-E0F3119F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802-18A5-4B19-9A7A-48E8D4E8F3A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3C2A4-2E6D-D937-2E61-A11D4B6F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B162B-A75C-439B-CE2C-D1C26EB7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E2F4-C735-4A04-95FC-8A7E39C6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8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E7C8-6F54-EFDC-3C7D-D3563C97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663CB-9802-C395-53F4-81C47AC47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83B7F-EFAF-AE4D-2048-5B371CFB4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E5035-4568-8F8E-AFF8-3B65A4C6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802-18A5-4B19-9A7A-48E8D4E8F3A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91E06-2C15-A86E-C82C-0F05B710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527A7-073E-6ED6-083C-9EBF5C4D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E2F4-C735-4A04-95FC-8A7E39C6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4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D432-56E4-7897-0561-1D14368E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DB8D9-60CD-2FBC-3CB3-C72BCA93B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4E911-F22B-40B1-26F3-81E58CEE2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D28A43-C960-35DD-B405-BD035BB8E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FDE22-2E1C-41C9-89C6-2631902E9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77B45-8D89-A8E6-354A-72955F0C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802-18A5-4B19-9A7A-48E8D4E8F3A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33935-5D21-55EB-B6A0-7E90B327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CCFCB-18DB-F65B-5A5E-F9D5717B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E2F4-C735-4A04-95FC-8A7E39C6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9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4B93-F459-CF5D-5385-1C80A040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A703A-65A5-0B91-422F-4BF0D7FF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802-18A5-4B19-9A7A-48E8D4E8F3A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B4EE2-47C8-8A92-53E3-B5DA7969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BA0C8-9FCF-5C3A-5B43-97C47F15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E2F4-C735-4A04-95FC-8A7E39C6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9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2E528-F0F3-51EB-0308-CAA6AAF0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802-18A5-4B19-9A7A-48E8D4E8F3A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2384C-035B-AED1-958F-401584B4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C7FF5-E59F-6D8B-1EDC-E2E8B4A3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E2F4-C735-4A04-95FC-8A7E39C6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1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13E8-DBDC-EE70-BF1C-C107F107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13327-AAEA-C988-9839-9C4906DCC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10A23-4CBA-DA71-3AEA-E41EC3E9A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B481C-2C0E-268A-FBAF-7B6E0E90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802-18A5-4B19-9A7A-48E8D4E8F3A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CE7D0-CB47-5B0D-E8F2-B23AFB35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84F22-EE33-1C0E-E640-B83DDB6C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E2F4-C735-4A04-95FC-8A7E39C6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87A3-C0C8-176A-2336-BA99CC45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1D55B4-AD79-F132-5845-9F0B305F2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A5052-3D0D-3249-6007-B035CF791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6D2B1-0679-36E2-ED6C-FC96EF03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802-18A5-4B19-9A7A-48E8D4E8F3A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90AC2-3400-FE25-BBD1-C9C182A5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00EA-CFB2-C3F1-D911-F4622AA8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E2F4-C735-4A04-95FC-8A7E39C6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4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13456-33D8-0101-F59C-664FB092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1E1E9-68BD-8CDF-C309-DFE0B2130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1E715-36B0-C048-3A29-AB280195A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616802-18A5-4B19-9A7A-48E8D4E8F3A1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C376C-5898-1FE1-9765-98BFA9B51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1AE85-29D7-8EA5-F162-B2D8FBB8E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1E2F4-C735-4A04-95FC-8A7E39C6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4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hyperlink" Target="https://logz.io/observability-pulse-2024/" TargetMode="Externa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6" Type="http://schemas.openxmlformats.org/officeDocument/2006/relationships/hyperlink" Target="https://github.com/grafana/docker-otel-lgtm" TargetMode="External"/><Relationship Id="rId5" Type="http://schemas.openxmlformats.org/officeDocument/2006/relationships/hyperlink" Target="https://grafana.com/docs/k6/latest/" TargetMode="External"/><Relationship Id="rId4" Type="http://schemas.openxmlformats.org/officeDocument/2006/relationships/hyperlink" Target="https://grafana.com/observability-survey/2024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handrud.substack.com/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jpg"/><Relationship Id="rId10" Type="http://schemas.openxmlformats.org/officeDocument/2006/relationships/image" Target="../media/image7.png"/><Relationship Id="rId4" Type="http://schemas.openxmlformats.org/officeDocument/2006/relationships/image" Target="../media/image3.jpeg"/><Relationship Id="rId9" Type="http://schemas.openxmlformats.org/officeDocument/2006/relationships/hyperlink" Target="https://www.linkedin.com/in/chandrud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7.sv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openxmlformats.org/officeDocument/2006/relationships/hyperlink" Target="http://localhost:3000/" TargetMode="Externa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D71"/>
            </a:gs>
            <a:gs pos="90000">
              <a:srgbClr val="F7CBB3"/>
            </a:gs>
            <a:gs pos="100000">
              <a:srgbClr val="FFF3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E8B5F04-59E8-DEB2-205B-C87E81EFF853}"/>
              </a:ext>
            </a:extLst>
          </p:cNvPr>
          <p:cNvSpPr/>
          <p:nvPr/>
        </p:nvSpPr>
        <p:spPr>
          <a:xfrm rot="5400000">
            <a:off x="4680284" y="-44784"/>
            <a:ext cx="9396667" cy="8811129"/>
          </a:xfrm>
          <a:custGeom>
            <a:avLst/>
            <a:gdLst>
              <a:gd name="connsiteX0" fmla="*/ 6681541 w 9396667"/>
              <a:gd name="connsiteY0" fmla="*/ 7595941 h 8811129"/>
              <a:gd name="connsiteX1" fmla="*/ 7289136 w 9396667"/>
              <a:gd name="connsiteY1" fmla="*/ 6380752 h 8811129"/>
              <a:gd name="connsiteX2" fmla="*/ 8789072 w 9396667"/>
              <a:gd name="connsiteY2" fmla="*/ 6380752 h 8811129"/>
              <a:gd name="connsiteX3" fmla="*/ 9396667 w 9396667"/>
              <a:gd name="connsiteY3" fmla="*/ 7595941 h 8811129"/>
              <a:gd name="connsiteX4" fmla="*/ 8789072 w 9396667"/>
              <a:gd name="connsiteY4" fmla="*/ 8811129 h 8811129"/>
              <a:gd name="connsiteX5" fmla="*/ 7289136 w 9396667"/>
              <a:gd name="connsiteY5" fmla="*/ 8811129 h 8811129"/>
              <a:gd name="connsiteX6" fmla="*/ 6661488 w 9396667"/>
              <a:gd name="connsiteY6" fmla="*/ 5037225 h 8811129"/>
              <a:gd name="connsiteX7" fmla="*/ 7269083 w 9396667"/>
              <a:gd name="connsiteY7" fmla="*/ 3822035 h 8811129"/>
              <a:gd name="connsiteX8" fmla="*/ 8769019 w 9396667"/>
              <a:gd name="connsiteY8" fmla="*/ 3822035 h 8811129"/>
              <a:gd name="connsiteX9" fmla="*/ 9376613 w 9396667"/>
              <a:gd name="connsiteY9" fmla="*/ 5037225 h 8811129"/>
              <a:gd name="connsiteX10" fmla="*/ 8769019 w 9396667"/>
              <a:gd name="connsiteY10" fmla="*/ 6252412 h 8811129"/>
              <a:gd name="connsiteX11" fmla="*/ 7269083 w 9396667"/>
              <a:gd name="connsiteY11" fmla="*/ 6252412 h 8811129"/>
              <a:gd name="connsiteX12" fmla="*/ 6661487 w 9396667"/>
              <a:gd name="connsiteY12" fmla="*/ 2478507 h 8811129"/>
              <a:gd name="connsiteX13" fmla="*/ 7269082 w 9396667"/>
              <a:gd name="connsiteY13" fmla="*/ 1263319 h 8811129"/>
              <a:gd name="connsiteX14" fmla="*/ 8769018 w 9396667"/>
              <a:gd name="connsiteY14" fmla="*/ 1263319 h 8811129"/>
              <a:gd name="connsiteX15" fmla="*/ 9376613 w 9396667"/>
              <a:gd name="connsiteY15" fmla="*/ 2478507 h 8811129"/>
              <a:gd name="connsiteX16" fmla="*/ 8769018 w 9396667"/>
              <a:gd name="connsiteY16" fmla="*/ 3693695 h 8811129"/>
              <a:gd name="connsiteX17" fmla="*/ 7269082 w 9396667"/>
              <a:gd name="connsiteY17" fmla="*/ 3693695 h 8811129"/>
              <a:gd name="connsiteX18" fmla="*/ 4447677 w 9396667"/>
              <a:gd name="connsiteY18" fmla="*/ 6332624 h 8811129"/>
              <a:gd name="connsiteX19" fmla="*/ 5055271 w 9396667"/>
              <a:gd name="connsiteY19" fmla="*/ 5117435 h 8811129"/>
              <a:gd name="connsiteX20" fmla="*/ 6555207 w 9396667"/>
              <a:gd name="connsiteY20" fmla="*/ 5117435 h 8811129"/>
              <a:gd name="connsiteX21" fmla="*/ 7162802 w 9396667"/>
              <a:gd name="connsiteY21" fmla="*/ 6332624 h 8811129"/>
              <a:gd name="connsiteX22" fmla="*/ 6555207 w 9396667"/>
              <a:gd name="connsiteY22" fmla="*/ 7547812 h 8811129"/>
              <a:gd name="connsiteX23" fmla="*/ 5055271 w 9396667"/>
              <a:gd name="connsiteY23" fmla="*/ 7547812 h 8811129"/>
              <a:gd name="connsiteX24" fmla="*/ 4427624 w 9396667"/>
              <a:gd name="connsiteY24" fmla="*/ 3773907 h 8811129"/>
              <a:gd name="connsiteX25" fmla="*/ 5035218 w 9396667"/>
              <a:gd name="connsiteY25" fmla="*/ 2558719 h 8811129"/>
              <a:gd name="connsiteX26" fmla="*/ 6535154 w 9396667"/>
              <a:gd name="connsiteY26" fmla="*/ 2558719 h 8811129"/>
              <a:gd name="connsiteX27" fmla="*/ 7142749 w 9396667"/>
              <a:gd name="connsiteY27" fmla="*/ 3773907 h 8811129"/>
              <a:gd name="connsiteX28" fmla="*/ 6535154 w 9396667"/>
              <a:gd name="connsiteY28" fmla="*/ 4989095 h 8811129"/>
              <a:gd name="connsiteX29" fmla="*/ 5035218 w 9396667"/>
              <a:gd name="connsiteY29" fmla="*/ 4989095 h 8811129"/>
              <a:gd name="connsiteX30" fmla="*/ 4427623 w 9396667"/>
              <a:gd name="connsiteY30" fmla="*/ 1215190 h 8811129"/>
              <a:gd name="connsiteX31" fmla="*/ 5035217 w 9396667"/>
              <a:gd name="connsiteY31" fmla="*/ 0 h 8811129"/>
              <a:gd name="connsiteX32" fmla="*/ 6535153 w 9396667"/>
              <a:gd name="connsiteY32" fmla="*/ 0 h 8811129"/>
              <a:gd name="connsiteX33" fmla="*/ 7142748 w 9396667"/>
              <a:gd name="connsiteY33" fmla="*/ 1215190 h 8811129"/>
              <a:gd name="connsiteX34" fmla="*/ 6535153 w 9396667"/>
              <a:gd name="connsiteY34" fmla="*/ 2430379 h 8811129"/>
              <a:gd name="connsiteX35" fmla="*/ 5035217 w 9396667"/>
              <a:gd name="connsiteY35" fmla="*/ 2430379 h 8811129"/>
              <a:gd name="connsiteX36" fmla="*/ 2233866 w 9396667"/>
              <a:gd name="connsiteY36" fmla="*/ 7595940 h 8811129"/>
              <a:gd name="connsiteX37" fmla="*/ 2841461 w 9396667"/>
              <a:gd name="connsiteY37" fmla="*/ 6380751 h 8811129"/>
              <a:gd name="connsiteX38" fmla="*/ 4341396 w 9396667"/>
              <a:gd name="connsiteY38" fmla="*/ 6380751 h 8811129"/>
              <a:gd name="connsiteX39" fmla="*/ 4948990 w 9396667"/>
              <a:gd name="connsiteY39" fmla="*/ 7595940 h 8811129"/>
              <a:gd name="connsiteX40" fmla="*/ 4341396 w 9396667"/>
              <a:gd name="connsiteY40" fmla="*/ 8811128 h 8811129"/>
              <a:gd name="connsiteX41" fmla="*/ 2841461 w 9396667"/>
              <a:gd name="connsiteY41" fmla="*/ 8811128 h 8811129"/>
              <a:gd name="connsiteX42" fmla="*/ 2213813 w 9396667"/>
              <a:gd name="connsiteY42" fmla="*/ 5037223 h 8811129"/>
              <a:gd name="connsiteX43" fmla="*/ 2821408 w 9396667"/>
              <a:gd name="connsiteY43" fmla="*/ 3822035 h 8811129"/>
              <a:gd name="connsiteX44" fmla="*/ 4321343 w 9396667"/>
              <a:gd name="connsiteY44" fmla="*/ 3822035 h 8811129"/>
              <a:gd name="connsiteX45" fmla="*/ 4928937 w 9396667"/>
              <a:gd name="connsiteY45" fmla="*/ 5037223 h 8811129"/>
              <a:gd name="connsiteX46" fmla="*/ 4321343 w 9396667"/>
              <a:gd name="connsiteY46" fmla="*/ 6252411 h 8811129"/>
              <a:gd name="connsiteX47" fmla="*/ 2821408 w 9396667"/>
              <a:gd name="connsiteY47" fmla="*/ 6252411 h 8811129"/>
              <a:gd name="connsiteX48" fmla="*/ 2213811 w 9396667"/>
              <a:gd name="connsiteY48" fmla="*/ 2478507 h 8811129"/>
              <a:gd name="connsiteX49" fmla="*/ 2821407 w 9396667"/>
              <a:gd name="connsiteY49" fmla="*/ 1263316 h 8811129"/>
              <a:gd name="connsiteX50" fmla="*/ 4321342 w 9396667"/>
              <a:gd name="connsiteY50" fmla="*/ 1263316 h 8811129"/>
              <a:gd name="connsiteX51" fmla="*/ 4928936 w 9396667"/>
              <a:gd name="connsiteY51" fmla="*/ 2478507 h 8811129"/>
              <a:gd name="connsiteX52" fmla="*/ 4321342 w 9396667"/>
              <a:gd name="connsiteY52" fmla="*/ 3693695 h 8811129"/>
              <a:gd name="connsiteX53" fmla="*/ 2821407 w 9396667"/>
              <a:gd name="connsiteY53" fmla="*/ 3693695 h 8811129"/>
              <a:gd name="connsiteX54" fmla="*/ 20054 w 9396667"/>
              <a:gd name="connsiteY54" fmla="*/ 6332625 h 8811129"/>
              <a:gd name="connsiteX55" fmla="*/ 627649 w 9396667"/>
              <a:gd name="connsiteY55" fmla="*/ 5117437 h 8811129"/>
              <a:gd name="connsiteX56" fmla="*/ 2127585 w 9396667"/>
              <a:gd name="connsiteY56" fmla="*/ 5117437 h 8811129"/>
              <a:gd name="connsiteX57" fmla="*/ 2735180 w 9396667"/>
              <a:gd name="connsiteY57" fmla="*/ 6332625 h 8811129"/>
              <a:gd name="connsiteX58" fmla="*/ 2127585 w 9396667"/>
              <a:gd name="connsiteY58" fmla="*/ 7547813 h 8811129"/>
              <a:gd name="connsiteX59" fmla="*/ 627649 w 9396667"/>
              <a:gd name="connsiteY59" fmla="*/ 7547813 h 8811129"/>
              <a:gd name="connsiteX60" fmla="*/ 1 w 9396667"/>
              <a:gd name="connsiteY60" fmla="*/ 3773909 h 8811129"/>
              <a:gd name="connsiteX61" fmla="*/ 607596 w 9396667"/>
              <a:gd name="connsiteY61" fmla="*/ 2558719 h 8811129"/>
              <a:gd name="connsiteX62" fmla="*/ 2107532 w 9396667"/>
              <a:gd name="connsiteY62" fmla="*/ 2558719 h 8811129"/>
              <a:gd name="connsiteX63" fmla="*/ 2715127 w 9396667"/>
              <a:gd name="connsiteY63" fmla="*/ 3773909 h 8811129"/>
              <a:gd name="connsiteX64" fmla="*/ 2107532 w 9396667"/>
              <a:gd name="connsiteY64" fmla="*/ 4989097 h 8811129"/>
              <a:gd name="connsiteX65" fmla="*/ 607596 w 9396667"/>
              <a:gd name="connsiteY65" fmla="*/ 4989097 h 8811129"/>
              <a:gd name="connsiteX66" fmla="*/ 0 w 9396667"/>
              <a:gd name="connsiteY66" fmla="*/ 1215190 h 8811129"/>
              <a:gd name="connsiteX67" fmla="*/ 607595 w 9396667"/>
              <a:gd name="connsiteY67" fmla="*/ 2 h 8811129"/>
              <a:gd name="connsiteX68" fmla="*/ 2107531 w 9396667"/>
              <a:gd name="connsiteY68" fmla="*/ 2 h 8811129"/>
              <a:gd name="connsiteX69" fmla="*/ 2715126 w 9396667"/>
              <a:gd name="connsiteY69" fmla="*/ 1215190 h 8811129"/>
              <a:gd name="connsiteX70" fmla="*/ 2107531 w 9396667"/>
              <a:gd name="connsiteY70" fmla="*/ 2430379 h 8811129"/>
              <a:gd name="connsiteX71" fmla="*/ 607595 w 9396667"/>
              <a:gd name="connsiteY71" fmla="*/ 2430379 h 8811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9396667" h="8811129">
                <a:moveTo>
                  <a:pt x="6681541" y="7595941"/>
                </a:moveTo>
                <a:lnTo>
                  <a:pt x="7289136" y="6380752"/>
                </a:lnTo>
                <a:lnTo>
                  <a:pt x="8789072" y="6380752"/>
                </a:lnTo>
                <a:lnTo>
                  <a:pt x="9396667" y="7595941"/>
                </a:lnTo>
                <a:lnTo>
                  <a:pt x="8789072" y="8811129"/>
                </a:lnTo>
                <a:lnTo>
                  <a:pt x="7289136" y="8811129"/>
                </a:lnTo>
                <a:close/>
                <a:moveTo>
                  <a:pt x="6661488" y="5037225"/>
                </a:moveTo>
                <a:lnTo>
                  <a:pt x="7269083" y="3822035"/>
                </a:lnTo>
                <a:lnTo>
                  <a:pt x="8769019" y="3822035"/>
                </a:lnTo>
                <a:lnTo>
                  <a:pt x="9376613" y="5037225"/>
                </a:lnTo>
                <a:lnTo>
                  <a:pt x="8769019" y="6252412"/>
                </a:lnTo>
                <a:lnTo>
                  <a:pt x="7269083" y="6252412"/>
                </a:lnTo>
                <a:close/>
                <a:moveTo>
                  <a:pt x="6661487" y="2478507"/>
                </a:moveTo>
                <a:lnTo>
                  <a:pt x="7269082" y="1263319"/>
                </a:lnTo>
                <a:lnTo>
                  <a:pt x="8769018" y="1263319"/>
                </a:lnTo>
                <a:lnTo>
                  <a:pt x="9376613" y="2478507"/>
                </a:lnTo>
                <a:lnTo>
                  <a:pt x="8769018" y="3693695"/>
                </a:lnTo>
                <a:lnTo>
                  <a:pt x="7269082" y="3693695"/>
                </a:lnTo>
                <a:close/>
                <a:moveTo>
                  <a:pt x="4447677" y="6332624"/>
                </a:moveTo>
                <a:lnTo>
                  <a:pt x="5055271" y="5117435"/>
                </a:lnTo>
                <a:lnTo>
                  <a:pt x="6555207" y="5117435"/>
                </a:lnTo>
                <a:lnTo>
                  <a:pt x="7162802" y="6332624"/>
                </a:lnTo>
                <a:lnTo>
                  <a:pt x="6555207" y="7547812"/>
                </a:lnTo>
                <a:lnTo>
                  <a:pt x="5055271" y="7547812"/>
                </a:lnTo>
                <a:close/>
                <a:moveTo>
                  <a:pt x="4427624" y="3773907"/>
                </a:moveTo>
                <a:lnTo>
                  <a:pt x="5035218" y="2558719"/>
                </a:lnTo>
                <a:lnTo>
                  <a:pt x="6535154" y="2558719"/>
                </a:lnTo>
                <a:lnTo>
                  <a:pt x="7142749" y="3773907"/>
                </a:lnTo>
                <a:lnTo>
                  <a:pt x="6535154" y="4989095"/>
                </a:lnTo>
                <a:lnTo>
                  <a:pt x="5035218" y="4989095"/>
                </a:lnTo>
                <a:close/>
                <a:moveTo>
                  <a:pt x="4427623" y="1215190"/>
                </a:moveTo>
                <a:lnTo>
                  <a:pt x="5035217" y="0"/>
                </a:lnTo>
                <a:lnTo>
                  <a:pt x="6535153" y="0"/>
                </a:lnTo>
                <a:lnTo>
                  <a:pt x="7142748" y="1215190"/>
                </a:lnTo>
                <a:lnTo>
                  <a:pt x="6535153" y="2430379"/>
                </a:lnTo>
                <a:lnTo>
                  <a:pt x="5035217" y="2430379"/>
                </a:lnTo>
                <a:close/>
                <a:moveTo>
                  <a:pt x="2233866" y="7595940"/>
                </a:moveTo>
                <a:lnTo>
                  <a:pt x="2841461" y="6380751"/>
                </a:lnTo>
                <a:lnTo>
                  <a:pt x="4341396" y="6380751"/>
                </a:lnTo>
                <a:lnTo>
                  <a:pt x="4948990" y="7595940"/>
                </a:lnTo>
                <a:lnTo>
                  <a:pt x="4341396" y="8811128"/>
                </a:lnTo>
                <a:lnTo>
                  <a:pt x="2841461" y="8811128"/>
                </a:lnTo>
                <a:close/>
                <a:moveTo>
                  <a:pt x="2213813" y="5037223"/>
                </a:moveTo>
                <a:lnTo>
                  <a:pt x="2821408" y="3822035"/>
                </a:lnTo>
                <a:lnTo>
                  <a:pt x="4321343" y="3822035"/>
                </a:lnTo>
                <a:lnTo>
                  <a:pt x="4928937" y="5037223"/>
                </a:lnTo>
                <a:lnTo>
                  <a:pt x="4321343" y="6252411"/>
                </a:lnTo>
                <a:lnTo>
                  <a:pt x="2821408" y="6252411"/>
                </a:lnTo>
                <a:close/>
                <a:moveTo>
                  <a:pt x="2213811" y="2478507"/>
                </a:moveTo>
                <a:lnTo>
                  <a:pt x="2821407" y="1263316"/>
                </a:lnTo>
                <a:lnTo>
                  <a:pt x="4321342" y="1263316"/>
                </a:lnTo>
                <a:lnTo>
                  <a:pt x="4928936" y="2478507"/>
                </a:lnTo>
                <a:lnTo>
                  <a:pt x="4321342" y="3693695"/>
                </a:lnTo>
                <a:lnTo>
                  <a:pt x="2821407" y="3693695"/>
                </a:lnTo>
                <a:close/>
                <a:moveTo>
                  <a:pt x="20054" y="6332625"/>
                </a:moveTo>
                <a:lnTo>
                  <a:pt x="627649" y="5117437"/>
                </a:lnTo>
                <a:lnTo>
                  <a:pt x="2127585" y="5117437"/>
                </a:lnTo>
                <a:lnTo>
                  <a:pt x="2735180" y="6332625"/>
                </a:lnTo>
                <a:lnTo>
                  <a:pt x="2127585" y="7547813"/>
                </a:lnTo>
                <a:lnTo>
                  <a:pt x="627649" y="7547813"/>
                </a:lnTo>
                <a:close/>
                <a:moveTo>
                  <a:pt x="1" y="3773909"/>
                </a:moveTo>
                <a:lnTo>
                  <a:pt x="607596" y="2558719"/>
                </a:lnTo>
                <a:lnTo>
                  <a:pt x="2107532" y="2558719"/>
                </a:lnTo>
                <a:lnTo>
                  <a:pt x="2715127" y="3773909"/>
                </a:lnTo>
                <a:lnTo>
                  <a:pt x="2107532" y="4989097"/>
                </a:lnTo>
                <a:lnTo>
                  <a:pt x="607596" y="4989097"/>
                </a:lnTo>
                <a:close/>
                <a:moveTo>
                  <a:pt x="0" y="1215190"/>
                </a:moveTo>
                <a:lnTo>
                  <a:pt x="607595" y="2"/>
                </a:lnTo>
                <a:lnTo>
                  <a:pt x="2107531" y="2"/>
                </a:lnTo>
                <a:lnTo>
                  <a:pt x="2715126" y="1215190"/>
                </a:lnTo>
                <a:lnTo>
                  <a:pt x="2107531" y="2430379"/>
                </a:lnTo>
                <a:lnTo>
                  <a:pt x="607595" y="2430379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DBE4C6-9D33-1E7C-6FA0-9B42D84D77D8}"/>
              </a:ext>
            </a:extLst>
          </p:cNvPr>
          <p:cNvSpPr txBox="1"/>
          <p:nvPr/>
        </p:nvSpPr>
        <p:spPr>
          <a:xfrm>
            <a:off x="136358" y="821799"/>
            <a:ext cx="56925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PERFORMANCE TESTING YOUR</a:t>
            </a:r>
          </a:p>
          <a:p>
            <a:r>
              <a:rPr lang="en-US" sz="4400" b="1" dirty="0"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OBSERVABILITY STACK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071490-A239-D37A-C133-8C704FF4D65A}"/>
              </a:ext>
            </a:extLst>
          </p:cNvPr>
          <p:cNvSpPr txBox="1"/>
          <p:nvPr/>
        </p:nvSpPr>
        <p:spPr>
          <a:xfrm>
            <a:off x="1032290" y="3622567"/>
            <a:ext cx="3784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Jumble" panose="02000503000000020004" pitchFamily="2" charset="0"/>
              </a:rPr>
              <a:t>- K6 to the Rescue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A20C62-C3F0-1F11-B98D-62AAAA9EBDA4}"/>
              </a:ext>
            </a:extLst>
          </p:cNvPr>
          <p:cNvSpPr txBox="1"/>
          <p:nvPr/>
        </p:nvSpPr>
        <p:spPr>
          <a:xfrm>
            <a:off x="136358" y="5969817"/>
            <a:ext cx="5959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Chandra Mohan Dhanasekaran</a:t>
            </a:r>
          </a:p>
          <a:p>
            <a:r>
              <a:rPr lang="en-US" sz="2400" b="1" dirty="0">
                <a:latin typeface="Jumble" panose="02000503000000020004" pitchFamily="2" charset="0"/>
              </a:rPr>
              <a:t>@ Chandru D</a:t>
            </a:r>
          </a:p>
        </p:txBody>
      </p:sp>
    </p:spTree>
    <p:extLst>
      <p:ext uri="{BB962C8B-B14F-4D97-AF65-F5344CB8AC3E}">
        <p14:creationId xmlns:p14="http://schemas.microsoft.com/office/powerpoint/2010/main" val="100659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D71"/>
            </a:gs>
            <a:gs pos="90000">
              <a:srgbClr val="F7CBB3"/>
            </a:gs>
            <a:gs pos="100000">
              <a:srgbClr val="FFF3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73C639A-DFF7-C39A-FF44-662AECBCC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A75A15A-5A56-D971-1EBC-4A61AEFD3D5C}"/>
              </a:ext>
            </a:extLst>
          </p:cNvPr>
          <p:cNvSpPr/>
          <p:nvPr/>
        </p:nvSpPr>
        <p:spPr>
          <a:xfrm>
            <a:off x="2444509" y="1379622"/>
            <a:ext cx="7389302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DEMO</a:t>
            </a:r>
          </a:p>
          <a:p>
            <a:pPr algn="ctr"/>
            <a:r>
              <a:rPr lang="en-US" sz="11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88440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D71"/>
            </a:gs>
            <a:gs pos="90000">
              <a:srgbClr val="F7CBB3"/>
            </a:gs>
            <a:gs pos="100000">
              <a:srgbClr val="FFF3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C72A0549-FC03-1578-750A-5099673AE001}"/>
              </a:ext>
            </a:extLst>
          </p:cNvPr>
          <p:cNvSpPr txBox="1"/>
          <p:nvPr/>
        </p:nvSpPr>
        <p:spPr>
          <a:xfrm>
            <a:off x="336881" y="320844"/>
            <a:ext cx="7812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ongenial Black" panose="02000503040000020004" pitchFamily="2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1B0A8-D9EC-C586-072D-30923F3EB9B8}"/>
              </a:ext>
            </a:extLst>
          </p:cNvPr>
          <p:cNvSpPr txBox="1"/>
          <p:nvPr/>
        </p:nvSpPr>
        <p:spPr>
          <a:xfrm>
            <a:off x="914400" y="1244174"/>
            <a:ext cx="11069053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</a:rPr>
              <a:t>Observability Pulse 2024 – Logz.io</a:t>
            </a:r>
          </a:p>
          <a:p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  <a:hlinkClick r:id="rId3"/>
              </a:rPr>
              <a:t>https://logz.io/observability-pulse-2024/</a:t>
            </a:r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  <a:p>
            <a:endParaRPr lang="en-US" sz="3000" dirty="0">
              <a:latin typeface="Segoe UI Black" panose="020B0A02040204020203" pitchFamily="34" charset="0"/>
              <a:ea typeface="Segoe UI Black" panose="020B0A02040204020203" pitchFamily="34" charset="0"/>
              <a:hlinkClick r:id="rId4"/>
            </a:endParaRPr>
          </a:p>
          <a:p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</a:rPr>
              <a:t>Observability Survey 2024 – Grafana Labs</a:t>
            </a:r>
            <a:endParaRPr lang="en-US" sz="3000" dirty="0">
              <a:latin typeface="Segoe UI Black" panose="020B0A02040204020203" pitchFamily="34" charset="0"/>
              <a:ea typeface="Segoe UI Black" panose="020B0A02040204020203" pitchFamily="34" charset="0"/>
              <a:hlinkClick r:id="rId4"/>
            </a:endParaRPr>
          </a:p>
          <a:p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  <a:hlinkClick r:id="rId4"/>
              </a:rPr>
              <a:t>https://grafana.com/observability-survey/2024/</a:t>
            </a:r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  <a:p>
            <a:endParaRPr lang="en-US" sz="3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</a:rPr>
              <a:t>Grafana K6 </a:t>
            </a:r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  <a:hlinkClick r:id="rId5"/>
              </a:rPr>
              <a:t>–</a:t>
            </a:r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Latest Documentation</a:t>
            </a:r>
            <a:endParaRPr lang="en-US" sz="3000" dirty="0">
              <a:latin typeface="Segoe UI Black" panose="020B0A02040204020203" pitchFamily="34" charset="0"/>
              <a:ea typeface="Segoe UI Black" panose="020B0A02040204020203" pitchFamily="34" charset="0"/>
              <a:hlinkClick r:id="rId5"/>
            </a:endParaRPr>
          </a:p>
          <a:p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  <a:hlinkClick r:id="rId5"/>
              </a:rPr>
              <a:t>https://grafana.com/docs/k6/latest/</a:t>
            </a:r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  <a:p>
            <a:endParaRPr lang="en-US" sz="3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</a:rPr>
              <a:t>Grafana LGTM Stack – GitHub Project</a:t>
            </a:r>
          </a:p>
          <a:p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  <a:hlinkClick r:id="rId6"/>
              </a:rPr>
              <a:t>https://github.com/grafana/docker-otel-lgtm</a:t>
            </a:r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pic>
        <p:nvPicPr>
          <p:cNvPr id="6" name="Graphic 5" descr="Pin with solid fill">
            <a:extLst>
              <a:ext uri="{FF2B5EF4-FFF2-40B4-BE49-F238E27FC236}">
                <a16:creationId xmlns:a16="http://schemas.microsoft.com/office/drawing/2014/main" id="{4A33BDBA-A66A-15D4-6D21-D34E99137F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881" y="1431385"/>
            <a:ext cx="577518" cy="577518"/>
          </a:xfrm>
          <a:prstGeom prst="rect">
            <a:avLst/>
          </a:prstGeom>
        </p:spPr>
      </p:pic>
      <p:pic>
        <p:nvPicPr>
          <p:cNvPr id="8" name="Graphic 7" descr="Pin with solid fill">
            <a:extLst>
              <a:ext uri="{FF2B5EF4-FFF2-40B4-BE49-F238E27FC236}">
                <a16:creationId xmlns:a16="http://schemas.microsoft.com/office/drawing/2014/main" id="{6FA5B4E5-DB58-F3C7-B749-4207780806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881" y="2869717"/>
            <a:ext cx="577518" cy="577518"/>
          </a:xfrm>
          <a:prstGeom prst="rect">
            <a:avLst/>
          </a:prstGeom>
        </p:spPr>
      </p:pic>
      <p:pic>
        <p:nvPicPr>
          <p:cNvPr id="9" name="Graphic 8" descr="Pin with solid fill">
            <a:extLst>
              <a:ext uri="{FF2B5EF4-FFF2-40B4-BE49-F238E27FC236}">
                <a16:creationId xmlns:a16="http://schemas.microsoft.com/office/drawing/2014/main" id="{F94D471C-2703-954B-DF82-BB0ECD15B4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881" y="4250247"/>
            <a:ext cx="577518" cy="577518"/>
          </a:xfrm>
          <a:prstGeom prst="rect">
            <a:avLst/>
          </a:prstGeom>
        </p:spPr>
      </p:pic>
      <p:pic>
        <p:nvPicPr>
          <p:cNvPr id="10" name="Graphic 9" descr="Pin with solid fill">
            <a:extLst>
              <a:ext uri="{FF2B5EF4-FFF2-40B4-BE49-F238E27FC236}">
                <a16:creationId xmlns:a16="http://schemas.microsoft.com/office/drawing/2014/main" id="{8713AE86-B4FA-99EA-90E2-315FAAD3C9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881" y="5630777"/>
            <a:ext cx="577518" cy="5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17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D71"/>
            </a:gs>
            <a:gs pos="90000">
              <a:srgbClr val="F7CBB3"/>
            </a:gs>
            <a:gs pos="100000">
              <a:srgbClr val="FFF3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qr code with blue squares">
            <a:extLst>
              <a:ext uri="{FF2B5EF4-FFF2-40B4-BE49-F238E27FC236}">
                <a16:creationId xmlns:a16="http://schemas.microsoft.com/office/drawing/2014/main" id="{5212DD0B-AFC1-2637-98BD-904EEEEC8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095" y="589221"/>
            <a:ext cx="5509437" cy="5509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194F77-4B02-0944-F8DD-5D3725F2D866}"/>
              </a:ext>
            </a:extLst>
          </p:cNvPr>
          <p:cNvSpPr txBox="1"/>
          <p:nvPr/>
        </p:nvSpPr>
        <p:spPr>
          <a:xfrm>
            <a:off x="1414130" y="1659285"/>
            <a:ext cx="27113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Session</a:t>
            </a:r>
          </a:p>
          <a:p>
            <a:r>
              <a:rPr lang="en-US" sz="3200" b="1" dirty="0"/>
              <a:t>Presentation and</a:t>
            </a:r>
          </a:p>
          <a:p>
            <a:r>
              <a:rPr lang="en-US" sz="3200" b="1" dirty="0"/>
              <a:t>demo code</a:t>
            </a:r>
          </a:p>
          <a:p>
            <a:r>
              <a:rPr lang="en-US" sz="3200" b="1" dirty="0"/>
              <a:t>can be accessed</a:t>
            </a:r>
          </a:p>
          <a:p>
            <a:r>
              <a:rPr lang="en-US" sz="3200" b="1" dirty="0"/>
              <a:t>from here</a:t>
            </a:r>
          </a:p>
        </p:txBody>
      </p:sp>
      <p:pic>
        <p:nvPicPr>
          <p:cNvPr id="8" name="Graphic 7" descr="Arrow: Slight curve with solid fill">
            <a:extLst>
              <a:ext uri="{FF2B5EF4-FFF2-40B4-BE49-F238E27FC236}">
                <a16:creationId xmlns:a16="http://schemas.microsoft.com/office/drawing/2014/main" id="{310DE3F3-4FE5-4A87-5D20-1187D3CB2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7663" y="3620386"/>
            <a:ext cx="1901900" cy="19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05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D71"/>
            </a:gs>
            <a:gs pos="90000">
              <a:srgbClr val="F7CBB3"/>
            </a:gs>
            <a:gs pos="100000">
              <a:srgbClr val="FFF3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.7eab6a3bf41f0580c5447af06367474f (402×431)">
            <a:extLst>
              <a:ext uri="{FF2B5EF4-FFF2-40B4-BE49-F238E27FC236}">
                <a16:creationId xmlns:a16="http://schemas.microsoft.com/office/drawing/2014/main" id="{F2C79141-550C-A3CC-C966-2FDB8542F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t="13093" r="12606" b="11798"/>
          <a:stretch/>
        </p:blipFill>
        <p:spPr bwMode="auto">
          <a:xfrm>
            <a:off x="-2437374" y="4655542"/>
            <a:ext cx="2179674" cy="220245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97D347D-C626-54E8-8DC3-FDA8ECD33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63659" y="-1285156"/>
            <a:ext cx="4735570" cy="111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519046-4215-304E-3DD7-5B0B849D5DC4}"/>
              </a:ext>
            </a:extLst>
          </p:cNvPr>
          <p:cNvSpPr txBox="1"/>
          <p:nvPr/>
        </p:nvSpPr>
        <p:spPr>
          <a:xfrm>
            <a:off x="6662442" y="-1510226"/>
            <a:ext cx="70214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90000"/>
                    <a:lumOff val="1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Grandview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6422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D71"/>
            </a:gs>
            <a:gs pos="90000">
              <a:srgbClr val="F7CBB3"/>
            </a:gs>
            <a:gs pos="100000">
              <a:srgbClr val="FFF3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.7eab6a3bf41f0580c5447af06367474f (402×431)">
            <a:extLst>
              <a:ext uri="{FF2B5EF4-FFF2-40B4-BE49-F238E27FC236}">
                <a16:creationId xmlns:a16="http://schemas.microsoft.com/office/drawing/2014/main" id="{F2C79141-550C-A3CC-C966-2FDB8542F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t="13093" r="12606" b="11798"/>
          <a:stretch/>
        </p:blipFill>
        <p:spPr bwMode="auto">
          <a:xfrm>
            <a:off x="5006163" y="4655542"/>
            <a:ext cx="2179674" cy="220245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97D347D-C626-54E8-8DC3-FDA8ECD33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215" y="3429000"/>
            <a:ext cx="4735570" cy="111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519046-4215-304E-3DD7-5B0B849D5DC4}"/>
              </a:ext>
            </a:extLst>
          </p:cNvPr>
          <p:cNvSpPr txBox="1"/>
          <p:nvPr/>
        </p:nvSpPr>
        <p:spPr>
          <a:xfrm>
            <a:off x="2585263" y="1859340"/>
            <a:ext cx="70214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90000"/>
                    <a:lumOff val="1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Grandview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50856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D71"/>
            </a:gs>
            <a:gs pos="90000">
              <a:srgbClr val="F7CBB3"/>
            </a:gs>
            <a:gs pos="100000">
              <a:srgbClr val="FFF3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7DBE4C6-9D33-1E7C-6FA0-9B42D84D77D8}"/>
              </a:ext>
            </a:extLst>
          </p:cNvPr>
          <p:cNvSpPr txBox="1"/>
          <p:nvPr/>
        </p:nvSpPr>
        <p:spPr>
          <a:xfrm>
            <a:off x="336883" y="509054"/>
            <a:ext cx="548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genial Black" panose="02000503040000020004" pitchFamily="2" charset="0"/>
              </a:rPr>
              <a:t>Session Topics 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BF7CF11D-81D1-3C43-8386-9ADFFF668E7D}"/>
              </a:ext>
            </a:extLst>
          </p:cNvPr>
          <p:cNvSpPr/>
          <p:nvPr/>
        </p:nvSpPr>
        <p:spPr>
          <a:xfrm rot="16200000">
            <a:off x="5969671" y="2169694"/>
            <a:ext cx="3080085" cy="2518610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B99FCD78-A85A-59D1-EB1D-A90EA2AEC60B}"/>
              </a:ext>
            </a:extLst>
          </p:cNvPr>
          <p:cNvSpPr/>
          <p:nvPr/>
        </p:nvSpPr>
        <p:spPr>
          <a:xfrm rot="16200000">
            <a:off x="10156661" y="2807634"/>
            <a:ext cx="3080085" cy="2518610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87CB0BAF-0A07-F1F8-3E87-D5A9550B6098}"/>
              </a:ext>
            </a:extLst>
          </p:cNvPr>
          <p:cNvSpPr/>
          <p:nvPr/>
        </p:nvSpPr>
        <p:spPr>
          <a:xfrm rot="16200000">
            <a:off x="9406684" y="2016883"/>
            <a:ext cx="1187140" cy="1086850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38140-6C3A-F21E-DE96-9C66DDD63B2F}"/>
              </a:ext>
            </a:extLst>
          </p:cNvPr>
          <p:cNvSpPr txBox="1"/>
          <p:nvPr/>
        </p:nvSpPr>
        <p:spPr>
          <a:xfrm>
            <a:off x="349164" y="2116089"/>
            <a:ext cx="7820290" cy="4424224"/>
          </a:xfrm>
          <a:custGeom>
            <a:avLst/>
            <a:gdLst>
              <a:gd name="connsiteX0" fmla="*/ 0 w 7820290"/>
              <a:gd name="connsiteY0" fmla="*/ 0 h 4424224"/>
              <a:gd name="connsiteX1" fmla="*/ 729894 w 7820290"/>
              <a:gd name="connsiteY1" fmla="*/ 0 h 4424224"/>
              <a:gd name="connsiteX2" fmla="*/ 1537990 w 7820290"/>
              <a:gd name="connsiteY2" fmla="*/ 0 h 4424224"/>
              <a:gd name="connsiteX3" fmla="*/ 2267884 w 7820290"/>
              <a:gd name="connsiteY3" fmla="*/ 0 h 4424224"/>
              <a:gd name="connsiteX4" fmla="*/ 2919575 w 7820290"/>
              <a:gd name="connsiteY4" fmla="*/ 0 h 4424224"/>
              <a:gd name="connsiteX5" fmla="*/ 3727672 w 7820290"/>
              <a:gd name="connsiteY5" fmla="*/ 0 h 4424224"/>
              <a:gd name="connsiteX6" fmla="*/ 4301159 w 7820290"/>
              <a:gd name="connsiteY6" fmla="*/ 0 h 4424224"/>
              <a:gd name="connsiteX7" fmla="*/ 5031053 w 7820290"/>
              <a:gd name="connsiteY7" fmla="*/ 0 h 4424224"/>
              <a:gd name="connsiteX8" fmla="*/ 5839150 w 7820290"/>
              <a:gd name="connsiteY8" fmla="*/ 0 h 4424224"/>
              <a:gd name="connsiteX9" fmla="*/ 6490841 w 7820290"/>
              <a:gd name="connsiteY9" fmla="*/ 0 h 4424224"/>
              <a:gd name="connsiteX10" fmla="*/ 7820290 w 7820290"/>
              <a:gd name="connsiteY10" fmla="*/ 0 h 4424224"/>
              <a:gd name="connsiteX11" fmla="*/ 7820290 w 7820290"/>
              <a:gd name="connsiteY11" fmla="*/ 587790 h 4424224"/>
              <a:gd name="connsiteX12" fmla="*/ 7820290 w 7820290"/>
              <a:gd name="connsiteY12" fmla="*/ 1219822 h 4424224"/>
              <a:gd name="connsiteX13" fmla="*/ 7820290 w 7820290"/>
              <a:gd name="connsiteY13" fmla="*/ 1896096 h 4424224"/>
              <a:gd name="connsiteX14" fmla="*/ 7820290 w 7820290"/>
              <a:gd name="connsiteY14" fmla="*/ 2395401 h 4424224"/>
              <a:gd name="connsiteX15" fmla="*/ 7820290 w 7820290"/>
              <a:gd name="connsiteY15" fmla="*/ 3115918 h 4424224"/>
              <a:gd name="connsiteX16" fmla="*/ 7820290 w 7820290"/>
              <a:gd name="connsiteY16" fmla="*/ 3747950 h 4424224"/>
              <a:gd name="connsiteX17" fmla="*/ 7820290 w 7820290"/>
              <a:gd name="connsiteY17" fmla="*/ 4424224 h 4424224"/>
              <a:gd name="connsiteX18" fmla="*/ 7403208 w 7820290"/>
              <a:gd name="connsiteY18" fmla="*/ 4424224 h 4424224"/>
              <a:gd name="connsiteX19" fmla="*/ 6595111 w 7820290"/>
              <a:gd name="connsiteY19" fmla="*/ 4424224 h 4424224"/>
              <a:gd name="connsiteX20" fmla="*/ 5787015 w 7820290"/>
              <a:gd name="connsiteY20" fmla="*/ 4424224 h 4424224"/>
              <a:gd name="connsiteX21" fmla="*/ 5369932 w 7820290"/>
              <a:gd name="connsiteY21" fmla="*/ 4424224 h 4424224"/>
              <a:gd name="connsiteX22" fmla="*/ 4952850 w 7820290"/>
              <a:gd name="connsiteY22" fmla="*/ 4424224 h 4424224"/>
              <a:gd name="connsiteX23" fmla="*/ 4457565 w 7820290"/>
              <a:gd name="connsiteY23" fmla="*/ 4424224 h 4424224"/>
              <a:gd name="connsiteX24" fmla="*/ 3962280 w 7820290"/>
              <a:gd name="connsiteY24" fmla="*/ 4424224 h 4424224"/>
              <a:gd name="connsiteX25" fmla="*/ 3154184 w 7820290"/>
              <a:gd name="connsiteY25" fmla="*/ 4424224 h 4424224"/>
              <a:gd name="connsiteX26" fmla="*/ 2658899 w 7820290"/>
              <a:gd name="connsiteY26" fmla="*/ 4424224 h 4424224"/>
              <a:gd name="connsiteX27" fmla="*/ 2241816 w 7820290"/>
              <a:gd name="connsiteY27" fmla="*/ 4424224 h 4424224"/>
              <a:gd name="connsiteX28" fmla="*/ 1824734 w 7820290"/>
              <a:gd name="connsiteY28" fmla="*/ 4424224 h 4424224"/>
              <a:gd name="connsiteX29" fmla="*/ 1016638 w 7820290"/>
              <a:gd name="connsiteY29" fmla="*/ 4424224 h 4424224"/>
              <a:gd name="connsiteX30" fmla="*/ 0 w 7820290"/>
              <a:gd name="connsiteY30" fmla="*/ 4424224 h 4424224"/>
              <a:gd name="connsiteX31" fmla="*/ 0 w 7820290"/>
              <a:gd name="connsiteY31" fmla="*/ 3880676 h 4424224"/>
              <a:gd name="connsiteX32" fmla="*/ 0 w 7820290"/>
              <a:gd name="connsiteY32" fmla="*/ 3204402 h 4424224"/>
              <a:gd name="connsiteX33" fmla="*/ 0 w 7820290"/>
              <a:gd name="connsiteY33" fmla="*/ 2528128 h 4424224"/>
              <a:gd name="connsiteX34" fmla="*/ 0 w 7820290"/>
              <a:gd name="connsiteY34" fmla="*/ 2028823 h 4424224"/>
              <a:gd name="connsiteX35" fmla="*/ 0 w 7820290"/>
              <a:gd name="connsiteY35" fmla="*/ 1352548 h 4424224"/>
              <a:gd name="connsiteX36" fmla="*/ 0 w 7820290"/>
              <a:gd name="connsiteY36" fmla="*/ 632032 h 4424224"/>
              <a:gd name="connsiteX37" fmla="*/ 0 w 7820290"/>
              <a:gd name="connsiteY37" fmla="*/ 0 h 4424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820290" h="4424224" fill="none" extrusionOk="0">
                <a:moveTo>
                  <a:pt x="0" y="0"/>
                </a:moveTo>
                <a:cubicBezTo>
                  <a:pt x="179007" y="13393"/>
                  <a:pt x="376587" y="-2194"/>
                  <a:pt x="729894" y="0"/>
                </a:cubicBezTo>
                <a:cubicBezTo>
                  <a:pt x="1083201" y="2194"/>
                  <a:pt x="1270100" y="-4574"/>
                  <a:pt x="1537990" y="0"/>
                </a:cubicBezTo>
                <a:cubicBezTo>
                  <a:pt x="1805880" y="4574"/>
                  <a:pt x="1942577" y="20595"/>
                  <a:pt x="2267884" y="0"/>
                </a:cubicBezTo>
                <a:cubicBezTo>
                  <a:pt x="2593191" y="-20595"/>
                  <a:pt x="2639370" y="6998"/>
                  <a:pt x="2919575" y="0"/>
                </a:cubicBezTo>
                <a:cubicBezTo>
                  <a:pt x="3199780" y="-6998"/>
                  <a:pt x="3454779" y="8457"/>
                  <a:pt x="3727672" y="0"/>
                </a:cubicBezTo>
                <a:cubicBezTo>
                  <a:pt x="4000565" y="-8457"/>
                  <a:pt x="4073945" y="4080"/>
                  <a:pt x="4301159" y="0"/>
                </a:cubicBezTo>
                <a:cubicBezTo>
                  <a:pt x="4528373" y="-4080"/>
                  <a:pt x="4811069" y="-21183"/>
                  <a:pt x="5031053" y="0"/>
                </a:cubicBezTo>
                <a:cubicBezTo>
                  <a:pt x="5251037" y="21183"/>
                  <a:pt x="5674295" y="-34606"/>
                  <a:pt x="5839150" y="0"/>
                </a:cubicBezTo>
                <a:cubicBezTo>
                  <a:pt x="6004005" y="34606"/>
                  <a:pt x="6278504" y="721"/>
                  <a:pt x="6490841" y="0"/>
                </a:cubicBezTo>
                <a:cubicBezTo>
                  <a:pt x="6703178" y="-721"/>
                  <a:pt x="7405195" y="35419"/>
                  <a:pt x="7820290" y="0"/>
                </a:cubicBezTo>
                <a:cubicBezTo>
                  <a:pt x="7800380" y="229775"/>
                  <a:pt x="7841879" y="438228"/>
                  <a:pt x="7820290" y="587790"/>
                </a:cubicBezTo>
                <a:cubicBezTo>
                  <a:pt x="7798702" y="737352"/>
                  <a:pt x="7824511" y="1005558"/>
                  <a:pt x="7820290" y="1219822"/>
                </a:cubicBezTo>
                <a:cubicBezTo>
                  <a:pt x="7816069" y="1434086"/>
                  <a:pt x="7851758" y="1683266"/>
                  <a:pt x="7820290" y="1896096"/>
                </a:cubicBezTo>
                <a:cubicBezTo>
                  <a:pt x="7788822" y="2108926"/>
                  <a:pt x="7814093" y="2218714"/>
                  <a:pt x="7820290" y="2395401"/>
                </a:cubicBezTo>
                <a:cubicBezTo>
                  <a:pt x="7826487" y="2572088"/>
                  <a:pt x="7846321" y="2810165"/>
                  <a:pt x="7820290" y="3115918"/>
                </a:cubicBezTo>
                <a:cubicBezTo>
                  <a:pt x="7794259" y="3421671"/>
                  <a:pt x="7792699" y="3467308"/>
                  <a:pt x="7820290" y="3747950"/>
                </a:cubicBezTo>
                <a:cubicBezTo>
                  <a:pt x="7847881" y="4028592"/>
                  <a:pt x="7788572" y="4207100"/>
                  <a:pt x="7820290" y="4424224"/>
                </a:cubicBezTo>
                <a:cubicBezTo>
                  <a:pt x="7723865" y="4437454"/>
                  <a:pt x="7501252" y="4410006"/>
                  <a:pt x="7403208" y="4424224"/>
                </a:cubicBezTo>
                <a:cubicBezTo>
                  <a:pt x="7305164" y="4438442"/>
                  <a:pt x="6927989" y="4437831"/>
                  <a:pt x="6595111" y="4424224"/>
                </a:cubicBezTo>
                <a:cubicBezTo>
                  <a:pt x="6262233" y="4410617"/>
                  <a:pt x="6114121" y="4406676"/>
                  <a:pt x="5787015" y="4424224"/>
                </a:cubicBezTo>
                <a:cubicBezTo>
                  <a:pt x="5459909" y="4441772"/>
                  <a:pt x="5547332" y="4406086"/>
                  <a:pt x="5369932" y="4424224"/>
                </a:cubicBezTo>
                <a:cubicBezTo>
                  <a:pt x="5192532" y="4442362"/>
                  <a:pt x="5139914" y="4423977"/>
                  <a:pt x="4952850" y="4424224"/>
                </a:cubicBezTo>
                <a:cubicBezTo>
                  <a:pt x="4765786" y="4424471"/>
                  <a:pt x="4670160" y="4407512"/>
                  <a:pt x="4457565" y="4424224"/>
                </a:cubicBezTo>
                <a:cubicBezTo>
                  <a:pt x="4244970" y="4440936"/>
                  <a:pt x="4207454" y="4401637"/>
                  <a:pt x="3962280" y="4424224"/>
                </a:cubicBezTo>
                <a:cubicBezTo>
                  <a:pt x="3717107" y="4446811"/>
                  <a:pt x="3335400" y="4433355"/>
                  <a:pt x="3154184" y="4424224"/>
                </a:cubicBezTo>
                <a:cubicBezTo>
                  <a:pt x="2972968" y="4415093"/>
                  <a:pt x="2891426" y="4409414"/>
                  <a:pt x="2658899" y="4424224"/>
                </a:cubicBezTo>
                <a:cubicBezTo>
                  <a:pt x="2426373" y="4439034"/>
                  <a:pt x="2428387" y="4414239"/>
                  <a:pt x="2241816" y="4424224"/>
                </a:cubicBezTo>
                <a:cubicBezTo>
                  <a:pt x="2055245" y="4434209"/>
                  <a:pt x="2013028" y="4420251"/>
                  <a:pt x="1824734" y="4424224"/>
                </a:cubicBezTo>
                <a:cubicBezTo>
                  <a:pt x="1636440" y="4428197"/>
                  <a:pt x="1184323" y="4394162"/>
                  <a:pt x="1016638" y="4424224"/>
                </a:cubicBezTo>
                <a:cubicBezTo>
                  <a:pt x="848953" y="4454286"/>
                  <a:pt x="225362" y="4405065"/>
                  <a:pt x="0" y="4424224"/>
                </a:cubicBezTo>
                <a:cubicBezTo>
                  <a:pt x="-7295" y="4188089"/>
                  <a:pt x="5332" y="4131740"/>
                  <a:pt x="0" y="3880676"/>
                </a:cubicBezTo>
                <a:cubicBezTo>
                  <a:pt x="-5332" y="3629612"/>
                  <a:pt x="-31680" y="3363406"/>
                  <a:pt x="0" y="3204402"/>
                </a:cubicBezTo>
                <a:cubicBezTo>
                  <a:pt x="31680" y="3045398"/>
                  <a:pt x="-31130" y="2806618"/>
                  <a:pt x="0" y="2528128"/>
                </a:cubicBezTo>
                <a:cubicBezTo>
                  <a:pt x="31130" y="2249638"/>
                  <a:pt x="-10015" y="2175569"/>
                  <a:pt x="0" y="2028823"/>
                </a:cubicBezTo>
                <a:cubicBezTo>
                  <a:pt x="10015" y="1882078"/>
                  <a:pt x="6062" y="1493475"/>
                  <a:pt x="0" y="1352548"/>
                </a:cubicBezTo>
                <a:cubicBezTo>
                  <a:pt x="-6062" y="1211621"/>
                  <a:pt x="-26106" y="925397"/>
                  <a:pt x="0" y="632032"/>
                </a:cubicBezTo>
                <a:cubicBezTo>
                  <a:pt x="26106" y="338667"/>
                  <a:pt x="3334" y="315823"/>
                  <a:pt x="0" y="0"/>
                </a:cubicBezTo>
                <a:close/>
              </a:path>
              <a:path w="7820290" h="4424224" stroke="0" extrusionOk="0">
                <a:moveTo>
                  <a:pt x="0" y="0"/>
                </a:moveTo>
                <a:cubicBezTo>
                  <a:pt x="217304" y="36057"/>
                  <a:pt x="523447" y="-2662"/>
                  <a:pt x="808097" y="0"/>
                </a:cubicBezTo>
                <a:cubicBezTo>
                  <a:pt x="1092747" y="2662"/>
                  <a:pt x="1335746" y="26282"/>
                  <a:pt x="1537990" y="0"/>
                </a:cubicBezTo>
                <a:cubicBezTo>
                  <a:pt x="1740234" y="-26282"/>
                  <a:pt x="1906791" y="-19590"/>
                  <a:pt x="2189681" y="0"/>
                </a:cubicBezTo>
                <a:cubicBezTo>
                  <a:pt x="2472571" y="19590"/>
                  <a:pt x="2511497" y="-15656"/>
                  <a:pt x="2763169" y="0"/>
                </a:cubicBezTo>
                <a:cubicBezTo>
                  <a:pt x="3014841" y="15656"/>
                  <a:pt x="3215398" y="30581"/>
                  <a:pt x="3493063" y="0"/>
                </a:cubicBezTo>
                <a:cubicBezTo>
                  <a:pt x="3770728" y="-30581"/>
                  <a:pt x="3853054" y="17367"/>
                  <a:pt x="3988348" y="0"/>
                </a:cubicBezTo>
                <a:cubicBezTo>
                  <a:pt x="4123643" y="-17367"/>
                  <a:pt x="4424723" y="12338"/>
                  <a:pt x="4718242" y="0"/>
                </a:cubicBezTo>
                <a:cubicBezTo>
                  <a:pt x="5011761" y="-12338"/>
                  <a:pt x="5005182" y="17407"/>
                  <a:pt x="5135324" y="0"/>
                </a:cubicBezTo>
                <a:cubicBezTo>
                  <a:pt x="5265466" y="-17407"/>
                  <a:pt x="5558411" y="-16152"/>
                  <a:pt x="5865218" y="0"/>
                </a:cubicBezTo>
                <a:cubicBezTo>
                  <a:pt x="6172025" y="16152"/>
                  <a:pt x="6390838" y="40013"/>
                  <a:pt x="6673314" y="0"/>
                </a:cubicBezTo>
                <a:cubicBezTo>
                  <a:pt x="6955790" y="-40013"/>
                  <a:pt x="6950005" y="23660"/>
                  <a:pt x="7168599" y="0"/>
                </a:cubicBezTo>
                <a:cubicBezTo>
                  <a:pt x="7387193" y="-23660"/>
                  <a:pt x="7655798" y="-12409"/>
                  <a:pt x="7820290" y="0"/>
                </a:cubicBezTo>
                <a:cubicBezTo>
                  <a:pt x="7833890" y="179626"/>
                  <a:pt x="7794751" y="366301"/>
                  <a:pt x="7820290" y="587790"/>
                </a:cubicBezTo>
                <a:cubicBezTo>
                  <a:pt x="7845830" y="809279"/>
                  <a:pt x="7835190" y="984063"/>
                  <a:pt x="7820290" y="1264064"/>
                </a:cubicBezTo>
                <a:cubicBezTo>
                  <a:pt x="7805390" y="1544065"/>
                  <a:pt x="7828913" y="1644076"/>
                  <a:pt x="7820290" y="1896096"/>
                </a:cubicBezTo>
                <a:cubicBezTo>
                  <a:pt x="7811667" y="2148116"/>
                  <a:pt x="7793580" y="2383620"/>
                  <a:pt x="7820290" y="2572370"/>
                </a:cubicBezTo>
                <a:cubicBezTo>
                  <a:pt x="7847000" y="2761120"/>
                  <a:pt x="7799635" y="3010220"/>
                  <a:pt x="7820290" y="3292887"/>
                </a:cubicBezTo>
                <a:cubicBezTo>
                  <a:pt x="7840945" y="3575554"/>
                  <a:pt x="7868704" y="3992913"/>
                  <a:pt x="7820290" y="4424224"/>
                </a:cubicBezTo>
                <a:cubicBezTo>
                  <a:pt x="7722489" y="4409583"/>
                  <a:pt x="7590583" y="4431968"/>
                  <a:pt x="7403208" y="4424224"/>
                </a:cubicBezTo>
                <a:cubicBezTo>
                  <a:pt x="7215833" y="4416480"/>
                  <a:pt x="7082340" y="4445690"/>
                  <a:pt x="6829720" y="4424224"/>
                </a:cubicBezTo>
                <a:cubicBezTo>
                  <a:pt x="6577100" y="4402758"/>
                  <a:pt x="6561735" y="4439961"/>
                  <a:pt x="6412638" y="4424224"/>
                </a:cubicBezTo>
                <a:cubicBezTo>
                  <a:pt x="6263541" y="4408487"/>
                  <a:pt x="6091894" y="4413113"/>
                  <a:pt x="5917353" y="4424224"/>
                </a:cubicBezTo>
                <a:cubicBezTo>
                  <a:pt x="5742812" y="4435335"/>
                  <a:pt x="5454804" y="4404540"/>
                  <a:pt x="5265662" y="4424224"/>
                </a:cubicBezTo>
                <a:cubicBezTo>
                  <a:pt x="5076520" y="4443908"/>
                  <a:pt x="4945691" y="4414864"/>
                  <a:pt x="4848580" y="4424224"/>
                </a:cubicBezTo>
                <a:cubicBezTo>
                  <a:pt x="4751469" y="4433584"/>
                  <a:pt x="4395679" y="4413087"/>
                  <a:pt x="4275092" y="4424224"/>
                </a:cubicBezTo>
                <a:cubicBezTo>
                  <a:pt x="4154505" y="4435361"/>
                  <a:pt x="3989550" y="4428750"/>
                  <a:pt x="3858010" y="4424224"/>
                </a:cubicBezTo>
                <a:cubicBezTo>
                  <a:pt x="3726470" y="4419698"/>
                  <a:pt x="3600238" y="4407617"/>
                  <a:pt x="3362725" y="4424224"/>
                </a:cubicBezTo>
                <a:cubicBezTo>
                  <a:pt x="3125212" y="4440831"/>
                  <a:pt x="2902663" y="4416536"/>
                  <a:pt x="2554628" y="4424224"/>
                </a:cubicBezTo>
                <a:cubicBezTo>
                  <a:pt x="2206593" y="4431912"/>
                  <a:pt x="1941269" y="4408625"/>
                  <a:pt x="1746531" y="4424224"/>
                </a:cubicBezTo>
                <a:cubicBezTo>
                  <a:pt x="1551793" y="4439823"/>
                  <a:pt x="1367677" y="4400957"/>
                  <a:pt x="1173044" y="4424224"/>
                </a:cubicBezTo>
                <a:cubicBezTo>
                  <a:pt x="978411" y="4447491"/>
                  <a:pt x="308857" y="4449020"/>
                  <a:pt x="0" y="4424224"/>
                </a:cubicBezTo>
                <a:cubicBezTo>
                  <a:pt x="11534" y="4268528"/>
                  <a:pt x="-2749" y="4089137"/>
                  <a:pt x="0" y="3924919"/>
                </a:cubicBezTo>
                <a:cubicBezTo>
                  <a:pt x="2749" y="3760702"/>
                  <a:pt x="15948" y="3551629"/>
                  <a:pt x="0" y="3425613"/>
                </a:cubicBezTo>
                <a:cubicBezTo>
                  <a:pt x="-15948" y="3299597"/>
                  <a:pt x="-32995" y="3027100"/>
                  <a:pt x="0" y="2705097"/>
                </a:cubicBezTo>
                <a:cubicBezTo>
                  <a:pt x="32995" y="2383094"/>
                  <a:pt x="28024" y="2257819"/>
                  <a:pt x="0" y="2028823"/>
                </a:cubicBezTo>
                <a:cubicBezTo>
                  <a:pt x="-28024" y="1799827"/>
                  <a:pt x="-25739" y="1664365"/>
                  <a:pt x="0" y="1441033"/>
                </a:cubicBezTo>
                <a:cubicBezTo>
                  <a:pt x="25739" y="1217701"/>
                  <a:pt x="-16088" y="967260"/>
                  <a:pt x="0" y="720516"/>
                </a:cubicBezTo>
                <a:cubicBezTo>
                  <a:pt x="16088" y="473772"/>
                  <a:pt x="-2979" y="166751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942463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About Me </a:t>
            </a: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  <a:sym typeface="Wingdings" panose="05000000000000000000" pitchFamily="2" charset="2"/>
              </a:rPr>
              <a:t></a:t>
            </a:r>
            <a:endParaRPr lang="en-US" sz="32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Observability Landscape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Challenges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Need for Performance Testing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Grafana K6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Setup and Demo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2484D8A5-BF46-C0B7-1819-228BD014637B}"/>
              </a:ext>
            </a:extLst>
          </p:cNvPr>
          <p:cNvSpPr/>
          <p:nvPr/>
        </p:nvSpPr>
        <p:spPr>
          <a:xfrm rot="16200000">
            <a:off x="8264691" y="3144546"/>
            <a:ext cx="1187140" cy="1086850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D502F97C-366C-D4B0-046C-20CDD07D8674}"/>
              </a:ext>
            </a:extLst>
          </p:cNvPr>
          <p:cNvSpPr/>
          <p:nvPr/>
        </p:nvSpPr>
        <p:spPr>
          <a:xfrm rot="16200000">
            <a:off x="9918018" y="3324019"/>
            <a:ext cx="1187140" cy="1086850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B90B752F-83B3-C66A-518D-5C04A91A4C50}"/>
              </a:ext>
            </a:extLst>
          </p:cNvPr>
          <p:cNvSpPr/>
          <p:nvPr/>
        </p:nvSpPr>
        <p:spPr>
          <a:xfrm rot="16200000">
            <a:off x="4686288" y="2064291"/>
            <a:ext cx="1187140" cy="1086850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08059793-011B-4E1D-C7FE-84B30575B6A5}"/>
              </a:ext>
            </a:extLst>
          </p:cNvPr>
          <p:cNvSpPr/>
          <p:nvPr/>
        </p:nvSpPr>
        <p:spPr>
          <a:xfrm rot="16200000">
            <a:off x="6543839" y="2464897"/>
            <a:ext cx="1187140" cy="1086850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B433EA23-65FB-3B23-8EE0-A1BE0A59C77C}"/>
              </a:ext>
            </a:extLst>
          </p:cNvPr>
          <p:cNvSpPr/>
          <p:nvPr/>
        </p:nvSpPr>
        <p:spPr>
          <a:xfrm rot="16200000">
            <a:off x="11183367" y="2885574"/>
            <a:ext cx="1187140" cy="1086850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EE2519B-E9A5-7B80-A73B-B785641A43E7}"/>
              </a:ext>
            </a:extLst>
          </p:cNvPr>
          <p:cNvSpPr/>
          <p:nvPr/>
        </p:nvSpPr>
        <p:spPr>
          <a:xfrm rot="16200000">
            <a:off x="3086106" y="3375138"/>
            <a:ext cx="3080085" cy="2518610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B8A0A08-1C85-6C11-24C4-28A78253B138}"/>
              </a:ext>
            </a:extLst>
          </p:cNvPr>
          <p:cNvSpPr/>
          <p:nvPr/>
        </p:nvSpPr>
        <p:spPr>
          <a:xfrm rot="5400000">
            <a:off x="4703351" y="-6915245"/>
            <a:ext cx="9396667" cy="8811129"/>
          </a:xfrm>
          <a:custGeom>
            <a:avLst/>
            <a:gdLst>
              <a:gd name="connsiteX0" fmla="*/ 6681541 w 9396667"/>
              <a:gd name="connsiteY0" fmla="*/ 7595941 h 8811129"/>
              <a:gd name="connsiteX1" fmla="*/ 7289136 w 9396667"/>
              <a:gd name="connsiteY1" fmla="*/ 6380752 h 8811129"/>
              <a:gd name="connsiteX2" fmla="*/ 8789072 w 9396667"/>
              <a:gd name="connsiteY2" fmla="*/ 6380752 h 8811129"/>
              <a:gd name="connsiteX3" fmla="*/ 9396667 w 9396667"/>
              <a:gd name="connsiteY3" fmla="*/ 7595941 h 8811129"/>
              <a:gd name="connsiteX4" fmla="*/ 8789072 w 9396667"/>
              <a:gd name="connsiteY4" fmla="*/ 8811129 h 8811129"/>
              <a:gd name="connsiteX5" fmla="*/ 7289136 w 9396667"/>
              <a:gd name="connsiteY5" fmla="*/ 8811129 h 8811129"/>
              <a:gd name="connsiteX6" fmla="*/ 6661488 w 9396667"/>
              <a:gd name="connsiteY6" fmla="*/ 5037225 h 8811129"/>
              <a:gd name="connsiteX7" fmla="*/ 7269083 w 9396667"/>
              <a:gd name="connsiteY7" fmla="*/ 3822035 h 8811129"/>
              <a:gd name="connsiteX8" fmla="*/ 8769019 w 9396667"/>
              <a:gd name="connsiteY8" fmla="*/ 3822035 h 8811129"/>
              <a:gd name="connsiteX9" fmla="*/ 9376613 w 9396667"/>
              <a:gd name="connsiteY9" fmla="*/ 5037225 h 8811129"/>
              <a:gd name="connsiteX10" fmla="*/ 8769019 w 9396667"/>
              <a:gd name="connsiteY10" fmla="*/ 6252412 h 8811129"/>
              <a:gd name="connsiteX11" fmla="*/ 7269083 w 9396667"/>
              <a:gd name="connsiteY11" fmla="*/ 6252412 h 8811129"/>
              <a:gd name="connsiteX12" fmla="*/ 6661487 w 9396667"/>
              <a:gd name="connsiteY12" fmla="*/ 2478507 h 8811129"/>
              <a:gd name="connsiteX13" fmla="*/ 7269082 w 9396667"/>
              <a:gd name="connsiteY13" fmla="*/ 1263319 h 8811129"/>
              <a:gd name="connsiteX14" fmla="*/ 8769018 w 9396667"/>
              <a:gd name="connsiteY14" fmla="*/ 1263319 h 8811129"/>
              <a:gd name="connsiteX15" fmla="*/ 9376613 w 9396667"/>
              <a:gd name="connsiteY15" fmla="*/ 2478507 h 8811129"/>
              <a:gd name="connsiteX16" fmla="*/ 8769018 w 9396667"/>
              <a:gd name="connsiteY16" fmla="*/ 3693695 h 8811129"/>
              <a:gd name="connsiteX17" fmla="*/ 7269082 w 9396667"/>
              <a:gd name="connsiteY17" fmla="*/ 3693695 h 8811129"/>
              <a:gd name="connsiteX18" fmla="*/ 4447677 w 9396667"/>
              <a:gd name="connsiteY18" fmla="*/ 6332624 h 8811129"/>
              <a:gd name="connsiteX19" fmla="*/ 5055271 w 9396667"/>
              <a:gd name="connsiteY19" fmla="*/ 5117435 h 8811129"/>
              <a:gd name="connsiteX20" fmla="*/ 6555207 w 9396667"/>
              <a:gd name="connsiteY20" fmla="*/ 5117435 h 8811129"/>
              <a:gd name="connsiteX21" fmla="*/ 7162802 w 9396667"/>
              <a:gd name="connsiteY21" fmla="*/ 6332624 h 8811129"/>
              <a:gd name="connsiteX22" fmla="*/ 6555207 w 9396667"/>
              <a:gd name="connsiteY22" fmla="*/ 7547812 h 8811129"/>
              <a:gd name="connsiteX23" fmla="*/ 5055271 w 9396667"/>
              <a:gd name="connsiteY23" fmla="*/ 7547812 h 8811129"/>
              <a:gd name="connsiteX24" fmla="*/ 4427624 w 9396667"/>
              <a:gd name="connsiteY24" fmla="*/ 3773907 h 8811129"/>
              <a:gd name="connsiteX25" fmla="*/ 5035218 w 9396667"/>
              <a:gd name="connsiteY25" fmla="*/ 2558719 h 8811129"/>
              <a:gd name="connsiteX26" fmla="*/ 6535154 w 9396667"/>
              <a:gd name="connsiteY26" fmla="*/ 2558719 h 8811129"/>
              <a:gd name="connsiteX27" fmla="*/ 7142749 w 9396667"/>
              <a:gd name="connsiteY27" fmla="*/ 3773907 h 8811129"/>
              <a:gd name="connsiteX28" fmla="*/ 6535154 w 9396667"/>
              <a:gd name="connsiteY28" fmla="*/ 4989095 h 8811129"/>
              <a:gd name="connsiteX29" fmla="*/ 5035218 w 9396667"/>
              <a:gd name="connsiteY29" fmla="*/ 4989095 h 8811129"/>
              <a:gd name="connsiteX30" fmla="*/ 4427623 w 9396667"/>
              <a:gd name="connsiteY30" fmla="*/ 1215190 h 8811129"/>
              <a:gd name="connsiteX31" fmla="*/ 5035217 w 9396667"/>
              <a:gd name="connsiteY31" fmla="*/ 0 h 8811129"/>
              <a:gd name="connsiteX32" fmla="*/ 6535153 w 9396667"/>
              <a:gd name="connsiteY32" fmla="*/ 0 h 8811129"/>
              <a:gd name="connsiteX33" fmla="*/ 7142748 w 9396667"/>
              <a:gd name="connsiteY33" fmla="*/ 1215190 h 8811129"/>
              <a:gd name="connsiteX34" fmla="*/ 6535153 w 9396667"/>
              <a:gd name="connsiteY34" fmla="*/ 2430379 h 8811129"/>
              <a:gd name="connsiteX35" fmla="*/ 5035217 w 9396667"/>
              <a:gd name="connsiteY35" fmla="*/ 2430379 h 8811129"/>
              <a:gd name="connsiteX36" fmla="*/ 2233866 w 9396667"/>
              <a:gd name="connsiteY36" fmla="*/ 7595940 h 8811129"/>
              <a:gd name="connsiteX37" fmla="*/ 2841461 w 9396667"/>
              <a:gd name="connsiteY37" fmla="*/ 6380751 h 8811129"/>
              <a:gd name="connsiteX38" fmla="*/ 4341396 w 9396667"/>
              <a:gd name="connsiteY38" fmla="*/ 6380751 h 8811129"/>
              <a:gd name="connsiteX39" fmla="*/ 4948990 w 9396667"/>
              <a:gd name="connsiteY39" fmla="*/ 7595940 h 8811129"/>
              <a:gd name="connsiteX40" fmla="*/ 4341396 w 9396667"/>
              <a:gd name="connsiteY40" fmla="*/ 8811128 h 8811129"/>
              <a:gd name="connsiteX41" fmla="*/ 2841461 w 9396667"/>
              <a:gd name="connsiteY41" fmla="*/ 8811128 h 8811129"/>
              <a:gd name="connsiteX42" fmla="*/ 2213813 w 9396667"/>
              <a:gd name="connsiteY42" fmla="*/ 5037223 h 8811129"/>
              <a:gd name="connsiteX43" fmla="*/ 2821408 w 9396667"/>
              <a:gd name="connsiteY43" fmla="*/ 3822035 h 8811129"/>
              <a:gd name="connsiteX44" fmla="*/ 4321343 w 9396667"/>
              <a:gd name="connsiteY44" fmla="*/ 3822035 h 8811129"/>
              <a:gd name="connsiteX45" fmla="*/ 4928937 w 9396667"/>
              <a:gd name="connsiteY45" fmla="*/ 5037223 h 8811129"/>
              <a:gd name="connsiteX46" fmla="*/ 4321343 w 9396667"/>
              <a:gd name="connsiteY46" fmla="*/ 6252411 h 8811129"/>
              <a:gd name="connsiteX47" fmla="*/ 2821408 w 9396667"/>
              <a:gd name="connsiteY47" fmla="*/ 6252411 h 8811129"/>
              <a:gd name="connsiteX48" fmla="*/ 2213811 w 9396667"/>
              <a:gd name="connsiteY48" fmla="*/ 2478507 h 8811129"/>
              <a:gd name="connsiteX49" fmla="*/ 2821407 w 9396667"/>
              <a:gd name="connsiteY49" fmla="*/ 1263316 h 8811129"/>
              <a:gd name="connsiteX50" fmla="*/ 4321342 w 9396667"/>
              <a:gd name="connsiteY50" fmla="*/ 1263316 h 8811129"/>
              <a:gd name="connsiteX51" fmla="*/ 4928936 w 9396667"/>
              <a:gd name="connsiteY51" fmla="*/ 2478507 h 8811129"/>
              <a:gd name="connsiteX52" fmla="*/ 4321342 w 9396667"/>
              <a:gd name="connsiteY52" fmla="*/ 3693695 h 8811129"/>
              <a:gd name="connsiteX53" fmla="*/ 2821407 w 9396667"/>
              <a:gd name="connsiteY53" fmla="*/ 3693695 h 8811129"/>
              <a:gd name="connsiteX54" fmla="*/ 20054 w 9396667"/>
              <a:gd name="connsiteY54" fmla="*/ 6332625 h 8811129"/>
              <a:gd name="connsiteX55" fmla="*/ 627649 w 9396667"/>
              <a:gd name="connsiteY55" fmla="*/ 5117437 h 8811129"/>
              <a:gd name="connsiteX56" fmla="*/ 2127585 w 9396667"/>
              <a:gd name="connsiteY56" fmla="*/ 5117437 h 8811129"/>
              <a:gd name="connsiteX57" fmla="*/ 2735180 w 9396667"/>
              <a:gd name="connsiteY57" fmla="*/ 6332625 h 8811129"/>
              <a:gd name="connsiteX58" fmla="*/ 2127585 w 9396667"/>
              <a:gd name="connsiteY58" fmla="*/ 7547813 h 8811129"/>
              <a:gd name="connsiteX59" fmla="*/ 627649 w 9396667"/>
              <a:gd name="connsiteY59" fmla="*/ 7547813 h 8811129"/>
              <a:gd name="connsiteX60" fmla="*/ 1 w 9396667"/>
              <a:gd name="connsiteY60" fmla="*/ 3773909 h 8811129"/>
              <a:gd name="connsiteX61" fmla="*/ 607596 w 9396667"/>
              <a:gd name="connsiteY61" fmla="*/ 2558719 h 8811129"/>
              <a:gd name="connsiteX62" fmla="*/ 2107532 w 9396667"/>
              <a:gd name="connsiteY62" fmla="*/ 2558719 h 8811129"/>
              <a:gd name="connsiteX63" fmla="*/ 2715127 w 9396667"/>
              <a:gd name="connsiteY63" fmla="*/ 3773909 h 8811129"/>
              <a:gd name="connsiteX64" fmla="*/ 2107532 w 9396667"/>
              <a:gd name="connsiteY64" fmla="*/ 4989097 h 8811129"/>
              <a:gd name="connsiteX65" fmla="*/ 607596 w 9396667"/>
              <a:gd name="connsiteY65" fmla="*/ 4989097 h 8811129"/>
              <a:gd name="connsiteX66" fmla="*/ 0 w 9396667"/>
              <a:gd name="connsiteY66" fmla="*/ 1215190 h 8811129"/>
              <a:gd name="connsiteX67" fmla="*/ 607595 w 9396667"/>
              <a:gd name="connsiteY67" fmla="*/ 2 h 8811129"/>
              <a:gd name="connsiteX68" fmla="*/ 2107531 w 9396667"/>
              <a:gd name="connsiteY68" fmla="*/ 2 h 8811129"/>
              <a:gd name="connsiteX69" fmla="*/ 2715126 w 9396667"/>
              <a:gd name="connsiteY69" fmla="*/ 1215190 h 8811129"/>
              <a:gd name="connsiteX70" fmla="*/ 2107531 w 9396667"/>
              <a:gd name="connsiteY70" fmla="*/ 2430379 h 8811129"/>
              <a:gd name="connsiteX71" fmla="*/ 607595 w 9396667"/>
              <a:gd name="connsiteY71" fmla="*/ 2430379 h 8811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9396667" h="8811129">
                <a:moveTo>
                  <a:pt x="6681541" y="7595941"/>
                </a:moveTo>
                <a:lnTo>
                  <a:pt x="7289136" y="6380752"/>
                </a:lnTo>
                <a:lnTo>
                  <a:pt x="8789072" y="6380752"/>
                </a:lnTo>
                <a:lnTo>
                  <a:pt x="9396667" y="7595941"/>
                </a:lnTo>
                <a:lnTo>
                  <a:pt x="8789072" y="8811129"/>
                </a:lnTo>
                <a:lnTo>
                  <a:pt x="7289136" y="8811129"/>
                </a:lnTo>
                <a:close/>
                <a:moveTo>
                  <a:pt x="6661488" y="5037225"/>
                </a:moveTo>
                <a:lnTo>
                  <a:pt x="7269083" y="3822035"/>
                </a:lnTo>
                <a:lnTo>
                  <a:pt x="8769019" y="3822035"/>
                </a:lnTo>
                <a:lnTo>
                  <a:pt x="9376613" y="5037225"/>
                </a:lnTo>
                <a:lnTo>
                  <a:pt x="8769019" y="6252412"/>
                </a:lnTo>
                <a:lnTo>
                  <a:pt x="7269083" y="6252412"/>
                </a:lnTo>
                <a:close/>
                <a:moveTo>
                  <a:pt x="6661487" y="2478507"/>
                </a:moveTo>
                <a:lnTo>
                  <a:pt x="7269082" y="1263319"/>
                </a:lnTo>
                <a:lnTo>
                  <a:pt x="8769018" y="1263319"/>
                </a:lnTo>
                <a:lnTo>
                  <a:pt x="9376613" y="2478507"/>
                </a:lnTo>
                <a:lnTo>
                  <a:pt x="8769018" y="3693695"/>
                </a:lnTo>
                <a:lnTo>
                  <a:pt x="7269082" y="3693695"/>
                </a:lnTo>
                <a:close/>
                <a:moveTo>
                  <a:pt x="4447677" y="6332624"/>
                </a:moveTo>
                <a:lnTo>
                  <a:pt x="5055271" y="5117435"/>
                </a:lnTo>
                <a:lnTo>
                  <a:pt x="6555207" y="5117435"/>
                </a:lnTo>
                <a:lnTo>
                  <a:pt x="7162802" y="6332624"/>
                </a:lnTo>
                <a:lnTo>
                  <a:pt x="6555207" y="7547812"/>
                </a:lnTo>
                <a:lnTo>
                  <a:pt x="5055271" y="7547812"/>
                </a:lnTo>
                <a:close/>
                <a:moveTo>
                  <a:pt x="4427624" y="3773907"/>
                </a:moveTo>
                <a:lnTo>
                  <a:pt x="5035218" y="2558719"/>
                </a:lnTo>
                <a:lnTo>
                  <a:pt x="6535154" y="2558719"/>
                </a:lnTo>
                <a:lnTo>
                  <a:pt x="7142749" y="3773907"/>
                </a:lnTo>
                <a:lnTo>
                  <a:pt x="6535154" y="4989095"/>
                </a:lnTo>
                <a:lnTo>
                  <a:pt x="5035218" y="4989095"/>
                </a:lnTo>
                <a:close/>
                <a:moveTo>
                  <a:pt x="4427623" y="1215190"/>
                </a:moveTo>
                <a:lnTo>
                  <a:pt x="5035217" y="0"/>
                </a:lnTo>
                <a:lnTo>
                  <a:pt x="6535153" y="0"/>
                </a:lnTo>
                <a:lnTo>
                  <a:pt x="7142748" y="1215190"/>
                </a:lnTo>
                <a:lnTo>
                  <a:pt x="6535153" y="2430379"/>
                </a:lnTo>
                <a:lnTo>
                  <a:pt x="5035217" y="2430379"/>
                </a:lnTo>
                <a:close/>
                <a:moveTo>
                  <a:pt x="2233866" y="7595940"/>
                </a:moveTo>
                <a:lnTo>
                  <a:pt x="2841461" y="6380751"/>
                </a:lnTo>
                <a:lnTo>
                  <a:pt x="4341396" y="6380751"/>
                </a:lnTo>
                <a:lnTo>
                  <a:pt x="4948990" y="7595940"/>
                </a:lnTo>
                <a:lnTo>
                  <a:pt x="4341396" y="8811128"/>
                </a:lnTo>
                <a:lnTo>
                  <a:pt x="2841461" y="8811128"/>
                </a:lnTo>
                <a:close/>
                <a:moveTo>
                  <a:pt x="2213813" y="5037223"/>
                </a:moveTo>
                <a:lnTo>
                  <a:pt x="2821408" y="3822035"/>
                </a:lnTo>
                <a:lnTo>
                  <a:pt x="4321343" y="3822035"/>
                </a:lnTo>
                <a:lnTo>
                  <a:pt x="4928937" y="5037223"/>
                </a:lnTo>
                <a:lnTo>
                  <a:pt x="4321343" y="6252411"/>
                </a:lnTo>
                <a:lnTo>
                  <a:pt x="2821408" y="6252411"/>
                </a:lnTo>
                <a:close/>
                <a:moveTo>
                  <a:pt x="2213811" y="2478507"/>
                </a:moveTo>
                <a:lnTo>
                  <a:pt x="2821407" y="1263316"/>
                </a:lnTo>
                <a:lnTo>
                  <a:pt x="4321342" y="1263316"/>
                </a:lnTo>
                <a:lnTo>
                  <a:pt x="4928936" y="2478507"/>
                </a:lnTo>
                <a:lnTo>
                  <a:pt x="4321342" y="3693695"/>
                </a:lnTo>
                <a:lnTo>
                  <a:pt x="2821407" y="3693695"/>
                </a:lnTo>
                <a:close/>
                <a:moveTo>
                  <a:pt x="20054" y="6332625"/>
                </a:moveTo>
                <a:lnTo>
                  <a:pt x="627649" y="5117437"/>
                </a:lnTo>
                <a:lnTo>
                  <a:pt x="2127585" y="5117437"/>
                </a:lnTo>
                <a:lnTo>
                  <a:pt x="2735180" y="6332625"/>
                </a:lnTo>
                <a:lnTo>
                  <a:pt x="2127585" y="7547813"/>
                </a:lnTo>
                <a:lnTo>
                  <a:pt x="627649" y="7547813"/>
                </a:lnTo>
                <a:close/>
                <a:moveTo>
                  <a:pt x="1" y="3773909"/>
                </a:moveTo>
                <a:lnTo>
                  <a:pt x="607596" y="2558719"/>
                </a:lnTo>
                <a:lnTo>
                  <a:pt x="2107532" y="2558719"/>
                </a:lnTo>
                <a:lnTo>
                  <a:pt x="2715127" y="3773909"/>
                </a:lnTo>
                <a:lnTo>
                  <a:pt x="2107532" y="4989097"/>
                </a:lnTo>
                <a:lnTo>
                  <a:pt x="607596" y="4989097"/>
                </a:lnTo>
                <a:close/>
                <a:moveTo>
                  <a:pt x="0" y="1215190"/>
                </a:moveTo>
                <a:lnTo>
                  <a:pt x="607595" y="2"/>
                </a:lnTo>
                <a:lnTo>
                  <a:pt x="2107531" y="2"/>
                </a:lnTo>
                <a:lnTo>
                  <a:pt x="2715126" y="1215190"/>
                </a:lnTo>
                <a:lnTo>
                  <a:pt x="2107531" y="2430379"/>
                </a:lnTo>
                <a:lnTo>
                  <a:pt x="607595" y="2430379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3212D1EA-3867-256D-4A6B-4C32D0807973}"/>
              </a:ext>
            </a:extLst>
          </p:cNvPr>
          <p:cNvSpPr/>
          <p:nvPr/>
        </p:nvSpPr>
        <p:spPr>
          <a:xfrm rot="16200000">
            <a:off x="7638051" y="4847015"/>
            <a:ext cx="3080085" cy="2518610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074086B1-75AB-8424-8299-7417708B7932}"/>
              </a:ext>
            </a:extLst>
          </p:cNvPr>
          <p:cNvSpPr/>
          <p:nvPr/>
        </p:nvSpPr>
        <p:spPr>
          <a:xfrm rot="16200000">
            <a:off x="6093983" y="4967612"/>
            <a:ext cx="1187140" cy="1086850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3321DEFB-7F42-C36F-74FB-785AF6C7B3ED}"/>
              </a:ext>
            </a:extLst>
          </p:cNvPr>
          <p:cNvSpPr/>
          <p:nvPr/>
        </p:nvSpPr>
        <p:spPr>
          <a:xfrm rot="16200000">
            <a:off x="10531639" y="5631061"/>
            <a:ext cx="1187140" cy="1086850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87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16000"/>
              </a:schemeClr>
            </a:gs>
            <a:gs pos="74000">
              <a:schemeClr val="accent1">
                <a:lumMod val="45000"/>
                <a:lumOff val="55000"/>
                <a:alpha val="92000"/>
              </a:schemeClr>
            </a:gs>
            <a:gs pos="83000">
              <a:schemeClr val="accent1">
                <a:lumMod val="45000"/>
                <a:lumOff val="55000"/>
                <a:alpha val="72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ver of a book&#10;&#10;Description automatically generated">
            <a:extLst>
              <a:ext uri="{FF2B5EF4-FFF2-40B4-BE49-F238E27FC236}">
                <a16:creationId xmlns:a16="http://schemas.microsoft.com/office/drawing/2014/main" id="{8749A7EF-3E31-2F54-B254-E386FD8D5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723" y="123825"/>
            <a:ext cx="2181855" cy="2692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F66002-BE1C-92E3-02CF-ECE7F86CD8D7}"/>
              </a:ext>
            </a:extLst>
          </p:cNvPr>
          <p:cNvSpPr txBox="1"/>
          <p:nvPr/>
        </p:nvSpPr>
        <p:spPr>
          <a:xfrm>
            <a:off x="336882" y="257344"/>
            <a:ext cx="548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Congenial Black" panose="02000503040000020004" pitchFamily="2" charset="0"/>
              </a:rPr>
              <a:t>About Me </a:t>
            </a:r>
            <a:endParaRPr lang="en-US" sz="4400" b="1" dirty="0">
              <a:latin typeface="Congenial Black" panose="0200050304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4C0546-96A0-4654-2039-A352A4CEB8F4}"/>
              </a:ext>
            </a:extLst>
          </p:cNvPr>
          <p:cNvSpPr txBox="1"/>
          <p:nvPr/>
        </p:nvSpPr>
        <p:spPr>
          <a:xfrm>
            <a:off x="409908" y="1270001"/>
            <a:ext cx="6130592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2">
                  <a:lumMod val="90000"/>
                  <a:lumOff val="10000"/>
                </a:schemeClr>
              </a:buClr>
              <a:buFont typeface="Jumble" panose="02000503000000020004" pitchFamily="2" charset="0"/>
              <a:buChar char="©"/>
            </a:pPr>
            <a:r>
              <a:rPr lang="en-US" sz="2400" dirty="0">
                <a:latin typeface="Jumble" panose="02000503000000020004" pitchFamily="2" charset="0"/>
              </a:rPr>
              <a:t>A Proud Dad of 2 Amazing Boys 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90000"/>
                  <a:lumOff val="10000"/>
                </a:schemeClr>
              </a:buClr>
              <a:buFont typeface="Jumble" panose="02000503000000020004" pitchFamily="2" charset="0"/>
              <a:buChar char="©"/>
            </a:pPr>
            <a:r>
              <a:rPr lang="en-US" sz="2400" dirty="0">
                <a:latin typeface="Jumble" panose="02000503000000020004" pitchFamily="2" charset="0"/>
              </a:rPr>
              <a:t>Senior AWS Cloud Architect @ Philips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90000"/>
                  <a:lumOff val="10000"/>
                </a:schemeClr>
              </a:buClr>
              <a:buFont typeface="Jumble" panose="02000503000000020004" pitchFamily="2" charset="0"/>
              <a:buChar char="©"/>
            </a:pPr>
            <a:r>
              <a:rPr lang="en-US" sz="2400" dirty="0">
                <a:latin typeface="Jumble" panose="02000503000000020004" pitchFamily="2" charset="0"/>
              </a:rPr>
              <a:t>15+ Years experience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90000"/>
                  <a:lumOff val="10000"/>
                </a:schemeClr>
              </a:buClr>
              <a:buFont typeface="Jumble" panose="02000503000000020004" pitchFamily="2" charset="0"/>
              <a:buChar char="©"/>
            </a:pPr>
            <a:r>
              <a:rPr lang="en-US" sz="2400" dirty="0">
                <a:latin typeface="Jumble" panose="02000503000000020004" pitchFamily="2" charset="0"/>
              </a:rPr>
              <a:t>Docker Captain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90000"/>
                  <a:lumOff val="10000"/>
                </a:schemeClr>
              </a:buClr>
              <a:buFont typeface="Jumble" panose="02000503000000020004" pitchFamily="2" charset="0"/>
              <a:buChar char="©"/>
            </a:pPr>
            <a:r>
              <a:rPr lang="en-US" sz="2400" dirty="0">
                <a:latin typeface="Jumble" panose="02000503000000020004" pitchFamily="2" charset="0"/>
              </a:rPr>
              <a:t>Terraform Book Author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90000"/>
                  <a:lumOff val="10000"/>
                </a:schemeClr>
              </a:buClr>
              <a:buFont typeface="Jumble" panose="02000503000000020004" pitchFamily="2" charset="0"/>
              <a:buChar char="©"/>
            </a:pPr>
            <a:r>
              <a:rPr lang="en-US" sz="2400" dirty="0">
                <a:latin typeface="Jumble" panose="02000503000000020004" pitchFamily="2" charset="0"/>
              </a:rPr>
              <a:t>Speaker and Active Blogger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90000"/>
                  <a:lumOff val="10000"/>
                </a:schemeClr>
              </a:buClr>
              <a:buFont typeface="Jumble" panose="02000503000000020004" pitchFamily="2" charset="0"/>
              <a:buChar char="©"/>
            </a:pPr>
            <a:r>
              <a:rPr lang="en-US" sz="2400" dirty="0">
                <a:latin typeface="Jumble" panose="02000503000000020004" pitchFamily="2" charset="0"/>
              </a:rPr>
              <a:t>Grafana &amp; Serverless Fan</a:t>
            </a:r>
          </a:p>
        </p:txBody>
      </p:sp>
      <p:pic>
        <p:nvPicPr>
          <p:cNvPr id="11" name="Picture 10" descr="A child holding a baby&#10;&#10;Description automatically generated">
            <a:extLst>
              <a:ext uri="{FF2B5EF4-FFF2-40B4-BE49-F238E27FC236}">
                <a16:creationId xmlns:a16="http://schemas.microsoft.com/office/drawing/2014/main" id="{FBD5A879-9E09-C743-C09D-E65F614D2D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71" b="43367"/>
          <a:stretch/>
        </p:blipFill>
        <p:spPr>
          <a:xfrm>
            <a:off x="6368720" y="123825"/>
            <a:ext cx="3090386" cy="30903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 descr="A blue background with text and a cloud and a pen&#10;&#10;Description automatically generated">
            <a:extLst>
              <a:ext uri="{FF2B5EF4-FFF2-40B4-BE49-F238E27FC236}">
                <a16:creationId xmlns:a16="http://schemas.microsoft.com/office/drawing/2014/main" id="{655AD1EC-B16B-7972-31CB-603F090729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62"/>
          <a:stretch/>
        </p:blipFill>
        <p:spPr>
          <a:xfrm>
            <a:off x="8915400" y="4891770"/>
            <a:ext cx="3152775" cy="18424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9" name="Graphic 18" descr="Heart with solid fill">
            <a:extLst>
              <a:ext uri="{FF2B5EF4-FFF2-40B4-BE49-F238E27FC236}">
                <a16:creationId xmlns:a16="http://schemas.microsoft.com/office/drawing/2014/main" id="{3833786C-B488-E2E9-FF0D-E91CDE3E00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3199" y="123825"/>
            <a:ext cx="1105501" cy="11055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DF4B2C4-D8EE-B942-45C8-F4B5EB00734A}"/>
              </a:ext>
            </a:extLst>
          </p:cNvPr>
          <p:cNvSpPr txBox="1"/>
          <p:nvPr/>
        </p:nvSpPr>
        <p:spPr>
          <a:xfrm>
            <a:off x="6344996" y="4323282"/>
            <a:ext cx="495347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latin typeface="Congenial SemiBold" panose="02000503040000020004" pitchFamily="2" charset="0"/>
                <a:hlinkClick r:id="rId8"/>
              </a:rPr>
              <a:t>https://chandrud.substack.com</a:t>
            </a:r>
            <a:endParaRPr lang="en-US" sz="2400" b="1" dirty="0">
              <a:latin typeface="Congenial SemiBold" panose="0200050304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CA4DC2-E7F9-C0FE-56C0-65DE822F131F}"/>
              </a:ext>
            </a:extLst>
          </p:cNvPr>
          <p:cNvSpPr txBox="1"/>
          <p:nvPr/>
        </p:nvSpPr>
        <p:spPr>
          <a:xfrm>
            <a:off x="5226382" y="3698310"/>
            <a:ext cx="619157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latin typeface="Congenial SemiBold" panose="02000503040000020004" pitchFamily="2" charset="0"/>
                <a:hlinkClick r:id="rId9"/>
              </a:rPr>
              <a:t>https://www.linkedin.com/in/chandrud</a:t>
            </a:r>
            <a:endParaRPr lang="en-US" sz="2400" b="1" dirty="0">
              <a:latin typeface="Congenial SemiBold" panose="02000503040000020004" pitchFamily="2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BD54E0-B38E-CBC1-EBA0-92E6B30920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74626" y="3656735"/>
            <a:ext cx="495369" cy="5048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4C6978A-411D-0F1E-F9AC-4CC55E9F8A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98474" y="4308645"/>
            <a:ext cx="495369" cy="5195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9CA8A3B-DDA0-879D-1C7E-6C8524049F8D}"/>
              </a:ext>
            </a:extLst>
          </p:cNvPr>
          <p:cNvSpPr txBox="1"/>
          <p:nvPr/>
        </p:nvSpPr>
        <p:spPr>
          <a:xfrm>
            <a:off x="336882" y="5572621"/>
            <a:ext cx="8448010" cy="1015663"/>
          </a:xfrm>
          <a:custGeom>
            <a:avLst/>
            <a:gdLst>
              <a:gd name="connsiteX0" fmla="*/ 0 w 8448010"/>
              <a:gd name="connsiteY0" fmla="*/ 0 h 1015663"/>
              <a:gd name="connsiteX1" fmla="*/ 734327 w 8448010"/>
              <a:gd name="connsiteY1" fmla="*/ 0 h 1015663"/>
              <a:gd name="connsiteX2" fmla="*/ 1299694 w 8448010"/>
              <a:gd name="connsiteY2" fmla="*/ 0 h 1015663"/>
              <a:gd name="connsiteX3" fmla="*/ 1865061 w 8448010"/>
              <a:gd name="connsiteY3" fmla="*/ 0 h 1015663"/>
              <a:gd name="connsiteX4" fmla="*/ 2683868 w 8448010"/>
              <a:gd name="connsiteY4" fmla="*/ 0 h 1015663"/>
              <a:gd name="connsiteX5" fmla="*/ 3333715 w 8448010"/>
              <a:gd name="connsiteY5" fmla="*/ 0 h 1015663"/>
              <a:gd name="connsiteX6" fmla="*/ 3983562 w 8448010"/>
              <a:gd name="connsiteY6" fmla="*/ 0 h 1015663"/>
              <a:gd name="connsiteX7" fmla="*/ 4379968 w 8448010"/>
              <a:gd name="connsiteY7" fmla="*/ 0 h 1015663"/>
              <a:gd name="connsiteX8" fmla="*/ 5029815 w 8448010"/>
              <a:gd name="connsiteY8" fmla="*/ 0 h 1015663"/>
              <a:gd name="connsiteX9" fmla="*/ 5510702 w 8448010"/>
              <a:gd name="connsiteY9" fmla="*/ 0 h 1015663"/>
              <a:gd name="connsiteX10" fmla="*/ 6160549 w 8448010"/>
              <a:gd name="connsiteY10" fmla="*/ 0 h 1015663"/>
              <a:gd name="connsiteX11" fmla="*/ 6979356 w 8448010"/>
              <a:gd name="connsiteY11" fmla="*/ 0 h 1015663"/>
              <a:gd name="connsiteX12" fmla="*/ 7629203 w 8448010"/>
              <a:gd name="connsiteY12" fmla="*/ 0 h 1015663"/>
              <a:gd name="connsiteX13" fmla="*/ 8448010 w 8448010"/>
              <a:gd name="connsiteY13" fmla="*/ 0 h 1015663"/>
              <a:gd name="connsiteX14" fmla="*/ 8448010 w 8448010"/>
              <a:gd name="connsiteY14" fmla="*/ 487518 h 1015663"/>
              <a:gd name="connsiteX15" fmla="*/ 8448010 w 8448010"/>
              <a:gd name="connsiteY15" fmla="*/ 1015663 h 1015663"/>
              <a:gd name="connsiteX16" fmla="*/ 7967123 w 8448010"/>
              <a:gd name="connsiteY16" fmla="*/ 1015663 h 1015663"/>
              <a:gd name="connsiteX17" fmla="*/ 7317276 w 8448010"/>
              <a:gd name="connsiteY17" fmla="*/ 1015663 h 1015663"/>
              <a:gd name="connsiteX18" fmla="*/ 6582949 w 8448010"/>
              <a:gd name="connsiteY18" fmla="*/ 1015663 h 1015663"/>
              <a:gd name="connsiteX19" fmla="*/ 5933102 w 8448010"/>
              <a:gd name="connsiteY19" fmla="*/ 1015663 h 1015663"/>
              <a:gd name="connsiteX20" fmla="*/ 5452216 w 8448010"/>
              <a:gd name="connsiteY20" fmla="*/ 1015663 h 1015663"/>
              <a:gd name="connsiteX21" fmla="*/ 4886849 w 8448010"/>
              <a:gd name="connsiteY21" fmla="*/ 1015663 h 1015663"/>
              <a:gd name="connsiteX22" fmla="*/ 4237002 w 8448010"/>
              <a:gd name="connsiteY22" fmla="*/ 1015663 h 1015663"/>
              <a:gd name="connsiteX23" fmla="*/ 3502675 w 8448010"/>
              <a:gd name="connsiteY23" fmla="*/ 1015663 h 1015663"/>
              <a:gd name="connsiteX24" fmla="*/ 2852828 w 8448010"/>
              <a:gd name="connsiteY24" fmla="*/ 1015663 h 1015663"/>
              <a:gd name="connsiteX25" fmla="*/ 2371941 w 8448010"/>
              <a:gd name="connsiteY25" fmla="*/ 1015663 h 1015663"/>
              <a:gd name="connsiteX26" fmla="*/ 1975535 w 8448010"/>
              <a:gd name="connsiteY26" fmla="*/ 1015663 h 1015663"/>
              <a:gd name="connsiteX27" fmla="*/ 1494648 w 8448010"/>
              <a:gd name="connsiteY27" fmla="*/ 1015663 h 1015663"/>
              <a:gd name="connsiteX28" fmla="*/ 675841 w 8448010"/>
              <a:gd name="connsiteY28" fmla="*/ 1015663 h 1015663"/>
              <a:gd name="connsiteX29" fmla="*/ 0 w 8448010"/>
              <a:gd name="connsiteY29" fmla="*/ 1015663 h 1015663"/>
              <a:gd name="connsiteX30" fmla="*/ 0 w 8448010"/>
              <a:gd name="connsiteY30" fmla="*/ 528145 h 1015663"/>
              <a:gd name="connsiteX31" fmla="*/ 0 w 8448010"/>
              <a:gd name="connsiteY31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448010" h="1015663" extrusionOk="0">
                <a:moveTo>
                  <a:pt x="0" y="0"/>
                </a:moveTo>
                <a:cubicBezTo>
                  <a:pt x="288078" y="-25112"/>
                  <a:pt x="561416" y="-15377"/>
                  <a:pt x="734327" y="0"/>
                </a:cubicBezTo>
                <a:cubicBezTo>
                  <a:pt x="907238" y="15377"/>
                  <a:pt x="1124602" y="3105"/>
                  <a:pt x="1299694" y="0"/>
                </a:cubicBezTo>
                <a:cubicBezTo>
                  <a:pt x="1474786" y="-3105"/>
                  <a:pt x="1647099" y="4551"/>
                  <a:pt x="1865061" y="0"/>
                </a:cubicBezTo>
                <a:cubicBezTo>
                  <a:pt x="2083023" y="-4551"/>
                  <a:pt x="2371767" y="33447"/>
                  <a:pt x="2683868" y="0"/>
                </a:cubicBezTo>
                <a:cubicBezTo>
                  <a:pt x="2995969" y="-33447"/>
                  <a:pt x="3027033" y="-3255"/>
                  <a:pt x="3333715" y="0"/>
                </a:cubicBezTo>
                <a:cubicBezTo>
                  <a:pt x="3640397" y="3255"/>
                  <a:pt x="3659209" y="31450"/>
                  <a:pt x="3983562" y="0"/>
                </a:cubicBezTo>
                <a:cubicBezTo>
                  <a:pt x="4307915" y="-31450"/>
                  <a:pt x="4265060" y="-2489"/>
                  <a:pt x="4379968" y="0"/>
                </a:cubicBezTo>
                <a:cubicBezTo>
                  <a:pt x="4494876" y="2489"/>
                  <a:pt x="4809766" y="-29486"/>
                  <a:pt x="5029815" y="0"/>
                </a:cubicBezTo>
                <a:cubicBezTo>
                  <a:pt x="5249864" y="29486"/>
                  <a:pt x="5336486" y="-7651"/>
                  <a:pt x="5510702" y="0"/>
                </a:cubicBezTo>
                <a:cubicBezTo>
                  <a:pt x="5684918" y="7651"/>
                  <a:pt x="5911958" y="26379"/>
                  <a:pt x="6160549" y="0"/>
                </a:cubicBezTo>
                <a:cubicBezTo>
                  <a:pt x="6409140" y="-26379"/>
                  <a:pt x="6737329" y="36834"/>
                  <a:pt x="6979356" y="0"/>
                </a:cubicBezTo>
                <a:cubicBezTo>
                  <a:pt x="7221383" y="-36834"/>
                  <a:pt x="7311221" y="-6776"/>
                  <a:pt x="7629203" y="0"/>
                </a:cubicBezTo>
                <a:cubicBezTo>
                  <a:pt x="7947185" y="6776"/>
                  <a:pt x="8054865" y="-18668"/>
                  <a:pt x="8448010" y="0"/>
                </a:cubicBezTo>
                <a:cubicBezTo>
                  <a:pt x="8470464" y="140482"/>
                  <a:pt x="8466975" y="296598"/>
                  <a:pt x="8448010" y="487518"/>
                </a:cubicBezTo>
                <a:cubicBezTo>
                  <a:pt x="8429045" y="678438"/>
                  <a:pt x="8471302" y="865552"/>
                  <a:pt x="8448010" y="1015663"/>
                </a:cubicBezTo>
                <a:cubicBezTo>
                  <a:pt x="8287964" y="1032582"/>
                  <a:pt x="8172301" y="1020868"/>
                  <a:pt x="7967123" y="1015663"/>
                </a:cubicBezTo>
                <a:cubicBezTo>
                  <a:pt x="7761945" y="1010458"/>
                  <a:pt x="7585030" y="992337"/>
                  <a:pt x="7317276" y="1015663"/>
                </a:cubicBezTo>
                <a:cubicBezTo>
                  <a:pt x="7049522" y="1038989"/>
                  <a:pt x="6744020" y="995685"/>
                  <a:pt x="6582949" y="1015663"/>
                </a:cubicBezTo>
                <a:cubicBezTo>
                  <a:pt x="6421878" y="1035641"/>
                  <a:pt x="6071298" y="1039911"/>
                  <a:pt x="5933102" y="1015663"/>
                </a:cubicBezTo>
                <a:cubicBezTo>
                  <a:pt x="5794906" y="991415"/>
                  <a:pt x="5643567" y="1006902"/>
                  <a:pt x="5452216" y="1015663"/>
                </a:cubicBezTo>
                <a:cubicBezTo>
                  <a:pt x="5260865" y="1024424"/>
                  <a:pt x="5111705" y="1006376"/>
                  <a:pt x="4886849" y="1015663"/>
                </a:cubicBezTo>
                <a:cubicBezTo>
                  <a:pt x="4661993" y="1024950"/>
                  <a:pt x="4499588" y="998411"/>
                  <a:pt x="4237002" y="1015663"/>
                </a:cubicBezTo>
                <a:cubicBezTo>
                  <a:pt x="3974416" y="1032915"/>
                  <a:pt x="3656760" y="1048492"/>
                  <a:pt x="3502675" y="1015663"/>
                </a:cubicBezTo>
                <a:cubicBezTo>
                  <a:pt x="3348590" y="982834"/>
                  <a:pt x="3075027" y="1022197"/>
                  <a:pt x="2852828" y="1015663"/>
                </a:cubicBezTo>
                <a:cubicBezTo>
                  <a:pt x="2630629" y="1009129"/>
                  <a:pt x="2516702" y="1003221"/>
                  <a:pt x="2371941" y="1015663"/>
                </a:cubicBezTo>
                <a:cubicBezTo>
                  <a:pt x="2227180" y="1028105"/>
                  <a:pt x="2074078" y="1023555"/>
                  <a:pt x="1975535" y="1015663"/>
                </a:cubicBezTo>
                <a:cubicBezTo>
                  <a:pt x="1876992" y="1007771"/>
                  <a:pt x="1624547" y="1004266"/>
                  <a:pt x="1494648" y="1015663"/>
                </a:cubicBezTo>
                <a:cubicBezTo>
                  <a:pt x="1364749" y="1027060"/>
                  <a:pt x="899522" y="1004465"/>
                  <a:pt x="675841" y="1015663"/>
                </a:cubicBezTo>
                <a:cubicBezTo>
                  <a:pt x="452160" y="1026861"/>
                  <a:pt x="156221" y="1012502"/>
                  <a:pt x="0" y="1015663"/>
                </a:cubicBezTo>
                <a:cubicBezTo>
                  <a:pt x="-4476" y="897385"/>
                  <a:pt x="-13422" y="674064"/>
                  <a:pt x="0" y="528145"/>
                </a:cubicBezTo>
                <a:cubicBezTo>
                  <a:pt x="13422" y="382226"/>
                  <a:pt x="-5579" y="16837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2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75586844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ongenial SemiBold" panose="02000503040000020004" pitchFamily="2" charset="0"/>
              </a:rPr>
              <a:t>My mission is to reach the student community and early career professionals to make the right career choices and excel in it with the right skillsets to be deemed 100% fit!</a:t>
            </a:r>
          </a:p>
        </p:txBody>
      </p:sp>
    </p:spTree>
    <p:extLst>
      <p:ext uri="{BB962C8B-B14F-4D97-AF65-F5344CB8AC3E}">
        <p14:creationId xmlns:p14="http://schemas.microsoft.com/office/powerpoint/2010/main" val="643147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D71"/>
            </a:gs>
            <a:gs pos="90000">
              <a:srgbClr val="F7CBB3"/>
            </a:gs>
            <a:gs pos="100000">
              <a:srgbClr val="FFF3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A group of logos on a screen">
            <a:extLst>
              <a:ext uri="{FF2B5EF4-FFF2-40B4-BE49-F238E27FC236}">
                <a16:creationId xmlns:a16="http://schemas.microsoft.com/office/drawing/2014/main" id="{BB0D2004-A9E4-C591-77F0-6A4ECA9287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19"/>
          <a:stretch/>
        </p:blipFill>
        <p:spPr>
          <a:xfrm>
            <a:off x="26106" y="0"/>
            <a:ext cx="12165893" cy="6858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72A0549-FC03-1578-750A-5099673AE001}"/>
              </a:ext>
            </a:extLst>
          </p:cNvPr>
          <p:cNvSpPr txBox="1"/>
          <p:nvPr/>
        </p:nvSpPr>
        <p:spPr>
          <a:xfrm>
            <a:off x="336882" y="320844"/>
            <a:ext cx="7638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genial Black" panose="02000503040000020004" pitchFamily="2" charset="0"/>
              </a:rPr>
              <a:t>Observability Landscape 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1012B92C-9BF4-D587-1554-FFED5A4D8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0880" y="3023884"/>
            <a:ext cx="1110216" cy="1110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34F04A-24FC-1CE6-0A50-BA8F274A9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28" y="1179915"/>
            <a:ext cx="5203481" cy="409325"/>
          </a:xfrm>
          <a:custGeom>
            <a:avLst/>
            <a:gdLst>
              <a:gd name="connsiteX0" fmla="*/ 0 w 5203481"/>
              <a:gd name="connsiteY0" fmla="*/ 0 h 409325"/>
              <a:gd name="connsiteX1" fmla="*/ 650435 w 5203481"/>
              <a:gd name="connsiteY1" fmla="*/ 0 h 409325"/>
              <a:gd name="connsiteX2" fmla="*/ 1144766 w 5203481"/>
              <a:gd name="connsiteY2" fmla="*/ 0 h 409325"/>
              <a:gd name="connsiteX3" fmla="*/ 1899271 w 5203481"/>
              <a:gd name="connsiteY3" fmla="*/ 0 h 409325"/>
              <a:gd name="connsiteX4" fmla="*/ 2653775 w 5203481"/>
              <a:gd name="connsiteY4" fmla="*/ 0 h 409325"/>
              <a:gd name="connsiteX5" fmla="*/ 3148106 w 5203481"/>
              <a:gd name="connsiteY5" fmla="*/ 0 h 409325"/>
              <a:gd name="connsiteX6" fmla="*/ 3902611 w 5203481"/>
              <a:gd name="connsiteY6" fmla="*/ 0 h 409325"/>
              <a:gd name="connsiteX7" fmla="*/ 4448976 w 5203481"/>
              <a:gd name="connsiteY7" fmla="*/ 0 h 409325"/>
              <a:gd name="connsiteX8" fmla="*/ 5203481 w 5203481"/>
              <a:gd name="connsiteY8" fmla="*/ 0 h 409325"/>
              <a:gd name="connsiteX9" fmla="*/ 5203481 w 5203481"/>
              <a:gd name="connsiteY9" fmla="*/ 409325 h 409325"/>
              <a:gd name="connsiteX10" fmla="*/ 4605081 w 5203481"/>
              <a:gd name="connsiteY10" fmla="*/ 409325 h 409325"/>
              <a:gd name="connsiteX11" fmla="*/ 3850576 w 5203481"/>
              <a:gd name="connsiteY11" fmla="*/ 409325 h 409325"/>
              <a:gd name="connsiteX12" fmla="*/ 3356245 w 5203481"/>
              <a:gd name="connsiteY12" fmla="*/ 409325 h 409325"/>
              <a:gd name="connsiteX13" fmla="*/ 2757845 w 5203481"/>
              <a:gd name="connsiteY13" fmla="*/ 409325 h 409325"/>
              <a:gd name="connsiteX14" fmla="*/ 2055375 w 5203481"/>
              <a:gd name="connsiteY14" fmla="*/ 409325 h 409325"/>
              <a:gd name="connsiteX15" fmla="*/ 1352905 w 5203481"/>
              <a:gd name="connsiteY15" fmla="*/ 409325 h 409325"/>
              <a:gd name="connsiteX16" fmla="*/ 702470 w 5203481"/>
              <a:gd name="connsiteY16" fmla="*/ 409325 h 409325"/>
              <a:gd name="connsiteX17" fmla="*/ 0 w 5203481"/>
              <a:gd name="connsiteY17" fmla="*/ 409325 h 409325"/>
              <a:gd name="connsiteX18" fmla="*/ 0 w 5203481"/>
              <a:gd name="connsiteY18" fmla="*/ 0 h 40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03481" h="409325" fill="none" extrusionOk="0">
                <a:moveTo>
                  <a:pt x="0" y="0"/>
                </a:moveTo>
                <a:cubicBezTo>
                  <a:pt x="303462" y="-12795"/>
                  <a:pt x="330250" y="-20329"/>
                  <a:pt x="650435" y="0"/>
                </a:cubicBezTo>
                <a:cubicBezTo>
                  <a:pt x="970621" y="20329"/>
                  <a:pt x="993702" y="4396"/>
                  <a:pt x="1144766" y="0"/>
                </a:cubicBezTo>
                <a:cubicBezTo>
                  <a:pt x="1295830" y="-4396"/>
                  <a:pt x="1593985" y="-29368"/>
                  <a:pt x="1899271" y="0"/>
                </a:cubicBezTo>
                <a:cubicBezTo>
                  <a:pt x="2204557" y="29368"/>
                  <a:pt x="2355100" y="17746"/>
                  <a:pt x="2653775" y="0"/>
                </a:cubicBezTo>
                <a:cubicBezTo>
                  <a:pt x="2952450" y="-17746"/>
                  <a:pt x="2956461" y="-2752"/>
                  <a:pt x="3148106" y="0"/>
                </a:cubicBezTo>
                <a:cubicBezTo>
                  <a:pt x="3339751" y="2752"/>
                  <a:pt x="3699558" y="15577"/>
                  <a:pt x="3902611" y="0"/>
                </a:cubicBezTo>
                <a:cubicBezTo>
                  <a:pt x="4105665" y="-15577"/>
                  <a:pt x="4337742" y="12773"/>
                  <a:pt x="4448976" y="0"/>
                </a:cubicBezTo>
                <a:cubicBezTo>
                  <a:pt x="4560210" y="-12773"/>
                  <a:pt x="4855563" y="13783"/>
                  <a:pt x="5203481" y="0"/>
                </a:cubicBezTo>
                <a:cubicBezTo>
                  <a:pt x="5186452" y="140254"/>
                  <a:pt x="5207516" y="318607"/>
                  <a:pt x="5203481" y="409325"/>
                </a:cubicBezTo>
                <a:cubicBezTo>
                  <a:pt x="4966474" y="383316"/>
                  <a:pt x="4845512" y="382224"/>
                  <a:pt x="4605081" y="409325"/>
                </a:cubicBezTo>
                <a:cubicBezTo>
                  <a:pt x="4364650" y="436426"/>
                  <a:pt x="4035552" y="439365"/>
                  <a:pt x="3850576" y="409325"/>
                </a:cubicBezTo>
                <a:cubicBezTo>
                  <a:pt x="3665601" y="379285"/>
                  <a:pt x="3541373" y="427275"/>
                  <a:pt x="3356245" y="409325"/>
                </a:cubicBezTo>
                <a:cubicBezTo>
                  <a:pt x="3171117" y="391375"/>
                  <a:pt x="2941884" y="437745"/>
                  <a:pt x="2757845" y="409325"/>
                </a:cubicBezTo>
                <a:cubicBezTo>
                  <a:pt x="2573806" y="380905"/>
                  <a:pt x="2377056" y="391357"/>
                  <a:pt x="2055375" y="409325"/>
                </a:cubicBezTo>
                <a:cubicBezTo>
                  <a:pt x="1733694" y="427294"/>
                  <a:pt x="1694880" y="441865"/>
                  <a:pt x="1352905" y="409325"/>
                </a:cubicBezTo>
                <a:cubicBezTo>
                  <a:pt x="1010930" y="376786"/>
                  <a:pt x="883039" y="388337"/>
                  <a:pt x="702470" y="409325"/>
                </a:cubicBezTo>
                <a:cubicBezTo>
                  <a:pt x="521902" y="430313"/>
                  <a:pt x="282102" y="442847"/>
                  <a:pt x="0" y="409325"/>
                </a:cubicBezTo>
                <a:cubicBezTo>
                  <a:pt x="-6921" y="300415"/>
                  <a:pt x="-9428" y="174544"/>
                  <a:pt x="0" y="0"/>
                </a:cubicBezTo>
                <a:close/>
              </a:path>
              <a:path w="5203481" h="409325" stroke="0" extrusionOk="0">
                <a:moveTo>
                  <a:pt x="0" y="0"/>
                </a:moveTo>
                <a:cubicBezTo>
                  <a:pt x="220724" y="-24701"/>
                  <a:pt x="321891" y="23489"/>
                  <a:pt x="598400" y="0"/>
                </a:cubicBezTo>
                <a:cubicBezTo>
                  <a:pt x="874909" y="-23489"/>
                  <a:pt x="896768" y="-3751"/>
                  <a:pt x="1092731" y="0"/>
                </a:cubicBezTo>
                <a:cubicBezTo>
                  <a:pt x="1288694" y="3751"/>
                  <a:pt x="1422516" y="19833"/>
                  <a:pt x="1587062" y="0"/>
                </a:cubicBezTo>
                <a:cubicBezTo>
                  <a:pt x="1751608" y="-19833"/>
                  <a:pt x="1894985" y="-10601"/>
                  <a:pt x="2133427" y="0"/>
                </a:cubicBezTo>
                <a:cubicBezTo>
                  <a:pt x="2371870" y="10601"/>
                  <a:pt x="2512541" y="20787"/>
                  <a:pt x="2679793" y="0"/>
                </a:cubicBezTo>
                <a:cubicBezTo>
                  <a:pt x="2847045" y="-20787"/>
                  <a:pt x="3238108" y="-23156"/>
                  <a:pt x="3434297" y="0"/>
                </a:cubicBezTo>
                <a:cubicBezTo>
                  <a:pt x="3630486" y="23156"/>
                  <a:pt x="3763414" y="3772"/>
                  <a:pt x="4032698" y="0"/>
                </a:cubicBezTo>
                <a:cubicBezTo>
                  <a:pt x="4301982" y="-3772"/>
                  <a:pt x="4795969" y="-25945"/>
                  <a:pt x="5203481" y="0"/>
                </a:cubicBezTo>
                <a:cubicBezTo>
                  <a:pt x="5183414" y="181137"/>
                  <a:pt x="5191462" y="251805"/>
                  <a:pt x="5203481" y="409325"/>
                </a:cubicBezTo>
                <a:cubicBezTo>
                  <a:pt x="4910025" y="403999"/>
                  <a:pt x="4612182" y="445280"/>
                  <a:pt x="4448976" y="409325"/>
                </a:cubicBezTo>
                <a:cubicBezTo>
                  <a:pt x="4285771" y="373370"/>
                  <a:pt x="4094276" y="413972"/>
                  <a:pt x="3746506" y="409325"/>
                </a:cubicBezTo>
                <a:cubicBezTo>
                  <a:pt x="3398736" y="404679"/>
                  <a:pt x="3367776" y="434916"/>
                  <a:pt x="3200141" y="409325"/>
                </a:cubicBezTo>
                <a:cubicBezTo>
                  <a:pt x="3032507" y="383734"/>
                  <a:pt x="2825010" y="413554"/>
                  <a:pt x="2705810" y="409325"/>
                </a:cubicBezTo>
                <a:cubicBezTo>
                  <a:pt x="2586610" y="405096"/>
                  <a:pt x="2328030" y="418708"/>
                  <a:pt x="2159445" y="409325"/>
                </a:cubicBezTo>
                <a:cubicBezTo>
                  <a:pt x="1990861" y="399942"/>
                  <a:pt x="1660585" y="400719"/>
                  <a:pt x="1509009" y="409325"/>
                </a:cubicBezTo>
                <a:cubicBezTo>
                  <a:pt x="1357433" y="417931"/>
                  <a:pt x="1208515" y="409940"/>
                  <a:pt x="962644" y="409325"/>
                </a:cubicBezTo>
                <a:cubicBezTo>
                  <a:pt x="716773" y="408710"/>
                  <a:pt x="384126" y="410804"/>
                  <a:pt x="0" y="409325"/>
                </a:cubicBezTo>
                <a:cubicBezTo>
                  <a:pt x="2020" y="225261"/>
                  <a:pt x="-17053" y="133726"/>
                  <a:pt x="0" y="0"/>
                </a:cubicBezTo>
                <a:close/>
              </a:path>
            </a:pathLst>
          </a:cu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6621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C18FFB-FEA2-DDBC-FF71-CDBE8BC3AE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0109" y="1928612"/>
            <a:ext cx="5554098" cy="418761"/>
          </a:xfrm>
          <a:custGeom>
            <a:avLst/>
            <a:gdLst>
              <a:gd name="connsiteX0" fmla="*/ 0 w 5554098"/>
              <a:gd name="connsiteY0" fmla="*/ 0 h 418761"/>
              <a:gd name="connsiteX1" fmla="*/ 694262 w 5554098"/>
              <a:gd name="connsiteY1" fmla="*/ 0 h 418761"/>
              <a:gd name="connsiteX2" fmla="*/ 1221902 w 5554098"/>
              <a:gd name="connsiteY2" fmla="*/ 0 h 418761"/>
              <a:gd name="connsiteX3" fmla="*/ 2027246 w 5554098"/>
              <a:gd name="connsiteY3" fmla="*/ 0 h 418761"/>
              <a:gd name="connsiteX4" fmla="*/ 2832590 w 5554098"/>
              <a:gd name="connsiteY4" fmla="*/ 0 h 418761"/>
              <a:gd name="connsiteX5" fmla="*/ 3360229 w 5554098"/>
              <a:gd name="connsiteY5" fmla="*/ 0 h 418761"/>
              <a:gd name="connsiteX6" fmla="*/ 4165574 w 5554098"/>
              <a:gd name="connsiteY6" fmla="*/ 0 h 418761"/>
              <a:gd name="connsiteX7" fmla="*/ 4748754 w 5554098"/>
              <a:gd name="connsiteY7" fmla="*/ 0 h 418761"/>
              <a:gd name="connsiteX8" fmla="*/ 5554098 w 5554098"/>
              <a:gd name="connsiteY8" fmla="*/ 0 h 418761"/>
              <a:gd name="connsiteX9" fmla="*/ 5554098 w 5554098"/>
              <a:gd name="connsiteY9" fmla="*/ 418761 h 418761"/>
              <a:gd name="connsiteX10" fmla="*/ 4915377 w 5554098"/>
              <a:gd name="connsiteY10" fmla="*/ 418761 h 418761"/>
              <a:gd name="connsiteX11" fmla="*/ 4110033 w 5554098"/>
              <a:gd name="connsiteY11" fmla="*/ 418761 h 418761"/>
              <a:gd name="connsiteX12" fmla="*/ 3582393 w 5554098"/>
              <a:gd name="connsiteY12" fmla="*/ 418761 h 418761"/>
              <a:gd name="connsiteX13" fmla="*/ 2943672 w 5554098"/>
              <a:gd name="connsiteY13" fmla="*/ 418761 h 418761"/>
              <a:gd name="connsiteX14" fmla="*/ 2193869 w 5554098"/>
              <a:gd name="connsiteY14" fmla="*/ 418761 h 418761"/>
              <a:gd name="connsiteX15" fmla="*/ 1444065 w 5554098"/>
              <a:gd name="connsiteY15" fmla="*/ 418761 h 418761"/>
              <a:gd name="connsiteX16" fmla="*/ 749803 w 5554098"/>
              <a:gd name="connsiteY16" fmla="*/ 418761 h 418761"/>
              <a:gd name="connsiteX17" fmla="*/ 0 w 5554098"/>
              <a:gd name="connsiteY17" fmla="*/ 418761 h 418761"/>
              <a:gd name="connsiteX18" fmla="*/ 0 w 5554098"/>
              <a:gd name="connsiteY18" fmla="*/ 0 h 41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54098" h="418761" fill="none" extrusionOk="0">
                <a:moveTo>
                  <a:pt x="0" y="0"/>
                </a:moveTo>
                <a:cubicBezTo>
                  <a:pt x="282323" y="-30783"/>
                  <a:pt x="399063" y="-6898"/>
                  <a:pt x="694262" y="0"/>
                </a:cubicBezTo>
                <a:cubicBezTo>
                  <a:pt x="989461" y="6898"/>
                  <a:pt x="992634" y="24748"/>
                  <a:pt x="1221902" y="0"/>
                </a:cubicBezTo>
                <a:cubicBezTo>
                  <a:pt x="1451170" y="-24748"/>
                  <a:pt x="1697697" y="-22062"/>
                  <a:pt x="2027246" y="0"/>
                </a:cubicBezTo>
                <a:cubicBezTo>
                  <a:pt x="2356795" y="22062"/>
                  <a:pt x="2625080" y="-15362"/>
                  <a:pt x="2832590" y="0"/>
                </a:cubicBezTo>
                <a:cubicBezTo>
                  <a:pt x="3040100" y="15362"/>
                  <a:pt x="3185100" y="-6443"/>
                  <a:pt x="3360229" y="0"/>
                </a:cubicBezTo>
                <a:cubicBezTo>
                  <a:pt x="3535358" y="6443"/>
                  <a:pt x="3791035" y="22727"/>
                  <a:pt x="4165574" y="0"/>
                </a:cubicBezTo>
                <a:cubicBezTo>
                  <a:pt x="4540113" y="-22727"/>
                  <a:pt x="4549904" y="-28772"/>
                  <a:pt x="4748754" y="0"/>
                </a:cubicBezTo>
                <a:cubicBezTo>
                  <a:pt x="4947604" y="28772"/>
                  <a:pt x="5273392" y="37981"/>
                  <a:pt x="5554098" y="0"/>
                </a:cubicBezTo>
                <a:cubicBezTo>
                  <a:pt x="5534425" y="163634"/>
                  <a:pt x="5568624" y="261892"/>
                  <a:pt x="5554098" y="418761"/>
                </a:cubicBezTo>
                <a:cubicBezTo>
                  <a:pt x="5334421" y="442094"/>
                  <a:pt x="5173501" y="433379"/>
                  <a:pt x="4915377" y="418761"/>
                </a:cubicBezTo>
                <a:cubicBezTo>
                  <a:pt x="4657253" y="404143"/>
                  <a:pt x="4466097" y="413756"/>
                  <a:pt x="4110033" y="418761"/>
                </a:cubicBezTo>
                <a:cubicBezTo>
                  <a:pt x="3753969" y="423766"/>
                  <a:pt x="3822921" y="420137"/>
                  <a:pt x="3582393" y="418761"/>
                </a:cubicBezTo>
                <a:cubicBezTo>
                  <a:pt x="3341865" y="417385"/>
                  <a:pt x="3243371" y="428313"/>
                  <a:pt x="2943672" y="418761"/>
                </a:cubicBezTo>
                <a:cubicBezTo>
                  <a:pt x="2643973" y="409209"/>
                  <a:pt x="2471606" y="426032"/>
                  <a:pt x="2193869" y="418761"/>
                </a:cubicBezTo>
                <a:cubicBezTo>
                  <a:pt x="1916132" y="411490"/>
                  <a:pt x="1704623" y="426442"/>
                  <a:pt x="1444065" y="418761"/>
                </a:cubicBezTo>
                <a:cubicBezTo>
                  <a:pt x="1183507" y="411080"/>
                  <a:pt x="1031163" y="385453"/>
                  <a:pt x="749803" y="418761"/>
                </a:cubicBezTo>
                <a:cubicBezTo>
                  <a:pt x="468443" y="452069"/>
                  <a:pt x="328078" y="447546"/>
                  <a:pt x="0" y="418761"/>
                </a:cubicBezTo>
                <a:cubicBezTo>
                  <a:pt x="10035" y="228017"/>
                  <a:pt x="-9414" y="114162"/>
                  <a:pt x="0" y="0"/>
                </a:cubicBezTo>
                <a:close/>
              </a:path>
              <a:path w="5554098" h="418761" stroke="0" extrusionOk="0">
                <a:moveTo>
                  <a:pt x="0" y="0"/>
                </a:moveTo>
                <a:cubicBezTo>
                  <a:pt x="223894" y="-30245"/>
                  <a:pt x="413748" y="3534"/>
                  <a:pt x="638721" y="0"/>
                </a:cubicBezTo>
                <a:cubicBezTo>
                  <a:pt x="863694" y="-3534"/>
                  <a:pt x="1057901" y="-23666"/>
                  <a:pt x="1166361" y="0"/>
                </a:cubicBezTo>
                <a:cubicBezTo>
                  <a:pt x="1274821" y="23666"/>
                  <a:pt x="1473559" y="-16767"/>
                  <a:pt x="1694000" y="0"/>
                </a:cubicBezTo>
                <a:cubicBezTo>
                  <a:pt x="1914441" y="16767"/>
                  <a:pt x="2099669" y="27025"/>
                  <a:pt x="2277180" y="0"/>
                </a:cubicBezTo>
                <a:cubicBezTo>
                  <a:pt x="2454691" y="-27025"/>
                  <a:pt x="2657232" y="-430"/>
                  <a:pt x="2860360" y="0"/>
                </a:cubicBezTo>
                <a:cubicBezTo>
                  <a:pt x="3063488" y="430"/>
                  <a:pt x="3414748" y="21082"/>
                  <a:pt x="3665705" y="0"/>
                </a:cubicBezTo>
                <a:cubicBezTo>
                  <a:pt x="3916663" y="-21082"/>
                  <a:pt x="4144262" y="-11880"/>
                  <a:pt x="4304426" y="0"/>
                </a:cubicBezTo>
                <a:cubicBezTo>
                  <a:pt x="4464590" y="11880"/>
                  <a:pt x="4970009" y="50020"/>
                  <a:pt x="5554098" y="0"/>
                </a:cubicBezTo>
                <a:cubicBezTo>
                  <a:pt x="5564126" y="179290"/>
                  <a:pt x="5540052" y="218901"/>
                  <a:pt x="5554098" y="418761"/>
                </a:cubicBezTo>
                <a:cubicBezTo>
                  <a:pt x="5254517" y="402491"/>
                  <a:pt x="4962030" y="412052"/>
                  <a:pt x="4748754" y="418761"/>
                </a:cubicBezTo>
                <a:cubicBezTo>
                  <a:pt x="4535478" y="425470"/>
                  <a:pt x="4285226" y="452754"/>
                  <a:pt x="3998951" y="418761"/>
                </a:cubicBezTo>
                <a:cubicBezTo>
                  <a:pt x="3712676" y="384768"/>
                  <a:pt x="3544169" y="417141"/>
                  <a:pt x="3415770" y="418761"/>
                </a:cubicBezTo>
                <a:cubicBezTo>
                  <a:pt x="3287371" y="420381"/>
                  <a:pt x="3099247" y="418915"/>
                  <a:pt x="2888131" y="418761"/>
                </a:cubicBezTo>
                <a:cubicBezTo>
                  <a:pt x="2677015" y="418607"/>
                  <a:pt x="2586807" y="435555"/>
                  <a:pt x="2304951" y="418761"/>
                </a:cubicBezTo>
                <a:cubicBezTo>
                  <a:pt x="2023095" y="401967"/>
                  <a:pt x="1780540" y="420719"/>
                  <a:pt x="1610688" y="418761"/>
                </a:cubicBezTo>
                <a:cubicBezTo>
                  <a:pt x="1440836" y="416803"/>
                  <a:pt x="1194340" y="398222"/>
                  <a:pt x="1027508" y="418761"/>
                </a:cubicBezTo>
                <a:cubicBezTo>
                  <a:pt x="860676" y="439300"/>
                  <a:pt x="237801" y="444962"/>
                  <a:pt x="0" y="418761"/>
                </a:cubicBezTo>
                <a:cubicBezTo>
                  <a:pt x="-3321" y="240166"/>
                  <a:pt x="-18967" y="193683"/>
                  <a:pt x="0" y="0"/>
                </a:cubicBezTo>
                <a:close/>
              </a:path>
            </a:pathLst>
          </a:cu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6621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461BFE-442F-242C-FB6D-E34089B61F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628" y="1714341"/>
            <a:ext cx="4837245" cy="428542"/>
          </a:xfrm>
          <a:custGeom>
            <a:avLst/>
            <a:gdLst>
              <a:gd name="connsiteX0" fmla="*/ 0 w 4837245"/>
              <a:gd name="connsiteY0" fmla="*/ 0 h 428542"/>
              <a:gd name="connsiteX1" fmla="*/ 642663 w 4837245"/>
              <a:gd name="connsiteY1" fmla="*/ 0 h 428542"/>
              <a:gd name="connsiteX2" fmla="*/ 1285325 w 4837245"/>
              <a:gd name="connsiteY2" fmla="*/ 0 h 428542"/>
              <a:gd name="connsiteX3" fmla="*/ 1927988 w 4837245"/>
              <a:gd name="connsiteY3" fmla="*/ 0 h 428542"/>
              <a:gd name="connsiteX4" fmla="*/ 2473905 w 4837245"/>
              <a:gd name="connsiteY4" fmla="*/ 0 h 428542"/>
              <a:gd name="connsiteX5" fmla="*/ 3261685 w 4837245"/>
              <a:gd name="connsiteY5" fmla="*/ 0 h 428542"/>
              <a:gd name="connsiteX6" fmla="*/ 4049465 w 4837245"/>
              <a:gd name="connsiteY6" fmla="*/ 0 h 428542"/>
              <a:gd name="connsiteX7" fmla="*/ 4837245 w 4837245"/>
              <a:gd name="connsiteY7" fmla="*/ 0 h 428542"/>
              <a:gd name="connsiteX8" fmla="*/ 4837245 w 4837245"/>
              <a:gd name="connsiteY8" fmla="*/ 428542 h 428542"/>
              <a:gd name="connsiteX9" fmla="*/ 4049465 w 4837245"/>
              <a:gd name="connsiteY9" fmla="*/ 428542 h 428542"/>
              <a:gd name="connsiteX10" fmla="*/ 3503547 w 4837245"/>
              <a:gd name="connsiteY10" fmla="*/ 428542 h 428542"/>
              <a:gd name="connsiteX11" fmla="*/ 2909257 w 4837245"/>
              <a:gd name="connsiteY11" fmla="*/ 428542 h 428542"/>
              <a:gd name="connsiteX12" fmla="*/ 2121477 w 4837245"/>
              <a:gd name="connsiteY12" fmla="*/ 428542 h 428542"/>
              <a:gd name="connsiteX13" fmla="*/ 1333698 w 4837245"/>
              <a:gd name="connsiteY13" fmla="*/ 428542 h 428542"/>
              <a:gd name="connsiteX14" fmla="*/ 787780 w 4837245"/>
              <a:gd name="connsiteY14" fmla="*/ 428542 h 428542"/>
              <a:gd name="connsiteX15" fmla="*/ 0 w 4837245"/>
              <a:gd name="connsiteY15" fmla="*/ 428542 h 428542"/>
              <a:gd name="connsiteX16" fmla="*/ 0 w 4837245"/>
              <a:gd name="connsiteY16" fmla="*/ 0 h 42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37245" h="428542" fill="none" extrusionOk="0">
                <a:moveTo>
                  <a:pt x="0" y="0"/>
                </a:moveTo>
                <a:cubicBezTo>
                  <a:pt x="184455" y="-23752"/>
                  <a:pt x="404016" y="-26241"/>
                  <a:pt x="642663" y="0"/>
                </a:cubicBezTo>
                <a:cubicBezTo>
                  <a:pt x="881310" y="26241"/>
                  <a:pt x="1100893" y="-18541"/>
                  <a:pt x="1285325" y="0"/>
                </a:cubicBezTo>
                <a:cubicBezTo>
                  <a:pt x="1469757" y="18541"/>
                  <a:pt x="1783677" y="-21086"/>
                  <a:pt x="1927988" y="0"/>
                </a:cubicBezTo>
                <a:cubicBezTo>
                  <a:pt x="2072299" y="21086"/>
                  <a:pt x="2300145" y="5367"/>
                  <a:pt x="2473905" y="0"/>
                </a:cubicBezTo>
                <a:cubicBezTo>
                  <a:pt x="2647665" y="-5367"/>
                  <a:pt x="3022179" y="-9246"/>
                  <a:pt x="3261685" y="0"/>
                </a:cubicBezTo>
                <a:cubicBezTo>
                  <a:pt x="3501191" y="9246"/>
                  <a:pt x="3885302" y="7265"/>
                  <a:pt x="4049465" y="0"/>
                </a:cubicBezTo>
                <a:cubicBezTo>
                  <a:pt x="4213628" y="-7265"/>
                  <a:pt x="4494743" y="-37051"/>
                  <a:pt x="4837245" y="0"/>
                </a:cubicBezTo>
                <a:cubicBezTo>
                  <a:pt x="4856254" y="120815"/>
                  <a:pt x="4825843" y="232413"/>
                  <a:pt x="4837245" y="428542"/>
                </a:cubicBezTo>
                <a:cubicBezTo>
                  <a:pt x="4447812" y="397910"/>
                  <a:pt x="4362518" y="433535"/>
                  <a:pt x="4049465" y="428542"/>
                </a:cubicBezTo>
                <a:cubicBezTo>
                  <a:pt x="3736412" y="423549"/>
                  <a:pt x="3645546" y="406087"/>
                  <a:pt x="3503547" y="428542"/>
                </a:cubicBezTo>
                <a:cubicBezTo>
                  <a:pt x="3361548" y="450997"/>
                  <a:pt x="3135342" y="407352"/>
                  <a:pt x="2909257" y="428542"/>
                </a:cubicBezTo>
                <a:cubicBezTo>
                  <a:pt x="2683172" y="449733"/>
                  <a:pt x="2370048" y="456538"/>
                  <a:pt x="2121477" y="428542"/>
                </a:cubicBezTo>
                <a:cubicBezTo>
                  <a:pt x="1872906" y="400546"/>
                  <a:pt x="1668422" y="417565"/>
                  <a:pt x="1333698" y="428542"/>
                </a:cubicBezTo>
                <a:cubicBezTo>
                  <a:pt x="998974" y="439519"/>
                  <a:pt x="1037237" y="406306"/>
                  <a:pt x="787780" y="428542"/>
                </a:cubicBezTo>
                <a:cubicBezTo>
                  <a:pt x="538323" y="450778"/>
                  <a:pt x="236803" y="391291"/>
                  <a:pt x="0" y="428542"/>
                </a:cubicBezTo>
                <a:cubicBezTo>
                  <a:pt x="12109" y="336557"/>
                  <a:pt x="3428" y="171890"/>
                  <a:pt x="0" y="0"/>
                </a:cubicBezTo>
                <a:close/>
              </a:path>
              <a:path w="4837245" h="428542" stroke="0" extrusionOk="0">
                <a:moveTo>
                  <a:pt x="0" y="0"/>
                </a:moveTo>
                <a:cubicBezTo>
                  <a:pt x="250708" y="-19714"/>
                  <a:pt x="378083" y="-5208"/>
                  <a:pt x="642663" y="0"/>
                </a:cubicBezTo>
                <a:cubicBezTo>
                  <a:pt x="907243" y="5208"/>
                  <a:pt x="1016379" y="-11442"/>
                  <a:pt x="1188580" y="0"/>
                </a:cubicBezTo>
                <a:cubicBezTo>
                  <a:pt x="1360781" y="11442"/>
                  <a:pt x="1521690" y="13721"/>
                  <a:pt x="1734498" y="0"/>
                </a:cubicBezTo>
                <a:cubicBezTo>
                  <a:pt x="1947306" y="-13721"/>
                  <a:pt x="2045556" y="1849"/>
                  <a:pt x="2328788" y="0"/>
                </a:cubicBezTo>
                <a:cubicBezTo>
                  <a:pt x="2612020" y="-1849"/>
                  <a:pt x="2663850" y="-20002"/>
                  <a:pt x="2923078" y="0"/>
                </a:cubicBezTo>
                <a:cubicBezTo>
                  <a:pt x="3182306" y="20002"/>
                  <a:pt x="3352642" y="23425"/>
                  <a:pt x="3710858" y="0"/>
                </a:cubicBezTo>
                <a:cubicBezTo>
                  <a:pt x="4069074" y="-23425"/>
                  <a:pt x="4356572" y="55301"/>
                  <a:pt x="4837245" y="0"/>
                </a:cubicBezTo>
                <a:cubicBezTo>
                  <a:pt x="4825332" y="189648"/>
                  <a:pt x="4833118" y="239944"/>
                  <a:pt x="4837245" y="428542"/>
                </a:cubicBezTo>
                <a:cubicBezTo>
                  <a:pt x="4620952" y="447692"/>
                  <a:pt x="4562709" y="409400"/>
                  <a:pt x="4291327" y="428542"/>
                </a:cubicBezTo>
                <a:cubicBezTo>
                  <a:pt x="4019945" y="447684"/>
                  <a:pt x="3670080" y="450783"/>
                  <a:pt x="3503547" y="428542"/>
                </a:cubicBezTo>
                <a:cubicBezTo>
                  <a:pt x="3337014" y="406301"/>
                  <a:pt x="3028524" y="448160"/>
                  <a:pt x="2764140" y="428542"/>
                </a:cubicBezTo>
                <a:cubicBezTo>
                  <a:pt x="2499756" y="408924"/>
                  <a:pt x="2382729" y="452371"/>
                  <a:pt x="2169850" y="428542"/>
                </a:cubicBezTo>
                <a:cubicBezTo>
                  <a:pt x="1956971" y="404714"/>
                  <a:pt x="1792523" y="435235"/>
                  <a:pt x="1623932" y="428542"/>
                </a:cubicBezTo>
                <a:cubicBezTo>
                  <a:pt x="1455341" y="421849"/>
                  <a:pt x="1312147" y="440882"/>
                  <a:pt x="1029642" y="428542"/>
                </a:cubicBezTo>
                <a:cubicBezTo>
                  <a:pt x="747137" y="416203"/>
                  <a:pt x="292177" y="442439"/>
                  <a:pt x="0" y="428542"/>
                </a:cubicBezTo>
                <a:cubicBezTo>
                  <a:pt x="1665" y="296530"/>
                  <a:pt x="7813" y="109530"/>
                  <a:pt x="0" y="0"/>
                </a:cubicBezTo>
                <a:close/>
              </a:path>
            </a:pathLst>
          </a:cu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6621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82D7A9-63F0-7A58-D639-6571A14873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7566" y="1316829"/>
            <a:ext cx="6196976" cy="445497"/>
          </a:xfrm>
          <a:custGeom>
            <a:avLst/>
            <a:gdLst>
              <a:gd name="connsiteX0" fmla="*/ 0 w 6196976"/>
              <a:gd name="connsiteY0" fmla="*/ 0 h 445497"/>
              <a:gd name="connsiteX1" fmla="*/ 812492 w 6196976"/>
              <a:gd name="connsiteY1" fmla="*/ 0 h 445497"/>
              <a:gd name="connsiteX2" fmla="*/ 1315136 w 6196976"/>
              <a:gd name="connsiteY2" fmla="*/ 0 h 445497"/>
              <a:gd name="connsiteX3" fmla="*/ 2127628 w 6196976"/>
              <a:gd name="connsiteY3" fmla="*/ 0 h 445497"/>
              <a:gd name="connsiteX4" fmla="*/ 2692242 w 6196976"/>
              <a:gd name="connsiteY4" fmla="*/ 0 h 445497"/>
              <a:gd name="connsiteX5" fmla="*/ 3194885 w 6196976"/>
              <a:gd name="connsiteY5" fmla="*/ 0 h 445497"/>
              <a:gd name="connsiteX6" fmla="*/ 3697529 w 6196976"/>
              <a:gd name="connsiteY6" fmla="*/ 0 h 445497"/>
              <a:gd name="connsiteX7" fmla="*/ 4510021 w 6196976"/>
              <a:gd name="connsiteY7" fmla="*/ 0 h 445497"/>
              <a:gd name="connsiteX8" fmla="*/ 5198574 w 6196976"/>
              <a:gd name="connsiteY8" fmla="*/ 0 h 445497"/>
              <a:gd name="connsiteX9" fmla="*/ 6196976 w 6196976"/>
              <a:gd name="connsiteY9" fmla="*/ 0 h 445497"/>
              <a:gd name="connsiteX10" fmla="*/ 6196976 w 6196976"/>
              <a:gd name="connsiteY10" fmla="*/ 445497 h 445497"/>
              <a:gd name="connsiteX11" fmla="*/ 5632363 w 6196976"/>
              <a:gd name="connsiteY11" fmla="*/ 445497 h 445497"/>
              <a:gd name="connsiteX12" fmla="*/ 4881840 w 6196976"/>
              <a:gd name="connsiteY12" fmla="*/ 445497 h 445497"/>
              <a:gd name="connsiteX13" fmla="*/ 4193287 w 6196976"/>
              <a:gd name="connsiteY13" fmla="*/ 445497 h 445497"/>
              <a:gd name="connsiteX14" fmla="*/ 3442764 w 6196976"/>
              <a:gd name="connsiteY14" fmla="*/ 445497 h 445497"/>
              <a:gd name="connsiteX15" fmla="*/ 2754212 w 6196976"/>
              <a:gd name="connsiteY15" fmla="*/ 445497 h 445497"/>
              <a:gd name="connsiteX16" fmla="*/ 2189598 w 6196976"/>
              <a:gd name="connsiteY16" fmla="*/ 445497 h 445497"/>
              <a:gd name="connsiteX17" fmla="*/ 1501045 w 6196976"/>
              <a:gd name="connsiteY17" fmla="*/ 445497 h 445497"/>
              <a:gd name="connsiteX18" fmla="*/ 812492 w 6196976"/>
              <a:gd name="connsiteY18" fmla="*/ 445497 h 445497"/>
              <a:gd name="connsiteX19" fmla="*/ 0 w 6196976"/>
              <a:gd name="connsiteY19" fmla="*/ 445497 h 445497"/>
              <a:gd name="connsiteX20" fmla="*/ 0 w 6196976"/>
              <a:gd name="connsiteY20" fmla="*/ 0 h 44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196976" h="445497" fill="none" extrusionOk="0">
                <a:moveTo>
                  <a:pt x="0" y="0"/>
                </a:moveTo>
                <a:cubicBezTo>
                  <a:pt x="273743" y="36413"/>
                  <a:pt x="447887" y="-38710"/>
                  <a:pt x="812492" y="0"/>
                </a:cubicBezTo>
                <a:cubicBezTo>
                  <a:pt x="1177097" y="38710"/>
                  <a:pt x="1127336" y="20508"/>
                  <a:pt x="1315136" y="0"/>
                </a:cubicBezTo>
                <a:cubicBezTo>
                  <a:pt x="1502936" y="-20508"/>
                  <a:pt x="1728913" y="-30953"/>
                  <a:pt x="2127628" y="0"/>
                </a:cubicBezTo>
                <a:cubicBezTo>
                  <a:pt x="2526343" y="30953"/>
                  <a:pt x="2427311" y="-14855"/>
                  <a:pt x="2692242" y="0"/>
                </a:cubicBezTo>
                <a:cubicBezTo>
                  <a:pt x="2957173" y="14855"/>
                  <a:pt x="2971682" y="1414"/>
                  <a:pt x="3194885" y="0"/>
                </a:cubicBezTo>
                <a:cubicBezTo>
                  <a:pt x="3418088" y="-1414"/>
                  <a:pt x="3536718" y="-6294"/>
                  <a:pt x="3697529" y="0"/>
                </a:cubicBezTo>
                <a:cubicBezTo>
                  <a:pt x="3858340" y="6294"/>
                  <a:pt x="4259716" y="-18298"/>
                  <a:pt x="4510021" y="0"/>
                </a:cubicBezTo>
                <a:cubicBezTo>
                  <a:pt x="4760326" y="18298"/>
                  <a:pt x="5031036" y="5200"/>
                  <a:pt x="5198574" y="0"/>
                </a:cubicBezTo>
                <a:cubicBezTo>
                  <a:pt x="5366112" y="-5200"/>
                  <a:pt x="5833152" y="-37658"/>
                  <a:pt x="6196976" y="0"/>
                </a:cubicBezTo>
                <a:cubicBezTo>
                  <a:pt x="6179294" y="106502"/>
                  <a:pt x="6181692" y="324067"/>
                  <a:pt x="6196976" y="445497"/>
                </a:cubicBezTo>
                <a:cubicBezTo>
                  <a:pt x="6061568" y="449341"/>
                  <a:pt x="5883285" y="426725"/>
                  <a:pt x="5632363" y="445497"/>
                </a:cubicBezTo>
                <a:cubicBezTo>
                  <a:pt x="5381441" y="464269"/>
                  <a:pt x="5181580" y="427530"/>
                  <a:pt x="4881840" y="445497"/>
                </a:cubicBezTo>
                <a:cubicBezTo>
                  <a:pt x="4582100" y="463464"/>
                  <a:pt x="4430273" y="457762"/>
                  <a:pt x="4193287" y="445497"/>
                </a:cubicBezTo>
                <a:cubicBezTo>
                  <a:pt x="3956301" y="433232"/>
                  <a:pt x="3684120" y="444000"/>
                  <a:pt x="3442764" y="445497"/>
                </a:cubicBezTo>
                <a:cubicBezTo>
                  <a:pt x="3201408" y="446994"/>
                  <a:pt x="3043758" y="418501"/>
                  <a:pt x="2754212" y="445497"/>
                </a:cubicBezTo>
                <a:cubicBezTo>
                  <a:pt x="2464666" y="472493"/>
                  <a:pt x="2418307" y="449989"/>
                  <a:pt x="2189598" y="445497"/>
                </a:cubicBezTo>
                <a:cubicBezTo>
                  <a:pt x="1960889" y="441005"/>
                  <a:pt x="1731980" y="434739"/>
                  <a:pt x="1501045" y="445497"/>
                </a:cubicBezTo>
                <a:cubicBezTo>
                  <a:pt x="1270110" y="456255"/>
                  <a:pt x="986511" y="477379"/>
                  <a:pt x="812492" y="445497"/>
                </a:cubicBezTo>
                <a:cubicBezTo>
                  <a:pt x="638473" y="413615"/>
                  <a:pt x="326137" y="415615"/>
                  <a:pt x="0" y="445497"/>
                </a:cubicBezTo>
                <a:cubicBezTo>
                  <a:pt x="-7554" y="273295"/>
                  <a:pt x="22248" y="132410"/>
                  <a:pt x="0" y="0"/>
                </a:cubicBezTo>
                <a:close/>
              </a:path>
              <a:path w="6196976" h="445497" stroke="0" extrusionOk="0">
                <a:moveTo>
                  <a:pt x="0" y="0"/>
                </a:moveTo>
                <a:cubicBezTo>
                  <a:pt x="182594" y="28799"/>
                  <a:pt x="420070" y="11014"/>
                  <a:pt x="626583" y="0"/>
                </a:cubicBezTo>
                <a:cubicBezTo>
                  <a:pt x="833096" y="-11014"/>
                  <a:pt x="985359" y="23335"/>
                  <a:pt x="1129227" y="0"/>
                </a:cubicBezTo>
                <a:cubicBezTo>
                  <a:pt x="1273095" y="-23335"/>
                  <a:pt x="1512439" y="-15549"/>
                  <a:pt x="1631870" y="0"/>
                </a:cubicBezTo>
                <a:cubicBezTo>
                  <a:pt x="1751301" y="15549"/>
                  <a:pt x="2000674" y="24741"/>
                  <a:pt x="2196484" y="0"/>
                </a:cubicBezTo>
                <a:cubicBezTo>
                  <a:pt x="2392294" y="-24741"/>
                  <a:pt x="2512955" y="1686"/>
                  <a:pt x="2761097" y="0"/>
                </a:cubicBezTo>
                <a:cubicBezTo>
                  <a:pt x="3009239" y="-1686"/>
                  <a:pt x="3171406" y="15953"/>
                  <a:pt x="3573589" y="0"/>
                </a:cubicBezTo>
                <a:cubicBezTo>
                  <a:pt x="3975772" y="-15953"/>
                  <a:pt x="3967972" y="-21332"/>
                  <a:pt x="4200173" y="0"/>
                </a:cubicBezTo>
                <a:cubicBezTo>
                  <a:pt x="4432374" y="21332"/>
                  <a:pt x="4727515" y="18772"/>
                  <a:pt x="4950695" y="0"/>
                </a:cubicBezTo>
                <a:cubicBezTo>
                  <a:pt x="5173875" y="-18772"/>
                  <a:pt x="5401296" y="-5691"/>
                  <a:pt x="5515309" y="0"/>
                </a:cubicBezTo>
                <a:cubicBezTo>
                  <a:pt x="5629322" y="5691"/>
                  <a:pt x="5919530" y="33959"/>
                  <a:pt x="6196976" y="0"/>
                </a:cubicBezTo>
                <a:cubicBezTo>
                  <a:pt x="6200017" y="210680"/>
                  <a:pt x="6215937" y="322439"/>
                  <a:pt x="6196976" y="445497"/>
                </a:cubicBezTo>
                <a:cubicBezTo>
                  <a:pt x="5926872" y="475031"/>
                  <a:pt x="5797337" y="435951"/>
                  <a:pt x="5508423" y="445497"/>
                </a:cubicBezTo>
                <a:cubicBezTo>
                  <a:pt x="5219509" y="455043"/>
                  <a:pt x="5253097" y="438079"/>
                  <a:pt x="5005780" y="445497"/>
                </a:cubicBezTo>
                <a:cubicBezTo>
                  <a:pt x="4758463" y="452915"/>
                  <a:pt x="4625026" y="422782"/>
                  <a:pt x="4441166" y="445497"/>
                </a:cubicBezTo>
                <a:cubicBezTo>
                  <a:pt x="4257306" y="468212"/>
                  <a:pt x="3898756" y="438274"/>
                  <a:pt x="3752613" y="445497"/>
                </a:cubicBezTo>
                <a:cubicBezTo>
                  <a:pt x="3606470" y="452720"/>
                  <a:pt x="3418017" y="429857"/>
                  <a:pt x="3188000" y="445497"/>
                </a:cubicBezTo>
                <a:cubicBezTo>
                  <a:pt x="2957983" y="461137"/>
                  <a:pt x="2840539" y="413108"/>
                  <a:pt x="2499447" y="445497"/>
                </a:cubicBezTo>
                <a:cubicBezTo>
                  <a:pt x="2158355" y="477886"/>
                  <a:pt x="2024866" y="439050"/>
                  <a:pt x="1686955" y="445497"/>
                </a:cubicBezTo>
                <a:cubicBezTo>
                  <a:pt x="1349044" y="451944"/>
                  <a:pt x="1228451" y="421009"/>
                  <a:pt x="1060371" y="445497"/>
                </a:cubicBezTo>
                <a:cubicBezTo>
                  <a:pt x="892291" y="469985"/>
                  <a:pt x="399461" y="404871"/>
                  <a:pt x="0" y="445497"/>
                </a:cubicBezTo>
                <a:cubicBezTo>
                  <a:pt x="-17973" y="355186"/>
                  <a:pt x="-3966" y="137133"/>
                  <a:pt x="0" y="0"/>
                </a:cubicBezTo>
                <a:close/>
              </a:path>
            </a:pathLst>
          </a:cu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6621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BF02C29-E2ED-7367-2728-8F907E0C4C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3573" y="2477386"/>
            <a:ext cx="4412975" cy="428412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5CED5B8-A1BF-C000-F3F7-1F84866FFB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39023" y="2748703"/>
            <a:ext cx="4554833" cy="17542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C417A9-0D7C-DC41-B149-08F2A31263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42913" y="4855614"/>
            <a:ext cx="5781629" cy="1857217"/>
          </a:xfrm>
          <a:custGeom>
            <a:avLst/>
            <a:gdLst>
              <a:gd name="connsiteX0" fmla="*/ 0 w 5781629"/>
              <a:gd name="connsiteY0" fmla="*/ 0 h 1857217"/>
              <a:gd name="connsiteX1" fmla="*/ 468954 w 5781629"/>
              <a:gd name="connsiteY1" fmla="*/ 0 h 1857217"/>
              <a:gd name="connsiteX2" fmla="*/ 1111358 w 5781629"/>
              <a:gd name="connsiteY2" fmla="*/ 0 h 1857217"/>
              <a:gd name="connsiteX3" fmla="*/ 1695945 w 5781629"/>
              <a:gd name="connsiteY3" fmla="*/ 0 h 1857217"/>
              <a:gd name="connsiteX4" fmla="*/ 2453980 w 5781629"/>
              <a:gd name="connsiteY4" fmla="*/ 0 h 1857217"/>
              <a:gd name="connsiteX5" fmla="*/ 3038567 w 5781629"/>
              <a:gd name="connsiteY5" fmla="*/ 0 h 1857217"/>
              <a:gd name="connsiteX6" fmla="*/ 3507522 w 5781629"/>
              <a:gd name="connsiteY6" fmla="*/ 0 h 1857217"/>
              <a:gd name="connsiteX7" fmla="*/ 4149925 w 5781629"/>
              <a:gd name="connsiteY7" fmla="*/ 0 h 1857217"/>
              <a:gd name="connsiteX8" fmla="*/ 4907961 w 5781629"/>
              <a:gd name="connsiteY8" fmla="*/ 0 h 1857217"/>
              <a:gd name="connsiteX9" fmla="*/ 5781629 w 5781629"/>
              <a:gd name="connsiteY9" fmla="*/ 0 h 1857217"/>
              <a:gd name="connsiteX10" fmla="*/ 5781629 w 5781629"/>
              <a:gd name="connsiteY10" fmla="*/ 563356 h 1857217"/>
              <a:gd name="connsiteX11" fmla="*/ 5781629 w 5781629"/>
              <a:gd name="connsiteY11" fmla="*/ 1182428 h 1857217"/>
              <a:gd name="connsiteX12" fmla="*/ 5781629 w 5781629"/>
              <a:gd name="connsiteY12" fmla="*/ 1857217 h 1857217"/>
              <a:gd name="connsiteX13" fmla="*/ 5023593 w 5781629"/>
              <a:gd name="connsiteY13" fmla="*/ 1857217 h 1857217"/>
              <a:gd name="connsiteX14" fmla="*/ 4381190 w 5781629"/>
              <a:gd name="connsiteY14" fmla="*/ 1857217 h 1857217"/>
              <a:gd name="connsiteX15" fmla="*/ 3912236 w 5781629"/>
              <a:gd name="connsiteY15" fmla="*/ 1857217 h 1857217"/>
              <a:gd name="connsiteX16" fmla="*/ 3327649 w 5781629"/>
              <a:gd name="connsiteY16" fmla="*/ 1857217 h 1857217"/>
              <a:gd name="connsiteX17" fmla="*/ 2800878 w 5781629"/>
              <a:gd name="connsiteY17" fmla="*/ 1857217 h 1857217"/>
              <a:gd name="connsiteX18" fmla="*/ 2042842 w 5781629"/>
              <a:gd name="connsiteY18" fmla="*/ 1857217 h 1857217"/>
              <a:gd name="connsiteX19" fmla="*/ 1342623 w 5781629"/>
              <a:gd name="connsiteY19" fmla="*/ 1857217 h 1857217"/>
              <a:gd name="connsiteX20" fmla="*/ 642403 w 5781629"/>
              <a:gd name="connsiteY20" fmla="*/ 1857217 h 1857217"/>
              <a:gd name="connsiteX21" fmla="*/ 0 w 5781629"/>
              <a:gd name="connsiteY21" fmla="*/ 1857217 h 1857217"/>
              <a:gd name="connsiteX22" fmla="*/ 0 w 5781629"/>
              <a:gd name="connsiteY22" fmla="*/ 1201000 h 1857217"/>
              <a:gd name="connsiteX23" fmla="*/ 0 w 5781629"/>
              <a:gd name="connsiteY23" fmla="*/ 637645 h 1857217"/>
              <a:gd name="connsiteX24" fmla="*/ 0 w 5781629"/>
              <a:gd name="connsiteY24" fmla="*/ 0 h 1857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81629" h="1857217" fill="none" extrusionOk="0">
                <a:moveTo>
                  <a:pt x="0" y="0"/>
                </a:moveTo>
                <a:cubicBezTo>
                  <a:pt x="197018" y="-212"/>
                  <a:pt x="325547" y="-12744"/>
                  <a:pt x="468954" y="0"/>
                </a:cubicBezTo>
                <a:cubicBezTo>
                  <a:pt x="612361" y="12744"/>
                  <a:pt x="978596" y="8990"/>
                  <a:pt x="1111358" y="0"/>
                </a:cubicBezTo>
                <a:cubicBezTo>
                  <a:pt x="1244120" y="-8990"/>
                  <a:pt x="1546086" y="11384"/>
                  <a:pt x="1695945" y="0"/>
                </a:cubicBezTo>
                <a:cubicBezTo>
                  <a:pt x="1845804" y="-11384"/>
                  <a:pt x="2195186" y="5366"/>
                  <a:pt x="2453980" y="0"/>
                </a:cubicBezTo>
                <a:cubicBezTo>
                  <a:pt x="2712774" y="-5366"/>
                  <a:pt x="2770260" y="-8601"/>
                  <a:pt x="3038567" y="0"/>
                </a:cubicBezTo>
                <a:cubicBezTo>
                  <a:pt x="3306874" y="8601"/>
                  <a:pt x="3314386" y="1229"/>
                  <a:pt x="3507522" y="0"/>
                </a:cubicBezTo>
                <a:cubicBezTo>
                  <a:pt x="3700659" y="-1229"/>
                  <a:pt x="3838165" y="15734"/>
                  <a:pt x="4149925" y="0"/>
                </a:cubicBezTo>
                <a:cubicBezTo>
                  <a:pt x="4461685" y="-15734"/>
                  <a:pt x="4692590" y="8205"/>
                  <a:pt x="4907961" y="0"/>
                </a:cubicBezTo>
                <a:cubicBezTo>
                  <a:pt x="5123332" y="-8205"/>
                  <a:pt x="5525666" y="38744"/>
                  <a:pt x="5781629" y="0"/>
                </a:cubicBezTo>
                <a:cubicBezTo>
                  <a:pt x="5760074" y="176866"/>
                  <a:pt x="5781481" y="361247"/>
                  <a:pt x="5781629" y="563356"/>
                </a:cubicBezTo>
                <a:cubicBezTo>
                  <a:pt x="5781777" y="765465"/>
                  <a:pt x="5780607" y="922714"/>
                  <a:pt x="5781629" y="1182428"/>
                </a:cubicBezTo>
                <a:cubicBezTo>
                  <a:pt x="5782651" y="1442142"/>
                  <a:pt x="5754348" y="1530278"/>
                  <a:pt x="5781629" y="1857217"/>
                </a:cubicBezTo>
                <a:cubicBezTo>
                  <a:pt x="5432001" y="1826243"/>
                  <a:pt x="5380979" y="1831000"/>
                  <a:pt x="5023593" y="1857217"/>
                </a:cubicBezTo>
                <a:cubicBezTo>
                  <a:pt x="4666207" y="1883434"/>
                  <a:pt x="4684471" y="1839878"/>
                  <a:pt x="4381190" y="1857217"/>
                </a:cubicBezTo>
                <a:cubicBezTo>
                  <a:pt x="4077909" y="1874556"/>
                  <a:pt x="4146521" y="1864915"/>
                  <a:pt x="3912236" y="1857217"/>
                </a:cubicBezTo>
                <a:cubicBezTo>
                  <a:pt x="3677951" y="1849519"/>
                  <a:pt x="3559422" y="1858494"/>
                  <a:pt x="3327649" y="1857217"/>
                </a:cubicBezTo>
                <a:cubicBezTo>
                  <a:pt x="3095876" y="1855940"/>
                  <a:pt x="3037636" y="1877644"/>
                  <a:pt x="2800878" y="1857217"/>
                </a:cubicBezTo>
                <a:cubicBezTo>
                  <a:pt x="2564120" y="1836790"/>
                  <a:pt x="2376095" y="1858637"/>
                  <a:pt x="2042842" y="1857217"/>
                </a:cubicBezTo>
                <a:cubicBezTo>
                  <a:pt x="1709589" y="1855797"/>
                  <a:pt x="1572386" y="1858627"/>
                  <a:pt x="1342623" y="1857217"/>
                </a:cubicBezTo>
                <a:cubicBezTo>
                  <a:pt x="1112860" y="1855807"/>
                  <a:pt x="887695" y="1831201"/>
                  <a:pt x="642403" y="1857217"/>
                </a:cubicBezTo>
                <a:cubicBezTo>
                  <a:pt x="397111" y="1883233"/>
                  <a:pt x="170634" y="1879898"/>
                  <a:pt x="0" y="1857217"/>
                </a:cubicBezTo>
                <a:cubicBezTo>
                  <a:pt x="32523" y="1551009"/>
                  <a:pt x="24643" y="1415160"/>
                  <a:pt x="0" y="1201000"/>
                </a:cubicBezTo>
                <a:cubicBezTo>
                  <a:pt x="-24643" y="986840"/>
                  <a:pt x="-13505" y="897310"/>
                  <a:pt x="0" y="637645"/>
                </a:cubicBezTo>
                <a:cubicBezTo>
                  <a:pt x="13505" y="377981"/>
                  <a:pt x="12043" y="182379"/>
                  <a:pt x="0" y="0"/>
                </a:cubicBezTo>
                <a:close/>
              </a:path>
              <a:path w="5781629" h="1857217" stroke="0" extrusionOk="0">
                <a:moveTo>
                  <a:pt x="0" y="0"/>
                </a:moveTo>
                <a:cubicBezTo>
                  <a:pt x="157123" y="25478"/>
                  <a:pt x="291770" y="-3546"/>
                  <a:pt x="526771" y="0"/>
                </a:cubicBezTo>
                <a:cubicBezTo>
                  <a:pt x="761772" y="3546"/>
                  <a:pt x="937556" y="-10872"/>
                  <a:pt x="1169174" y="0"/>
                </a:cubicBezTo>
                <a:cubicBezTo>
                  <a:pt x="1400792" y="10872"/>
                  <a:pt x="1534663" y="6713"/>
                  <a:pt x="1753761" y="0"/>
                </a:cubicBezTo>
                <a:cubicBezTo>
                  <a:pt x="1972859" y="-6713"/>
                  <a:pt x="2089549" y="28219"/>
                  <a:pt x="2338348" y="0"/>
                </a:cubicBezTo>
                <a:cubicBezTo>
                  <a:pt x="2587147" y="-28219"/>
                  <a:pt x="2833047" y="16145"/>
                  <a:pt x="2980751" y="0"/>
                </a:cubicBezTo>
                <a:cubicBezTo>
                  <a:pt x="3128455" y="-16145"/>
                  <a:pt x="3414554" y="-23229"/>
                  <a:pt x="3565338" y="0"/>
                </a:cubicBezTo>
                <a:cubicBezTo>
                  <a:pt x="3716122" y="23229"/>
                  <a:pt x="4008291" y="1456"/>
                  <a:pt x="4149925" y="0"/>
                </a:cubicBezTo>
                <a:cubicBezTo>
                  <a:pt x="4291559" y="-1456"/>
                  <a:pt x="4571823" y="-12781"/>
                  <a:pt x="4734512" y="0"/>
                </a:cubicBezTo>
                <a:cubicBezTo>
                  <a:pt x="4897201" y="12781"/>
                  <a:pt x="5273879" y="-2281"/>
                  <a:pt x="5781629" y="0"/>
                </a:cubicBezTo>
                <a:cubicBezTo>
                  <a:pt x="5788407" y="213780"/>
                  <a:pt x="5788417" y="403831"/>
                  <a:pt x="5781629" y="619072"/>
                </a:cubicBezTo>
                <a:cubicBezTo>
                  <a:pt x="5774841" y="834313"/>
                  <a:pt x="5785520" y="991168"/>
                  <a:pt x="5781629" y="1201000"/>
                </a:cubicBezTo>
                <a:cubicBezTo>
                  <a:pt x="5777738" y="1410832"/>
                  <a:pt x="5812004" y="1629689"/>
                  <a:pt x="5781629" y="1857217"/>
                </a:cubicBezTo>
                <a:cubicBezTo>
                  <a:pt x="5647579" y="1839167"/>
                  <a:pt x="5409807" y="1883699"/>
                  <a:pt x="5139226" y="1857217"/>
                </a:cubicBezTo>
                <a:cubicBezTo>
                  <a:pt x="4868645" y="1830735"/>
                  <a:pt x="4699947" y="1870551"/>
                  <a:pt x="4554639" y="1857217"/>
                </a:cubicBezTo>
                <a:cubicBezTo>
                  <a:pt x="4409331" y="1843883"/>
                  <a:pt x="4046551" y="1870219"/>
                  <a:pt x="3854419" y="1857217"/>
                </a:cubicBezTo>
                <a:cubicBezTo>
                  <a:pt x="3662287" y="1844215"/>
                  <a:pt x="3614647" y="1863046"/>
                  <a:pt x="3385465" y="1857217"/>
                </a:cubicBezTo>
                <a:cubicBezTo>
                  <a:pt x="3156283" y="1851388"/>
                  <a:pt x="3065619" y="1833031"/>
                  <a:pt x="2858694" y="1857217"/>
                </a:cubicBezTo>
                <a:cubicBezTo>
                  <a:pt x="2651769" y="1881403"/>
                  <a:pt x="2496945" y="1875747"/>
                  <a:pt x="2158475" y="1857217"/>
                </a:cubicBezTo>
                <a:cubicBezTo>
                  <a:pt x="1820005" y="1838687"/>
                  <a:pt x="1859738" y="1833952"/>
                  <a:pt x="1631704" y="1857217"/>
                </a:cubicBezTo>
                <a:cubicBezTo>
                  <a:pt x="1403670" y="1880482"/>
                  <a:pt x="1219317" y="1876429"/>
                  <a:pt x="989301" y="1857217"/>
                </a:cubicBezTo>
                <a:cubicBezTo>
                  <a:pt x="759285" y="1838005"/>
                  <a:pt x="478051" y="1859101"/>
                  <a:pt x="0" y="1857217"/>
                </a:cubicBezTo>
                <a:cubicBezTo>
                  <a:pt x="12775" y="1576972"/>
                  <a:pt x="30429" y="1518151"/>
                  <a:pt x="0" y="1238145"/>
                </a:cubicBezTo>
                <a:cubicBezTo>
                  <a:pt x="-30429" y="958139"/>
                  <a:pt x="6936" y="817663"/>
                  <a:pt x="0" y="619072"/>
                </a:cubicBezTo>
                <a:cubicBezTo>
                  <a:pt x="-6936" y="420481"/>
                  <a:pt x="12025" y="17936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054723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752661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D71"/>
            </a:gs>
            <a:gs pos="90000">
              <a:srgbClr val="F7CBB3"/>
            </a:gs>
            <a:gs pos="100000">
              <a:srgbClr val="FFF3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A group of logos on a screen">
            <a:extLst>
              <a:ext uri="{FF2B5EF4-FFF2-40B4-BE49-F238E27FC236}">
                <a16:creationId xmlns:a16="http://schemas.microsoft.com/office/drawing/2014/main" id="{BB0D2004-A9E4-C591-77F0-6A4ECA9287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19"/>
          <a:stretch/>
        </p:blipFill>
        <p:spPr>
          <a:xfrm>
            <a:off x="26106" y="0"/>
            <a:ext cx="12165893" cy="6858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72A0549-FC03-1578-750A-5099673AE001}"/>
              </a:ext>
            </a:extLst>
          </p:cNvPr>
          <p:cNvSpPr txBox="1"/>
          <p:nvPr/>
        </p:nvSpPr>
        <p:spPr>
          <a:xfrm>
            <a:off x="336882" y="320844"/>
            <a:ext cx="7638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genial Black" panose="02000503040000020004" pitchFamily="2" charset="0"/>
              </a:rPr>
              <a:t>Challenges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E12045-56F5-994F-416B-E753F62DE311}"/>
              </a:ext>
            </a:extLst>
          </p:cNvPr>
          <p:cNvSpPr txBox="1"/>
          <p:nvPr/>
        </p:nvSpPr>
        <p:spPr>
          <a:xfrm>
            <a:off x="336882" y="1017189"/>
            <a:ext cx="7772398" cy="2823850"/>
          </a:xfrm>
          <a:custGeom>
            <a:avLst/>
            <a:gdLst>
              <a:gd name="connsiteX0" fmla="*/ 0 w 7772398"/>
              <a:gd name="connsiteY0" fmla="*/ 0 h 2823850"/>
              <a:gd name="connsiteX1" fmla="*/ 569976 w 7772398"/>
              <a:gd name="connsiteY1" fmla="*/ 0 h 2823850"/>
              <a:gd name="connsiteX2" fmla="*/ 1139952 w 7772398"/>
              <a:gd name="connsiteY2" fmla="*/ 0 h 2823850"/>
              <a:gd name="connsiteX3" fmla="*/ 1554480 w 7772398"/>
              <a:gd name="connsiteY3" fmla="*/ 0 h 2823850"/>
              <a:gd name="connsiteX4" fmla="*/ 2202179 w 7772398"/>
              <a:gd name="connsiteY4" fmla="*/ 0 h 2823850"/>
              <a:gd name="connsiteX5" fmla="*/ 2927603 w 7772398"/>
              <a:gd name="connsiteY5" fmla="*/ 0 h 2823850"/>
              <a:gd name="connsiteX6" fmla="*/ 3575303 w 7772398"/>
              <a:gd name="connsiteY6" fmla="*/ 0 h 2823850"/>
              <a:gd name="connsiteX7" fmla="*/ 4145279 w 7772398"/>
              <a:gd name="connsiteY7" fmla="*/ 0 h 2823850"/>
              <a:gd name="connsiteX8" fmla="*/ 4948427 w 7772398"/>
              <a:gd name="connsiteY8" fmla="*/ 0 h 2823850"/>
              <a:gd name="connsiteX9" fmla="*/ 5673851 w 7772398"/>
              <a:gd name="connsiteY9" fmla="*/ 0 h 2823850"/>
              <a:gd name="connsiteX10" fmla="*/ 6321550 w 7772398"/>
              <a:gd name="connsiteY10" fmla="*/ 0 h 2823850"/>
              <a:gd name="connsiteX11" fmla="*/ 7124698 w 7772398"/>
              <a:gd name="connsiteY11" fmla="*/ 0 h 2823850"/>
              <a:gd name="connsiteX12" fmla="*/ 7772398 w 7772398"/>
              <a:gd name="connsiteY12" fmla="*/ 0 h 2823850"/>
              <a:gd name="connsiteX13" fmla="*/ 7772398 w 7772398"/>
              <a:gd name="connsiteY13" fmla="*/ 564770 h 2823850"/>
              <a:gd name="connsiteX14" fmla="*/ 7772398 w 7772398"/>
              <a:gd name="connsiteY14" fmla="*/ 1186017 h 2823850"/>
              <a:gd name="connsiteX15" fmla="*/ 7772398 w 7772398"/>
              <a:gd name="connsiteY15" fmla="*/ 1779026 h 2823850"/>
              <a:gd name="connsiteX16" fmla="*/ 7772398 w 7772398"/>
              <a:gd name="connsiteY16" fmla="*/ 2823850 h 2823850"/>
              <a:gd name="connsiteX17" fmla="*/ 7280146 w 7772398"/>
              <a:gd name="connsiteY17" fmla="*/ 2823850 h 2823850"/>
              <a:gd name="connsiteX18" fmla="*/ 6632446 w 7772398"/>
              <a:gd name="connsiteY18" fmla="*/ 2823850 h 2823850"/>
              <a:gd name="connsiteX19" fmla="*/ 5907022 w 7772398"/>
              <a:gd name="connsiteY19" fmla="*/ 2823850 h 2823850"/>
              <a:gd name="connsiteX20" fmla="*/ 5181599 w 7772398"/>
              <a:gd name="connsiteY20" fmla="*/ 2823850 h 2823850"/>
              <a:gd name="connsiteX21" fmla="*/ 4767071 w 7772398"/>
              <a:gd name="connsiteY21" fmla="*/ 2823850 h 2823850"/>
              <a:gd name="connsiteX22" fmla="*/ 3963923 w 7772398"/>
              <a:gd name="connsiteY22" fmla="*/ 2823850 h 2823850"/>
              <a:gd name="connsiteX23" fmla="*/ 3238499 w 7772398"/>
              <a:gd name="connsiteY23" fmla="*/ 2823850 h 2823850"/>
              <a:gd name="connsiteX24" fmla="*/ 2668523 w 7772398"/>
              <a:gd name="connsiteY24" fmla="*/ 2823850 h 2823850"/>
              <a:gd name="connsiteX25" fmla="*/ 2253995 w 7772398"/>
              <a:gd name="connsiteY25" fmla="*/ 2823850 h 2823850"/>
              <a:gd name="connsiteX26" fmla="*/ 1761744 w 7772398"/>
              <a:gd name="connsiteY26" fmla="*/ 2823850 h 2823850"/>
              <a:gd name="connsiteX27" fmla="*/ 1269492 w 7772398"/>
              <a:gd name="connsiteY27" fmla="*/ 2823850 h 2823850"/>
              <a:gd name="connsiteX28" fmla="*/ 777240 w 7772398"/>
              <a:gd name="connsiteY28" fmla="*/ 2823850 h 2823850"/>
              <a:gd name="connsiteX29" fmla="*/ 0 w 7772398"/>
              <a:gd name="connsiteY29" fmla="*/ 2823850 h 2823850"/>
              <a:gd name="connsiteX30" fmla="*/ 0 w 7772398"/>
              <a:gd name="connsiteY30" fmla="*/ 2259080 h 2823850"/>
              <a:gd name="connsiteX31" fmla="*/ 0 w 7772398"/>
              <a:gd name="connsiteY31" fmla="*/ 1722549 h 2823850"/>
              <a:gd name="connsiteX32" fmla="*/ 0 w 7772398"/>
              <a:gd name="connsiteY32" fmla="*/ 1157778 h 2823850"/>
              <a:gd name="connsiteX33" fmla="*/ 0 w 7772398"/>
              <a:gd name="connsiteY33" fmla="*/ 564770 h 2823850"/>
              <a:gd name="connsiteX34" fmla="*/ 0 w 7772398"/>
              <a:gd name="connsiteY34" fmla="*/ 0 h 28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72398" h="2823850" fill="none" extrusionOk="0">
                <a:moveTo>
                  <a:pt x="0" y="0"/>
                </a:moveTo>
                <a:cubicBezTo>
                  <a:pt x="240440" y="-26250"/>
                  <a:pt x="350695" y="18350"/>
                  <a:pt x="569976" y="0"/>
                </a:cubicBezTo>
                <a:cubicBezTo>
                  <a:pt x="789257" y="-18350"/>
                  <a:pt x="917580" y="-17721"/>
                  <a:pt x="1139952" y="0"/>
                </a:cubicBezTo>
                <a:cubicBezTo>
                  <a:pt x="1362324" y="17721"/>
                  <a:pt x="1398008" y="-8172"/>
                  <a:pt x="1554480" y="0"/>
                </a:cubicBezTo>
                <a:cubicBezTo>
                  <a:pt x="1710952" y="8172"/>
                  <a:pt x="1950315" y="-23969"/>
                  <a:pt x="2202179" y="0"/>
                </a:cubicBezTo>
                <a:cubicBezTo>
                  <a:pt x="2454043" y="23969"/>
                  <a:pt x="2629082" y="8884"/>
                  <a:pt x="2927603" y="0"/>
                </a:cubicBezTo>
                <a:cubicBezTo>
                  <a:pt x="3226124" y="-8884"/>
                  <a:pt x="3369953" y="9327"/>
                  <a:pt x="3575303" y="0"/>
                </a:cubicBezTo>
                <a:cubicBezTo>
                  <a:pt x="3780653" y="-9327"/>
                  <a:pt x="4005284" y="-19073"/>
                  <a:pt x="4145279" y="0"/>
                </a:cubicBezTo>
                <a:cubicBezTo>
                  <a:pt x="4285274" y="19073"/>
                  <a:pt x="4725316" y="17101"/>
                  <a:pt x="4948427" y="0"/>
                </a:cubicBezTo>
                <a:cubicBezTo>
                  <a:pt x="5171538" y="-17101"/>
                  <a:pt x="5355793" y="17918"/>
                  <a:pt x="5673851" y="0"/>
                </a:cubicBezTo>
                <a:cubicBezTo>
                  <a:pt x="5991909" y="-17918"/>
                  <a:pt x="6003682" y="17208"/>
                  <a:pt x="6321550" y="0"/>
                </a:cubicBezTo>
                <a:cubicBezTo>
                  <a:pt x="6639418" y="-17208"/>
                  <a:pt x="6906193" y="15813"/>
                  <a:pt x="7124698" y="0"/>
                </a:cubicBezTo>
                <a:cubicBezTo>
                  <a:pt x="7343203" y="-15813"/>
                  <a:pt x="7570670" y="-32198"/>
                  <a:pt x="7772398" y="0"/>
                </a:cubicBezTo>
                <a:cubicBezTo>
                  <a:pt x="7797521" y="275048"/>
                  <a:pt x="7764764" y="352285"/>
                  <a:pt x="7772398" y="564770"/>
                </a:cubicBezTo>
                <a:cubicBezTo>
                  <a:pt x="7780033" y="777255"/>
                  <a:pt x="7782206" y="887253"/>
                  <a:pt x="7772398" y="1186017"/>
                </a:cubicBezTo>
                <a:cubicBezTo>
                  <a:pt x="7762590" y="1484781"/>
                  <a:pt x="7793538" y="1630548"/>
                  <a:pt x="7772398" y="1779026"/>
                </a:cubicBezTo>
                <a:cubicBezTo>
                  <a:pt x="7751258" y="1927504"/>
                  <a:pt x="7809417" y="2448979"/>
                  <a:pt x="7772398" y="2823850"/>
                </a:cubicBezTo>
                <a:cubicBezTo>
                  <a:pt x="7579150" y="2826134"/>
                  <a:pt x="7418316" y="2838829"/>
                  <a:pt x="7280146" y="2823850"/>
                </a:cubicBezTo>
                <a:cubicBezTo>
                  <a:pt x="7141976" y="2808871"/>
                  <a:pt x="6874138" y="2824638"/>
                  <a:pt x="6632446" y="2823850"/>
                </a:cubicBezTo>
                <a:cubicBezTo>
                  <a:pt x="6390754" y="2823062"/>
                  <a:pt x="6232586" y="2855098"/>
                  <a:pt x="5907022" y="2823850"/>
                </a:cubicBezTo>
                <a:cubicBezTo>
                  <a:pt x="5581458" y="2792602"/>
                  <a:pt x="5365659" y="2857270"/>
                  <a:pt x="5181599" y="2823850"/>
                </a:cubicBezTo>
                <a:cubicBezTo>
                  <a:pt x="4997539" y="2790430"/>
                  <a:pt x="4865139" y="2835366"/>
                  <a:pt x="4767071" y="2823850"/>
                </a:cubicBezTo>
                <a:cubicBezTo>
                  <a:pt x="4669003" y="2812334"/>
                  <a:pt x="4142633" y="2862878"/>
                  <a:pt x="3963923" y="2823850"/>
                </a:cubicBezTo>
                <a:cubicBezTo>
                  <a:pt x="3785213" y="2784822"/>
                  <a:pt x="3459722" y="2815976"/>
                  <a:pt x="3238499" y="2823850"/>
                </a:cubicBezTo>
                <a:cubicBezTo>
                  <a:pt x="3017276" y="2831724"/>
                  <a:pt x="2879248" y="2816961"/>
                  <a:pt x="2668523" y="2823850"/>
                </a:cubicBezTo>
                <a:cubicBezTo>
                  <a:pt x="2457798" y="2830739"/>
                  <a:pt x="2420984" y="2828434"/>
                  <a:pt x="2253995" y="2823850"/>
                </a:cubicBezTo>
                <a:cubicBezTo>
                  <a:pt x="2087006" y="2819266"/>
                  <a:pt x="2001602" y="2814703"/>
                  <a:pt x="1761744" y="2823850"/>
                </a:cubicBezTo>
                <a:cubicBezTo>
                  <a:pt x="1521886" y="2832997"/>
                  <a:pt x="1497795" y="2826337"/>
                  <a:pt x="1269492" y="2823850"/>
                </a:cubicBezTo>
                <a:cubicBezTo>
                  <a:pt x="1041189" y="2821363"/>
                  <a:pt x="956897" y="2845394"/>
                  <a:pt x="777240" y="2823850"/>
                </a:cubicBezTo>
                <a:cubicBezTo>
                  <a:pt x="597583" y="2802306"/>
                  <a:pt x="325612" y="2797344"/>
                  <a:pt x="0" y="2823850"/>
                </a:cubicBezTo>
                <a:cubicBezTo>
                  <a:pt x="-20706" y="2688601"/>
                  <a:pt x="-12037" y="2512078"/>
                  <a:pt x="0" y="2259080"/>
                </a:cubicBezTo>
                <a:cubicBezTo>
                  <a:pt x="12037" y="2006082"/>
                  <a:pt x="8315" y="1846671"/>
                  <a:pt x="0" y="1722549"/>
                </a:cubicBezTo>
                <a:cubicBezTo>
                  <a:pt x="-8315" y="1598427"/>
                  <a:pt x="5454" y="1395385"/>
                  <a:pt x="0" y="1157778"/>
                </a:cubicBezTo>
                <a:cubicBezTo>
                  <a:pt x="-5454" y="920171"/>
                  <a:pt x="9300" y="851307"/>
                  <a:pt x="0" y="564770"/>
                </a:cubicBezTo>
                <a:cubicBezTo>
                  <a:pt x="-9300" y="278233"/>
                  <a:pt x="-453" y="123957"/>
                  <a:pt x="0" y="0"/>
                </a:cubicBezTo>
                <a:close/>
              </a:path>
              <a:path w="7772398" h="2823850" stroke="0" extrusionOk="0">
                <a:moveTo>
                  <a:pt x="0" y="0"/>
                </a:moveTo>
                <a:cubicBezTo>
                  <a:pt x="263176" y="6241"/>
                  <a:pt x="323579" y="-19552"/>
                  <a:pt x="569976" y="0"/>
                </a:cubicBezTo>
                <a:cubicBezTo>
                  <a:pt x="816373" y="19552"/>
                  <a:pt x="1204466" y="3221"/>
                  <a:pt x="1373124" y="0"/>
                </a:cubicBezTo>
                <a:cubicBezTo>
                  <a:pt x="1541782" y="-3221"/>
                  <a:pt x="1592865" y="8706"/>
                  <a:pt x="1787652" y="0"/>
                </a:cubicBezTo>
                <a:cubicBezTo>
                  <a:pt x="1982439" y="-8706"/>
                  <a:pt x="2248647" y="-34873"/>
                  <a:pt x="2513075" y="0"/>
                </a:cubicBezTo>
                <a:cubicBezTo>
                  <a:pt x="2777503" y="34873"/>
                  <a:pt x="2869736" y="3152"/>
                  <a:pt x="3005327" y="0"/>
                </a:cubicBezTo>
                <a:cubicBezTo>
                  <a:pt x="3140918" y="-3152"/>
                  <a:pt x="3579116" y="34328"/>
                  <a:pt x="3730751" y="0"/>
                </a:cubicBezTo>
                <a:cubicBezTo>
                  <a:pt x="3882386" y="-34328"/>
                  <a:pt x="3969176" y="-6031"/>
                  <a:pt x="4145279" y="0"/>
                </a:cubicBezTo>
                <a:cubicBezTo>
                  <a:pt x="4321382" y="6031"/>
                  <a:pt x="4558780" y="18647"/>
                  <a:pt x="4715255" y="0"/>
                </a:cubicBezTo>
                <a:cubicBezTo>
                  <a:pt x="4871730" y="-18647"/>
                  <a:pt x="5070911" y="11511"/>
                  <a:pt x="5207507" y="0"/>
                </a:cubicBezTo>
                <a:cubicBezTo>
                  <a:pt x="5344103" y="-11511"/>
                  <a:pt x="5533854" y="-5660"/>
                  <a:pt x="5699759" y="0"/>
                </a:cubicBezTo>
                <a:cubicBezTo>
                  <a:pt x="5865664" y="5660"/>
                  <a:pt x="6013361" y="2193"/>
                  <a:pt x="6114286" y="0"/>
                </a:cubicBezTo>
                <a:cubicBezTo>
                  <a:pt x="6215211" y="-2193"/>
                  <a:pt x="6376114" y="19220"/>
                  <a:pt x="6528814" y="0"/>
                </a:cubicBezTo>
                <a:cubicBezTo>
                  <a:pt x="6681514" y="-19220"/>
                  <a:pt x="6843645" y="-1784"/>
                  <a:pt x="7021066" y="0"/>
                </a:cubicBezTo>
                <a:cubicBezTo>
                  <a:pt x="7198487" y="1784"/>
                  <a:pt x="7515652" y="-6117"/>
                  <a:pt x="7772398" y="0"/>
                </a:cubicBezTo>
                <a:cubicBezTo>
                  <a:pt x="7759241" y="127075"/>
                  <a:pt x="7766185" y="389518"/>
                  <a:pt x="7772398" y="508293"/>
                </a:cubicBezTo>
                <a:cubicBezTo>
                  <a:pt x="7778611" y="627068"/>
                  <a:pt x="7783656" y="960973"/>
                  <a:pt x="7772398" y="1101302"/>
                </a:cubicBezTo>
                <a:cubicBezTo>
                  <a:pt x="7761140" y="1241631"/>
                  <a:pt x="7746424" y="1440013"/>
                  <a:pt x="7772398" y="1637833"/>
                </a:cubicBezTo>
                <a:cubicBezTo>
                  <a:pt x="7798372" y="1835653"/>
                  <a:pt x="7752495" y="1958145"/>
                  <a:pt x="7772398" y="2117888"/>
                </a:cubicBezTo>
                <a:cubicBezTo>
                  <a:pt x="7792301" y="2277632"/>
                  <a:pt x="7750247" y="2558813"/>
                  <a:pt x="7772398" y="2823850"/>
                </a:cubicBezTo>
                <a:cubicBezTo>
                  <a:pt x="7536360" y="2797565"/>
                  <a:pt x="7424884" y="2810154"/>
                  <a:pt x="7202422" y="2823850"/>
                </a:cubicBezTo>
                <a:cubicBezTo>
                  <a:pt x="6979960" y="2837546"/>
                  <a:pt x="6693660" y="2844765"/>
                  <a:pt x="6554722" y="2823850"/>
                </a:cubicBezTo>
                <a:cubicBezTo>
                  <a:pt x="6415784" y="2802935"/>
                  <a:pt x="6186335" y="2855872"/>
                  <a:pt x="5829299" y="2823850"/>
                </a:cubicBezTo>
                <a:cubicBezTo>
                  <a:pt x="5472263" y="2791828"/>
                  <a:pt x="5328970" y="2799042"/>
                  <a:pt x="5181599" y="2823850"/>
                </a:cubicBezTo>
                <a:cubicBezTo>
                  <a:pt x="5034228" y="2848658"/>
                  <a:pt x="4866215" y="2829474"/>
                  <a:pt x="4767071" y="2823850"/>
                </a:cubicBezTo>
                <a:cubicBezTo>
                  <a:pt x="4667927" y="2818226"/>
                  <a:pt x="4262129" y="2835721"/>
                  <a:pt x="3963923" y="2823850"/>
                </a:cubicBezTo>
                <a:cubicBezTo>
                  <a:pt x="3665717" y="2811979"/>
                  <a:pt x="3406749" y="2818273"/>
                  <a:pt x="3238499" y="2823850"/>
                </a:cubicBezTo>
                <a:cubicBezTo>
                  <a:pt x="3070249" y="2829427"/>
                  <a:pt x="2947014" y="2813917"/>
                  <a:pt x="2823971" y="2823850"/>
                </a:cubicBezTo>
                <a:cubicBezTo>
                  <a:pt x="2700928" y="2833783"/>
                  <a:pt x="2316035" y="2819782"/>
                  <a:pt x="2098547" y="2823850"/>
                </a:cubicBezTo>
                <a:cubicBezTo>
                  <a:pt x="1881059" y="2827918"/>
                  <a:pt x="1730979" y="2827841"/>
                  <a:pt x="1528572" y="2823850"/>
                </a:cubicBezTo>
                <a:cubicBezTo>
                  <a:pt x="1326165" y="2819859"/>
                  <a:pt x="1207826" y="2800118"/>
                  <a:pt x="1036320" y="2823850"/>
                </a:cubicBezTo>
                <a:cubicBezTo>
                  <a:pt x="864814" y="2847582"/>
                  <a:pt x="401782" y="2857597"/>
                  <a:pt x="0" y="2823850"/>
                </a:cubicBezTo>
                <a:cubicBezTo>
                  <a:pt x="-5057" y="2681007"/>
                  <a:pt x="-11704" y="2463308"/>
                  <a:pt x="0" y="2287319"/>
                </a:cubicBezTo>
                <a:cubicBezTo>
                  <a:pt x="11704" y="2111330"/>
                  <a:pt x="870" y="1928205"/>
                  <a:pt x="0" y="1722549"/>
                </a:cubicBezTo>
                <a:cubicBezTo>
                  <a:pt x="-870" y="1516893"/>
                  <a:pt x="-12361" y="1298245"/>
                  <a:pt x="0" y="1186017"/>
                </a:cubicBezTo>
                <a:cubicBezTo>
                  <a:pt x="12361" y="1073789"/>
                  <a:pt x="-17787" y="870828"/>
                  <a:pt x="0" y="593008"/>
                </a:cubicBezTo>
                <a:cubicBezTo>
                  <a:pt x="17787" y="315188"/>
                  <a:pt x="21249" y="267999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785127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i="0" dirty="0">
                <a:solidFill>
                  <a:srgbClr val="112031"/>
                </a:solidFill>
                <a:effectLst/>
                <a:latin typeface="Congenial" panose="02000503040000020004" pitchFamily="2" charset="0"/>
              </a:rPr>
              <a:t>Just one out of 10 organizations are utilizing full observability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i="0" dirty="0">
                <a:solidFill>
                  <a:srgbClr val="112031"/>
                </a:solidFill>
                <a:effectLst/>
                <a:latin typeface="Congenial" panose="02000503040000020004" pitchFamily="2" charset="0"/>
              </a:rPr>
              <a:t>Increase in MTTR during production incidents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i="0" dirty="0">
                <a:solidFill>
                  <a:srgbClr val="112031"/>
                </a:solidFill>
                <a:effectLst/>
                <a:latin typeface="Congenial" panose="02000503040000020004" pitchFamily="2" charset="0"/>
              </a:rPr>
              <a:t>Lack of knowledge among teams</a:t>
            </a:r>
            <a:r>
              <a:rPr lang="en-US" sz="2000" dirty="0">
                <a:solidFill>
                  <a:srgbClr val="112031"/>
                </a:solidFill>
                <a:latin typeface="Congenial" panose="02000503040000020004" pitchFamily="2" charset="0"/>
              </a:rPr>
              <a:t> in cloud-native environments</a:t>
            </a:r>
            <a:endParaRPr lang="en-US" sz="2000" i="0" dirty="0">
              <a:solidFill>
                <a:srgbClr val="112031"/>
              </a:solidFill>
              <a:effectLst/>
              <a:latin typeface="Congenial" panose="02000503040000020004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i="0" dirty="0">
                <a:solidFill>
                  <a:srgbClr val="112031"/>
                </a:solidFill>
                <a:effectLst/>
                <a:latin typeface="Congenial" panose="02000503040000020004" pitchFamily="2" charset="0"/>
              </a:rPr>
              <a:t>Costs are forcing organizations to adapt and evolve their observability practices</a:t>
            </a:r>
            <a:endParaRPr lang="en-US" sz="2000" dirty="0">
              <a:latin typeface="Congenial" panose="0200050304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C573E-F522-D85F-1509-5000864443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378"/>
          <a:stretch/>
        </p:blipFill>
        <p:spPr>
          <a:xfrm>
            <a:off x="141473" y="4008474"/>
            <a:ext cx="6250538" cy="2758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CFA734-ED24-B3E9-2FD4-91CA66CEE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070" y="1148649"/>
            <a:ext cx="3828303" cy="2560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3F2B75-EC98-60A7-97DA-50594833D5D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687"/>
          <a:stretch/>
        </p:blipFill>
        <p:spPr>
          <a:xfrm>
            <a:off x="6703505" y="4003025"/>
            <a:ext cx="5049410" cy="26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6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D71"/>
            </a:gs>
            <a:gs pos="90000">
              <a:srgbClr val="F7CBB3"/>
            </a:gs>
            <a:gs pos="100000">
              <a:srgbClr val="FFF3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FBBACA-C146-8707-DA50-96D0A884A985}"/>
              </a:ext>
            </a:extLst>
          </p:cNvPr>
          <p:cNvSpPr/>
          <p:nvPr/>
        </p:nvSpPr>
        <p:spPr>
          <a:xfrm>
            <a:off x="0" y="0"/>
            <a:ext cx="2997200" cy="6858000"/>
          </a:xfrm>
          <a:prstGeom prst="rect">
            <a:avLst/>
          </a:prstGeom>
          <a:solidFill>
            <a:srgbClr val="FE9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r>
              <a:rPr lang="en-US" sz="3200" b="1" dirty="0">
                <a:latin typeface="Congenial" panose="02000503040000020004" pitchFamily="2" charset="0"/>
              </a:rPr>
              <a:t>RELIABILITY </a:t>
            </a:r>
          </a:p>
          <a:p>
            <a:pPr algn="ctr"/>
            <a:r>
              <a:rPr lang="en-US" sz="3200" b="1" dirty="0">
                <a:latin typeface="Congenial" panose="02000503040000020004" pitchFamily="2" charset="0"/>
              </a:rPr>
              <a:t>UNDER LOAD</a:t>
            </a: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r>
              <a:rPr lang="en-US" sz="2400" b="1" dirty="0">
                <a:latin typeface="Congenial" panose="02000503040000020004" pitchFamily="2" charset="0"/>
              </a:rPr>
              <a:t>Helps to identify if the observability tools can handle large amounts of data and traffic without failure</a:t>
            </a: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B7FE72-CEBC-5E96-D94E-D63B10A62F63}"/>
              </a:ext>
            </a:extLst>
          </p:cNvPr>
          <p:cNvSpPr/>
          <p:nvPr/>
        </p:nvSpPr>
        <p:spPr>
          <a:xfrm>
            <a:off x="2997200" y="0"/>
            <a:ext cx="3098800" cy="6858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ongenial" panose="02000503040000020004" pitchFamily="2" charset="0"/>
              </a:rPr>
              <a:t>SCALABILITY VALIDATION</a:t>
            </a:r>
          </a:p>
          <a:p>
            <a:pPr algn="ctr"/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ngenial" panose="02000503040000020004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genial" panose="02000503040000020004" pitchFamily="2" charset="0"/>
              </a:rPr>
              <a:t>Ensures the stack can handle an increasing load of logs, metrics, and traces</a:t>
            </a:r>
            <a:endParaRPr lang="en-US" sz="2400" b="1" dirty="0">
              <a:solidFill>
                <a:schemeClr val="tx1"/>
              </a:solidFill>
              <a:highlight>
                <a:srgbClr val="FFFF00"/>
              </a:highlight>
              <a:latin typeface="Congenial" panose="02000503040000020004" pitchFamily="2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ngenial" panose="02000503040000020004" pitchFamily="2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5D7494-A1E2-DBE5-BAF3-CAE9351D0951}"/>
              </a:ext>
            </a:extLst>
          </p:cNvPr>
          <p:cNvSpPr/>
          <p:nvPr/>
        </p:nvSpPr>
        <p:spPr>
          <a:xfrm>
            <a:off x="6045200" y="0"/>
            <a:ext cx="3048000" cy="6858000"/>
          </a:xfrm>
          <a:prstGeom prst="rect">
            <a:avLst/>
          </a:prstGeom>
          <a:solidFill>
            <a:srgbClr val="FFCE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r>
              <a:rPr lang="en-US" sz="3200" b="1" dirty="0">
                <a:latin typeface="Congenial" panose="02000503040000020004" pitchFamily="2" charset="0"/>
              </a:rPr>
              <a:t>RESOURCE OPTIMIZATION</a:t>
            </a:r>
          </a:p>
          <a:p>
            <a:pPr algn="ctr"/>
            <a:endParaRPr lang="en-US" sz="2400" b="1" dirty="0">
              <a:highlight>
                <a:srgbClr val="FFFF00"/>
              </a:highlight>
              <a:latin typeface="Congenial" panose="02000503040000020004" pitchFamily="2" charset="0"/>
            </a:endParaRPr>
          </a:p>
          <a:p>
            <a:pPr algn="ctr"/>
            <a:r>
              <a:rPr lang="en-US" sz="2400" dirty="0">
                <a:latin typeface="Congenial" panose="02000503040000020004" pitchFamily="2" charset="0"/>
              </a:rPr>
              <a:t>Identifies bottlenecks and resource-intensive processes ensuring optimal usage</a:t>
            </a:r>
            <a:endParaRPr lang="en-US" sz="2400" b="1" dirty="0">
              <a:latin typeface="Congenial" panose="0200050304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6197CB-6091-34E1-1AA4-ECD1B9A4B535}"/>
              </a:ext>
            </a:extLst>
          </p:cNvPr>
          <p:cNvSpPr/>
          <p:nvPr/>
        </p:nvSpPr>
        <p:spPr>
          <a:xfrm>
            <a:off x="9093200" y="0"/>
            <a:ext cx="3098800" cy="6858000"/>
          </a:xfrm>
          <a:prstGeom prst="rect">
            <a:avLst/>
          </a:prstGeom>
          <a:solidFill>
            <a:srgbClr val="FFEA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ongenial" panose="02000503040000020004" pitchFamily="2" charset="0"/>
              </a:rPr>
              <a:t>LATENCY MINIMIZATION</a:t>
            </a:r>
          </a:p>
          <a:p>
            <a:pPr algn="ctr"/>
            <a:endParaRPr lang="en-US" sz="2400" b="1" dirty="0">
              <a:solidFill>
                <a:schemeClr val="tx1"/>
              </a:solidFill>
              <a:highlight>
                <a:srgbClr val="FFFF00"/>
              </a:highlight>
              <a:latin typeface="Congenial" panose="02000503040000020004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genial" panose="02000503040000020004" pitchFamily="2" charset="0"/>
              </a:rPr>
              <a:t>Ensuring real-time visibility and rapid insights during critical operations</a:t>
            </a:r>
            <a:endParaRPr lang="en-US" sz="2400" b="1" dirty="0">
              <a:solidFill>
                <a:schemeClr val="tx1"/>
              </a:solidFill>
              <a:latin typeface="Congenial" panose="020005030400000200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2A0549-FC03-1578-750A-5099673AE001}"/>
              </a:ext>
            </a:extLst>
          </p:cNvPr>
          <p:cNvSpPr txBox="1"/>
          <p:nvPr/>
        </p:nvSpPr>
        <p:spPr>
          <a:xfrm>
            <a:off x="336882" y="320844"/>
            <a:ext cx="9213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genial Black" panose="02000503040000020004" pitchFamily="2" charset="0"/>
              </a:rPr>
              <a:t>Need for Performance testing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F5A9F26-0172-F710-83A3-3BA74FB06E26}"/>
              </a:ext>
            </a:extLst>
          </p:cNvPr>
          <p:cNvSpPr/>
          <p:nvPr/>
        </p:nvSpPr>
        <p:spPr>
          <a:xfrm rot="5400000">
            <a:off x="2692400" y="1314922"/>
            <a:ext cx="990600" cy="381000"/>
          </a:xfrm>
          <a:prstGeom prst="triangle">
            <a:avLst/>
          </a:prstGeom>
          <a:solidFill>
            <a:srgbClr val="FE9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EB6A96F-3A6B-8D26-770D-1E4163DAC4F8}"/>
              </a:ext>
            </a:extLst>
          </p:cNvPr>
          <p:cNvSpPr/>
          <p:nvPr/>
        </p:nvSpPr>
        <p:spPr>
          <a:xfrm rot="5400000">
            <a:off x="5740400" y="1369685"/>
            <a:ext cx="990600" cy="381000"/>
          </a:xfrm>
          <a:prstGeom prst="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1A02BA6-B756-3FA6-D15D-4B8ACF5BBC48}"/>
              </a:ext>
            </a:extLst>
          </p:cNvPr>
          <p:cNvSpPr/>
          <p:nvPr/>
        </p:nvSpPr>
        <p:spPr>
          <a:xfrm rot="5400000">
            <a:off x="8788400" y="1314922"/>
            <a:ext cx="990600" cy="381000"/>
          </a:xfrm>
          <a:prstGeom prst="triangle">
            <a:avLst/>
          </a:prstGeom>
          <a:solidFill>
            <a:srgbClr val="FFCE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Full Brick Wall outline">
            <a:extLst>
              <a:ext uri="{FF2B5EF4-FFF2-40B4-BE49-F238E27FC236}">
                <a16:creationId xmlns:a16="http://schemas.microsoft.com/office/drawing/2014/main" id="{3126DF84-0B3F-F915-6BAA-48AE99EB8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850" y="1411129"/>
            <a:ext cx="1581150" cy="1581150"/>
          </a:xfrm>
          <a:prstGeom prst="rect">
            <a:avLst/>
          </a:prstGeom>
        </p:spPr>
      </p:pic>
      <p:pic>
        <p:nvPicPr>
          <p:cNvPr id="18" name="Graphic 17" descr="Bar graph with upward trend with solid fill">
            <a:extLst>
              <a:ext uri="{FF2B5EF4-FFF2-40B4-BE49-F238E27FC236}">
                <a16:creationId xmlns:a16="http://schemas.microsoft.com/office/drawing/2014/main" id="{54B0F792-C080-9A72-8249-251CFCDF55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3200" y="1610063"/>
            <a:ext cx="1270000" cy="1270000"/>
          </a:xfrm>
          <a:prstGeom prst="rect">
            <a:avLst/>
          </a:prstGeom>
        </p:spPr>
      </p:pic>
      <p:pic>
        <p:nvPicPr>
          <p:cNvPr id="20" name="Graphic 19" descr="Gears with solid fill">
            <a:extLst>
              <a:ext uri="{FF2B5EF4-FFF2-40B4-BE49-F238E27FC236}">
                <a16:creationId xmlns:a16="http://schemas.microsoft.com/office/drawing/2014/main" id="{DDD63E88-F034-CBB4-25C2-39F7DEFE31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48500" y="1610063"/>
            <a:ext cx="1270000" cy="1270000"/>
          </a:xfrm>
          <a:prstGeom prst="rect">
            <a:avLst/>
          </a:prstGeom>
        </p:spPr>
      </p:pic>
      <p:pic>
        <p:nvPicPr>
          <p:cNvPr id="22" name="Graphic 21" descr="End with solid fill">
            <a:extLst>
              <a:ext uri="{FF2B5EF4-FFF2-40B4-BE49-F238E27FC236}">
                <a16:creationId xmlns:a16="http://schemas.microsoft.com/office/drawing/2014/main" id="{95C41348-B4CB-4347-1E53-6E538EB9DD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45700" y="1559263"/>
            <a:ext cx="12319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10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1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D71"/>
            </a:gs>
            <a:gs pos="90000">
              <a:srgbClr val="F7CBB3"/>
            </a:gs>
            <a:gs pos="100000">
              <a:srgbClr val="FFF3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C72A0549-FC03-1578-750A-5099673AE001}"/>
              </a:ext>
            </a:extLst>
          </p:cNvPr>
          <p:cNvSpPr txBox="1"/>
          <p:nvPr/>
        </p:nvSpPr>
        <p:spPr>
          <a:xfrm>
            <a:off x="336882" y="320844"/>
            <a:ext cx="2743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genial Black" panose="02000503040000020004" pitchFamily="2" charset="0"/>
              </a:rPr>
              <a:t>Grafana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E7FB8-62E4-C0D8-0287-77799E2786FE}"/>
              </a:ext>
            </a:extLst>
          </p:cNvPr>
          <p:cNvSpPr txBox="1"/>
          <p:nvPr/>
        </p:nvSpPr>
        <p:spPr>
          <a:xfrm>
            <a:off x="320841" y="1090285"/>
            <a:ext cx="1155031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effectLst/>
                <a:latin typeface="Congenial" panose="02000503040000020004" pitchFamily="2" charset="0"/>
                <a:ea typeface="Segoe UI Black" panose="020B0A02040204020203" pitchFamily="34" charset="0"/>
              </a:rPr>
              <a:t>Grafana k6 is an open-source, developer-friendly, and extensible load testing tool. k6 allows you to prevent performance issues and proactively improve reliability.</a:t>
            </a:r>
          </a:p>
        </p:txBody>
      </p:sp>
      <p:pic>
        <p:nvPicPr>
          <p:cNvPr id="8" name="Picture 7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E698A714-24C9-1B92-3C1B-2F9742356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09" y="2621392"/>
            <a:ext cx="6744349" cy="3915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9CF284-E6D0-4C40-16D8-D8E6F03F94BA}"/>
              </a:ext>
            </a:extLst>
          </p:cNvPr>
          <p:cNvSpPr txBox="1"/>
          <p:nvPr/>
        </p:nvSpPr>
        <p:spPr>
          <a:xfrm>
            <a:off x="481263" y="2590000"/>
            <a:ext cx="4219074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ngenial" panose="02000503040000020004" pitchFamily="2" charset="0"/>
              <a:buChar char="#"/>
            </a:pPr>
            <a:r>
              <a:rPr lang="en-US" sz="2800" b="1" dirty="0">
                <a:latin typeface="Congenial" panose="02000503040000020004" pitchFamily="2" charset="0"/>
                <a:ea typeface="Segoe UI Black" panose="020B0A02040204020203" pitchFamily="34" charset="0"/>
              </a:rPr>
              <a:t>Go based installation</a:t>
            </a:r>
          </a:p>
          <a:p>
            <a:pPr marL="457200" indent="-457200">
              <a:lnSpc>
                <a:spcPct val="150000"/>
              </a:lnSpc>
              <a:buFont typeface="Congenial" panose="02000503040000020004" pitchFamily="2" charset="0"/>
              <a:buChar char="#"/>
            </a:pPr>
            <a:r>
              <a:rPr lang="en-US" sz="2800" b="1" dirty="0">
                <a:latin typeface="Congenial" panose="02000503040000020004" pitchFamily="2" charset="0"/>
                <a:ea typeface="Segoe UI Black" panose="020B0A02040204020203" pitchFamily="34" charset="0"/>
              </a:rPr>
              <a:t>Can run in Linux Docker &amp; Windows</a:t>
            </a:r>
          </a:p>
          <a:p>
            <a:pPr marL="457200" indent="-457200">
              <a:lnSpc>
                <a:spcPct val="150000"/>
              </a:lnSpc>
              <a:buFont typeface="Congenial" panose="02000503040000020004" pitchFamily="2" charset="0"/>
              <a:buChar char="#"/>
            </a:pPr>
            <a:r>
              <a:rPr lang="en-US" sz="2800" b="1" dirty="0">
                <a:latin typeface="Congenial" panose="02000503040000020004" pitchFamily="2" charset="0"/>
                <a:ea typeface="Segoe UI Black" panose="020B0A02040204020203" pitchFamily="34" charset="0"/>
              </a:rPr>
              <a:t>Available in Grafana Cloud</a:t>
            </a:r>
          </a:p>
          <a:p>
            <a:pPr marL="457200" indent="-457200">
              <a:lnSpc>
                <a:spcPct val="150000"/>
              </a:lnSpc>
              <a:buFont typeface="Congenial" panose="02000503040000020004" pitchFamily="2" charset="0"/>
              <a:buChar char="#"/>
            </a:pPr>
            <a:r>
              <a:rPr lang="en-US" sz="2800" b="1" dirty="0">
                <a:latin typeface="Congenial" panose="02000503040000020004" pitchFamily="2" charset="0"/>
                <a:ea typeface="Segoe UI Black" panose="020B0A02040204020203" pitchFamily="34" charset="0"/>
              </a:rPr>
              <a:t>Simple yet powerful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0550BB6-A578-A91D-7F46-9AFF8FEC0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0799" y="-341362"/>
            <a:ext cx="1564105" cy="148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7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D71"/>
            </a:gs>
            <a:gs pos="90000">
              <a:srgbClr val="F7CBB3"/>
            </a:gs>
            <a:gs pos="100000">
              <a:srgbClr val="FFF3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C72A0549-FC03-1578-750A-5099673AE001}"/>
              </a:ext>
            </a:extLst>
          </p:cNvPr>
          <p:cNvSpPr txBox="1"/>
          <p:nvPr/>
        </p:nvSpPr>
        <p:spPr>
          <a:xfrm>
            <a:off x="336881" y="320844"/>
            <a:ext cx="7812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ongenial Black" panose="02000503040000020004" pitchFamily="2" charset="0"/>
              </a:rPr>
              <a:t>Setup and Demo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73C639A-DFF7-C39A-FF44-662AECBCC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4175"/>
            <a:ext cx="12192000" cy="561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599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D71"/>
            </a:gs>
            <a:gs pos="90000">
              <a:srgbClr val="F7CBB3"/>
            </a:gs>
            <a:gs pos="100000">
              <a:srgbClr val="FFF3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73C639A-DFF7-C39A-FF44-662AECBCC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1" y="1244174"/>
            <a:ext cx="12192000" cy="561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ED7CFA-5E0A-73C4-ED7D-FEA5872770B0}"/>
              </a:ext>
            </a:extLst>
          </p:cNvPr>
          <p:cNvSpPr txBox="1"/>
          <p:nvPr/>
        </p:nvSpPr>
        <p:spPr>
          <a:xfrm>
            <a:off x="336879" y="1187624"/>
            <a:ext cx="11582403" cy="1477328"/>
          </a:xfrm>
          <a:custGeom>
            <a:avLst/>
            <a:gdLst>
              <a:gd name="connsiteX0" fmla="*/ 0 w 11582403"/>
              <a:gd name="connsiteY0" fmla="*/ 0 h 1477328"/>
              <a:gd name="connsiteX1" fmla="*/ 11582403 w 11582403"/>
              <a:gd name="connsiteY1" fmla="*/ 0 h 1477328"/>
              <a:gd name="connsiteX2" fmla="*/ 11582403 w 11582403"/>
              <a:gd name="connsiteY2" fmla="*/ 1477328 h 1477328"/>
              <a:gd name="connsiteX3" fmla="*/ 0 w 11582403"/>
              <a:gd name="connsiteY3" fmla="*/ 1477328 h 1477328"/>
              <a:gd name="connsiteX4" fmla="*/ 0 w 11582403"/>
              <a:gd name="connsiteY4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82403" h="1477328" fill="none" extrusionOk="0">
                <a:moveTo>
                  <a:pt x="0" y="0"/>
                </a:moveTo>
                <a:cubicBezTo>
                  <a:pt x="1271728" y="-108851"/>
                  <a:pt x="7472048" y="12576"/>
                  <a:pt x="11582403" y="0"/>
                </a:cubicBezTo>
                <a:cubicBezTo>
                  <a:pt x="11457705" y="301384"/>
                  <a:pt x="11505960" y="1004103"/>
                  <a:pt x="11582403" y="1477328"/>
                </a:cubicBezTo>
                <a:cubicBezTo>
                  <a:pt x="8314128" y="1310298"/>
                  <a:pt x="1412897" y="1617242"/>
                  <a:pt x="0" y="1477328"/>
                </a:cubicBezTo>
                <a:cubicBezTo>
                  <a:pt x="25444" y="770373"/>
                  <a:pt x="68371" y="360203"/>
                  <a:pt x="0" y="0"/>
                </a:cubicBezTo>
                <a:close/>
              </a:path>
              <a:path w="11582403" h="1477328" stroke="0" extrusionOk="0">
                <a:moveTo>
                  <a:pt x="0" y="0"/>
                </a:moveTo>
                <a:cubicBezTo>
                  <a:pt x="2448604" y="-97663"/>
                  <a:pt x="9411863" y="-124123"/>
                  <a:pt x="11582403" y="0"/>
                </a:cubicBezTo>
                <a:cubicBezTo>
                  <a:pt x="11608938" y="244816"/>
                  <a:pt x="11529481" y="1200557"/>
                  <a:pt x="11582403" y="1477328"/>
                </a:cubicBezTo>
                <a:cubicBezTo>
                  <a:pt x="9984708" y="1585271"/>
                  <a:pt x="3654201" y="1369542"/>
                  <a:pt x="0" y="1477328"/>
                </a:cubicBezTo>
                <a:cubicBezTo>
                  <a:pt x="58588" y="760437"/>
                  <a:pt x="-75942" y="46064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28508906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sv-SE" b="1" i="0" dirty="0">
                <a:solidFill>
                  <a:srgbClr val="454554"/>
                </a:solidFill>
                <a:effectLst/>
                <a:latin typeface="Consolas" panose="020B0609020204030204" pitchFamily="49" charset="0"/>
              </a:rPr>
              <a:t>docker run -p 3000:3000 -p 4317:4317 -p 4318:4318 --rm -ti --network-alias lgtm --network k6-network grafana/otel-lgtm</a:t>
            </a:r>
          </a:p>
          <a:p>
            <a:endParaRPr lang="sv-SE" b="1" dirty="0">
              <a:solidFill>
                <a:srgbClr val="45455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454554"/>
                </a:solidFill>
                <a:latin typeface="Consolas" panose="020B0609020204030204" pitchFamily="49" charset="0"/>
              </a:rPr>
              <a:t>docker run -e API_ENDPOINT=http://lgtm:4318 -e TEST_SCOPE=</a:t>
            </a:r>
            <a:r>
              <a:rPr lang="en-US" b="1" dirty="0" err="1">
                <a:solidFill>
                  <a:srgbClr val="454554"/>
                </a:solidFill>
                <a:latin typeface="Consolas" panose="020B0609020204030204" pitchFamily="49" charset="0"/>
              </a:rPr>
              <a:t>loki</a:t>
            </a:r>
            <a:r>
              <a:rPr lang="en-US" b="1" dirty="0">
                <a:solidFill>
                  <a:srgbClr val="454554"/>
                </a:solidFill>
                <a:latin typeface="Consolas" panose="020B0609020204030204" pitchFamily="49" charset="0"/>
              </a:rPr>
              <a:t> -e SCRIPT_NAME=logs-k6-api-loadtest-30s.js --network k6-network --rm -</a:t>
            </a:r>
            <a:r>
              <a:rPr lang="en-US" b="1" dirty="0" err="1">
                <a:solidFill>
                  <a:srgbClr val="454554"/>
                </a:solidFill>
                <a:latin typeface="Consolas" panose="020B0609020204030204" pitchFamily="49" charset="0"/>
              </a:rPr>
              <a:t>ti</a:t>
            </a:r>
            <a:r>
              <a:rPr lang="en-US" b="1" dirty="0">
                <a:solidFill>
                  <a:srgbClr val="454554"/>
                </a:solidFill>
                <a:latin typeface="Consolas" panose="020B0609020204030204" pitchFamily="49" charset="0"/>
              </a:rPr>
              <a:t> k6-performance-tester:v1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0FC006-CF16-A0E7-F5DA-0932753AEBBA}"/>
              </a:ext>
            </a:extLst>
          </p:cNvPr>
          <p:cNvSpPr txBox="1"/>
          <p:nvPr/>
        </p:nvSpPr>
        <p:spPr>
          <a:xfrm>
            <a:off x="336881" y="320844"/>
            <a:ext cx="11518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Congenial Black" panose="02000503040000020004" pitchFamily="2" charset="0"/>
              </a:rPr>
              <a:t>Setup and Demo – Commands &amp; 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856AE-66F8-7E42-66E7-76B9FA24E571}"/>
              </a:ext>
            </a:extLst>
          </p:cNvPr>
          <p:cNvSpPr txBox="1"/>
          <p:nvPr/>
        </p:nvSpPr>
        <p:spPr>
          <a:xfrm>
            <a:off x="336879" y="2904252"/>
            <a:ext cx="10154658" cy="707886"/>
          </a:xfrm>
          <a:custGeom>
            <a:avLst/>
            <a:gdLst>
              <a:gd name="connsiteX0" fmla="*/ 0 w 10154658"/>
              <a:gd name="connsiteY0" fmla="*/ 0 h 707886"/>
              <a:gd name="connsiteX1" fmla="*/ 10154658 w 10154658"/>
              <a:gd name="connsiteY1" fmla="*/ 0 h 707886"/>
              <a:gd name="connsiteX2" fmla="*/ 10154658 w 10154658"/>
              <a:gd name="connsiteY2" fmla="*/ 707886 h 707886"/>
              <a:gd name="connsiteX3" fmla="*/ 0 w 10154658"/>
              <a:gd name="connsiteY3" fmla="*/ 707886 h 707886"/>
              <a:gd name="connsiteX4" fmla="*/ 0 w 10154658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54658" h="707886" fill="none" extrusionOk="0">
                <a:moveTo>
                  <a:pt x="0" y="0"/>
                </a:moveTo>
                <a:cubicBezTo>
                  <a:pt x="1456318" y="94011"/>
                  <a:pt x="7018524" y="-156998"/>
                  <a:pt x="10154658" y="0"/>
                </a:cubicBezTo>
                <a:cubicBezTo>
                  <a:pt x="10217980" y="121646"/>
                  <a:pt x="10182944" y="471149"/>
                  <a:pt x="10154658" y="707886"/>
                </a:cubicBezTo>
                <a:cubicBezTo>
                  <a:pt x="8261033" y="752802"/>
                  <a:pt x="1637828" y="630548"/>
                  <a:pt x="0" y="707886"/>
                </a:cubicBezTo>
                <a:cubicBezTo>
                  <a:pt x="-585" y="480031"/>
                  <a:pt x="-47624" y="283392"/>
                  <a:pt x="0" y="0"/>
                </a:cubicBezTo>
                <a:close/>
              </a:path>
              <a:path w="10154658" h="707886" stroke="0" extrusionOk="0">
                <a:moveTo>
                  <a:pt x="0" y="0"/>
                </a:moveTo>
                <a:cubicBezTo>
                  <a:pt x="2063024" y="51163"/>
                  <a:pt x="7861525" y="60081"/>
                  <a:pt x="10154658" y="0"/>
                </a:cubicBezTo>
                <a:cubicBezTo>
                  <a:pt x="10135569" y="298490"/>
                  <a:pt x="10129591" y="549929"/>
                  <a:pt x="10154658" y="707886"/>
                </a:cubicBezTo>
                <a:cubicBezTo>
                  <a:pt x="7494742" y="679399"/>
                  <a:pt x="1376113" y="638794"/>
                  <a:pt x="0" y="707886"/>
                </a:cubicBezTo>
                <a:cubicBezTo>
                  <a:pt x="10456" y="564821"/>
                  <a:pt x="-56807" y="299321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1040292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 i="0">
                <a:solidFill>
                  <a:srgbClr val="454554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highlight>
                  <a:srgbClr val="FFFF0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Grafana Dashboard - Login</a:t>
            </a:r>
          </a:p>
          <a:p>
            <a:r>
              <a:rPr lang="en-US" dirty="0">
                <a:hlinkClick r:id="rId5"/>
              </a:rPr>
              <a:t>http://localhost:3000</a:t>
            </a:r>
            <a:r>
              <a:rPr lang="en-US" dirty="0"/>
              <a:t> (username: admin, password: admin)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F3BDA30F-46E7-C170-764B-F85872F27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79" y="3897199"/>
            <a:ext cx="7828553" cy="1200329"/>
          </a:xfrm>
          <a:custGeom>
            <a:avLst/>
            <a:gdLst>
              <a:gd name="connsiteX0" fmla="*/ 0 w 7828553"/>
              <a:gd name="connsiteY0" fmla="*/ 0 h 1200329"/>
              <a:gd name="connsiteX1" fmla="*/ 7828553 w 7828553"/>
              <a:gd name="connsiteY1" fmla="*/ 0 h 1200329"/>
              <a:gd name="connsiteX2" fmla="*/ 7828553 w 7828553"/>
              <a:gd name="connsiteY2" fmla="*/ 1200329 h 1200329"/>
              <a:gd name="connsiteX3" fmla="*/ 0 w 7828553"/>
              <a:gd name="connsiteY3" fmla="*/ 1200329 h 1200329"/>
              <a:gd name="connsiteX4" fmla="*/ 0 w 7828553"/>
              <a:gd name="connsiteY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8553" h="1200329" fill="none" extrusionOk="0">
                <a:moveTo>
                  <a:pt x="0" y="0"/>
                </a:moveTo>
                <a:cubicBezTo>
                  <a:pt x="1968210" y="106216"/>
                  <a:pt x="6465004" y="-142119"/>
                  <a:pt x="7828553" y="0"/>
                </a:cubicBezTo>
                <a:cubicBezTo>
                  <a:pt x="7915488" y="577692"/>
                  <a:pt x="7844775" y="870760"/>
                  <a:pt x="7828553" y="1200329"/>
                </a:cubicBezTo>
                <a:cubicBezTo>
                  <a:pt x="5783065" y="1171101"/>
                  <a:pt x="1211136" y="1184635"/>
                  <a:pt x="0" y="1200329"/>
                </a:cubicBezTo>
                <a:cubicBezTo>
                  <a:pt x="-21420" y="608864"/>
                  <a:pt x="-10292" y="351700"/>
                  <a:pt x="0" y="0"/>
                </a:cubicBezTo>
                <a:close/>
              </a:path>
              <a:path w="7828553" h="1200329" stroke="0" extrusionOk="0">
                <a:moveTo>
                  <a:pt x="0" y="0"/>
                </a:moveTo>
                <a:cubicBezTo>
                  <a:pt x="3891865" y="-71603"/>
                  <a:pt x="6196992" y="126493"/>
                  <a:pt x="7828553" y="0"/>
                </a:cubicBezTo>
                <a:cubicBezTo>
                  <a:pt x="7840308" y="451794"/>
                  <a:pt x="7910896" y="703372"/>
                  <a:pt x="7828553" y="1200329"/>
                </a:cubicBezTo>
                <a:cubicBezTo>
                  <a:pt x="6504869" y="1245173"/>
                  <a:pt x="1126012" y="1043442"/>
                  <a:pt x="0" y="1200329"/>
                </a:cubicBezTo>
                <a:cubicBezTo>
                  <a:pt x="18055" y="651280"/>
                  <a:pt x="95608" y="21655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683736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45455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Useful Metrics</a:t>
            </a:r>
          </a:p>
          <a:p>
            <a:r>
              <a:rPr lang="en-US" altLang="en-US" b="1" dirty="0" err="1">
                <a:solidFill>
                  <a:srgbClr val="454554"/>
                </a:solidFill>
                <a:latin typeface="Consolas" panose="020B0609020204030204" pitchFamily="49" charset="0"/>
              </a:rPr>
              <a:t>http_server_request_duration_seconds_count</a:t>
            </a:r>
            <a:br>
              <a:rPr lang="en-US" altLang="en-US" b="1" dirty="0">
                <a:solidFill>
                  <a:srgbClr val="454554"/>
                </a:solidFill>
                <a:latin typeface="Consolas" panose="020B0609020204030204" pitchFamily="49" charset="0"/>
              </a:rPr>
            </a:br>
            <a:r>
              <a:rPr lang="en-US" altLang="en-US" b="1" dirty="0" err="1">
                <a:solidFill>
                  <a:srgbClr val="454554"/>
                </a:solidFill>
                <a:latin typeface="Consolas" panose="020B0609020204030204" pitchFamily="49" charset="0"/>
              </a:rPr>
              <a:t>http_server_request_duration_seconds_sum</a:t>
            </a:r>
            <a:br>
              <a:rPr lang="en-US" altLang="en-US" b="1" dirty="0">
                <a:solidFill>
                  <a:srgbClr val="454554"/>
                </a:solidFill>
                <a:latin typeface="Consolas" panose="020B0609020204030204" pitchFamily="49" charset="0"/>
              </a:rPr>
            </a:br>
            <a:r>
              <a:rPr lang="en-US" altLang="en-US" b="1" dirty="0" err="1">
                <a:solidFill>
                  <a:srgbClr val="454554"/>
                </a:solidFill>
                <a:latin typeface="Consolas" panose="020B0609020204030204" pitchFamily="49" charset="0"/>
              </a:rPr>
              <a:t>http_server_request_duration_seconds_bucket</a:t>
            </a:r>
            <a:r>
              <a:rPr lang="en-US" altLang="en-US" b="1" dirty="0">
                <a:solidFill>
                  <a:srgbClr val="454554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6D5572-2C74-525C-0B61-8C57A6B6FAD1}"/>
              </a:ext>
            </a:extLst>
          </p:cNvPr>
          <p:cNvSpPr txBox="1"/>
          <p:nvPr/>
        </p:nvSpPr>
        <p:spPr>
          <a:xfrm>
            <a:off x="336879" y="5290660"/>
            <a:ext cx="8498777" cy="646331"/>
          </a:xfrm>
          <a:custGeom>
            <a:avLst/>
            <a:gdLst>
              <a:gd name="connsiteX0" fmla="*/ 0 w 8498777"/>
              <a:gd name="connsiteY0" fmla="*/ 0 h 646331"/>
              <a:gd name="connsiteX1" fmla="*/ 8498777 w 8498777"/>
              <a:gd name="connsiteY1" fmla="*/ 0 h 646331"/>
              <a:gd name="connsiteX2" fmla="*/ 8498777 w 8498777"/>
              <a:gd name="connsiteY2" fmla="*/ 646331 h 646331"/>
              <a:gd name="connsiteX3" fmla="*/ 0 w 8498777"/>
              <a:gd name="connsiteY3" fmla="*/ 646331 h 646331"/>
              <a:gd name="connsiteX4" fmla="*/ 0 w 8498777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8777" h="646331" fill="none" extrusionOk="0">
                <a:moveTo>
                  <a:pt x="0" y="0"/>
                </a:moveTo>
                <a:cubicBezTo>
                  <a:pt x="3981249" y="-86956"/>
                  <a:pt x="7081933" y="-19116"/>
                  <a:pt x="8498777" y="0"/>
                </a:cubicBezTo>
                <a:cubicBezTo>
                  <a:pt x="8533712" y="286763"/>
                  <a:pt x="8498905" y="529357"/>
                  <a:pt x="8498777" y="646331"/>
                </a:cubicBezTo>
                <a:cubicBezTo>
                  <a:pt x="6918029" y="566639"/>
                  <a:pt x="1119345" y="640204"/>
                  <a:pt x="0" y="646331"/>
                </a:cubicBezTo>
                <a:cubicBezTo>
                  <a:pt x="-55252" y="502648"/>
                  <a:pt x="21054" y="301157"/>
                  <a:pt x="0" y="0"/>
                </a:cubicBezTo>
                <a:close/>
              </a:path>
              <a:path w="8498777" h="646331" stroke="0" extrusionOk="0">
                <a:moveTo>
                  <a:pt x="0" y="0"/>
                </a:moveTo>
                <a:cubicBezTo>
                  <a:pt x="1558141" y="58260"/>
                  <a:pt x="6453026" y="-159265"/>
                  <a:pt x="8498777" y="0"/>
                </a:cubicBezTo>
                <a:cubicBezTo>
                  <a:pt x="8452845" y="152169"/>
                  <a:pt x="8491072" y="468450"/>
                  <a:pt x="8498777" y="646331"/>
                </a:cubicBezTo>
                <a:cubicBezTo>
                  <a:pt x="7386112" y="583114"/>
                  <a:pt x="3677547" y="743746"/>
                  <a:pt x="0" y="646331"/>
                </a:cubicBezTo>
                <a:cubicBezTo>
                  <a:pt x="19730" y="500259"/>
                  <a:pt x="-5246" y="2337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9369306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45455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800" dirty="0" err="1">
                <a:highlight>
                  <a:srgbClr val="FFFF00"/>
                </a:highlight>
              </a:rPr>
              <a:t>PromQL</a:t>
            </a:r>
            <a:r>
              <a:rPr lang="en-US" sz="1800" dirty="0">
                <a:highlight>
                  <a:srgbClr val="FFFF00"/>
                </a:highlight>
              </a:rPr>
              <a:t> query</a:t>
            </a:r>
          </a:p>
          <a:p>
            <a:r>
              <a:rPr lang="en-US" sz="1800" dirty="0"/>
              <a:t>rate(</a:t>
            </a:r>
            <a:r>
              <a:rPr lang="en-US" sz="1800" dirty="0" err="1"/>
              <a:t>http_server_request_duration_seconds_count</a:t>
            </a:r>
            <a:r>
              <a:rPr lang="en-US" sz="1800" dirty="0"/>
              <a:t>[$__</a:t>
            </a:r>
            <a:r>
              <a:rPr lang="en-US" sz="1800" dirty="0" err="1"/>
              <a:t>rate_interval</a:t>
            </a:r>
            <a:r>
              <a:rPr lang="en-US" sz="1800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10038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495</Words>
  <Application>Microsoft Office PowerPoint</Application>
  <PresentationFormat>Widescreen</PresentationFormat>
  <Paragraphs>116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Aptos</vt:lpstr>
      <vt:lpstr>Aptos Display</vt:lpstr>
      <vt:lpstr>Arial</vt:lpstr>
      <vt:lpstr>Congenial</vt:lpstr>
      <vt:lpstr>Congenial Black</vt:lpstr>
      <vt:lpstr>Congenial SemiBold</vt:lpstr>
      <vt:lpstr>Consolas</vt:lpstr>
      <vt:lpstr>Grandview</vt:lpstr>
      <vt:lpstr>Jumble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Dhanasekaran, Chandra Mohan</dc:creator>
  <cp:lastModifiedBy>Dhanasekaran, Chandra Mohan</cp:lastModifiedBy>
  <cp:revision>9</cp:revision>
  <dcterms:created xsi:type="dcterms:W3CDTF">2024-09-28T23:52:48Z</dcterms:created>
  <dcterms:modified xsi:type="dcterms:W3CDTF">2024-10-05T02:08:48Z</dcterms:modified>
</cp:coreProperties>
</file>