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5356032"/>
        <c:axId val="75357568"/>
      </c:barChart>
      <c:catAx>
        <c:axId val="75356032"/>
        <c:scaling>
          <c:orientation val="minMax"/>
        </c:scaling>
        <c:axPos val="b"/>
        <c:tickLblPos val="nextTo"/>
        <c:crossAx val="75357568"/>
        <c:crosses val="autoZero"/>
        <c:auto val="1"/>
        <c:lblAlgn val="ctr"/>
        <c:lblOffset val="100"/>
      </c:catAx>
      <c:valAx>
        <c:axId val="75357568"/>
        <c:scaling>
          <c:orientation val="minMax"/>
        </c:scaling>
        <c:axPos val="l"/>
        <c:majorGridlines/>
        <c:numFmt formatCode="General" sourceLinked="1"/>
        <c:tickLblPos val="nextTo"/>
        <c:crossAx val="7535603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NAME:CHANDRU.C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312203990(asunm1872)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458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45</cp:revision>
  <dcterms:created xsi:type="dcterms:W3CDTF">2024-03-29T15:07:22Z</dcterms:created>
  <dcterms:modified xsi:type="dcterms:W3CDTF">2024-09-02T20:57:31Z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