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7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das.pydata.org/pandas-docs/stable/user%20guide/%20index.html" TargetMode="Externa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 INSIGHTS: INDIAN TELECOM'S CUSTOMER 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K. CHANDRU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Insights: Indian Telecom's Customer Feedback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09" y="2349137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http://matplotlib.org/stable/contents.html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http://pandas.pydata.org/pandas-docs/stable/user guide/ 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17526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Insights: Indian Telecom's Customer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2209800"/>
          </a:xfrm>
        </p:spPr>
        <p:txBody>
          <a:bodyPr/>
          <a:lstStyle/>
          <a:p>
            <a:r>
              <a:rPr lang="en-US" dirty="0"/>
              <a:t>By Utilizing the pandas and visualization skills to determining Insights: Indian Telecom's Customer Feedback</a:t>
            </a:r>
          </a:p>
          <a:p>
            <a:r>
              <a:rPr lang="en-US" dirty="0"/>
              <a:t>the insight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5D138-46AD-3760-D54E-F79BCB43DFA5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1ECBB-D76C-4B76-4D3A-04588B220720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503920" cy="388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Requirements:</a:t>
            </a:r>
          </a:p>
          <a:p>
            <a:r>
              <a:rPr lang="en-US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Pandas : </a:t>
            </a:r>
            <a:r>
              <a:rPr lang="en-US" sz="1800" dirty="0"/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Numpy</a:t>
            </a:r>
            <a:r>
              <a:rPr lang="en-US" sz="1800" b="1" dirty="0"/>
              <a:t> : </a:t>
            </a:r>
            <a:r>
              <a:rPr lang="en-US" sz="1800" dirty="0"/>
              <a:t>For numerical operations on data.</a:t>
            </a:r>
            <a:endParaRPr lang="en-US" sz="2300" dirty="0"/>
          </a:p>
          <a:p>
            <a:r>
              <a:rPr lang="en-US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Matplotlib and seaborn</a:t>
            </a:r>
            <a:r>
              <a:rPr lang="en-US" sz="1800" dirty="0"/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Plotly</a:t>
            </a:r>
            <a:r>
              <a:rPr lang="en-US" sz="1800" b="1" dirty="0"/>
              <a:t> or Bokeh</a:t>
            </a:r>
            <a:r>
              <a:rPr lang="en-US" sz="1800" dirty="0"/>
              <a:t>: Interactive visualization libraries for more complex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6584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54" name="Content Placeholder 53">
            <a:extLst>
              <a:ext uri="{FF2B5EF4-FFF2-40B4-BE49-F238E27FC236}">
                <a16:creationId xmlns:a16="http://schemas.microsoft.com/office/drawing/2014/main" id="{FC62BFB8-9C14-32AE-BE5E-C150153C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53000"/>
            <a:ext cx="4469841" cy="914286"/>
          </a:xfr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C93A7E0-FCAB-6A2A-8F38-E20CFBEA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4927288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381</TotalTime>
  <Words>578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Basis</vt:lpstr>
      <vt:lpstr>NAAN MUDHALVAN DATASCIENCE FUDAMANETAL PROJECT</vt:lpstr>
      <vt:lpstr>Project statement</vt:lpstr>
      <vt:lpstr>Problem solution</vt:lpstr>
      <vt:lpstr>System approach</vt:lpstr>
      <vt:lpstr>PowerPoint Presentation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saravanraja92@gmail.com</cp:lastModifiedBy>
  <cp:revision>36</cp:revision>
  <dcterms:created xsi:type="dcterms:W3CDTF">2024-04-02T14:26:54Z</dcterms:created>
  <dcterms:modified xsi:type="dcterms:W3CDTF">2024-04-15T07:56:29Z</dcterms:modified>
</cp:coreProperties>
</file>