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9626-78DD-40AA-BCD2-9157C0C6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D2B73-1ABA-42C0-AFC4-B7AD4093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3FDF-1D23-41FB-9CC1-685E77C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F4F3-78A6-4DC7-9827-4B3CA724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9D70-0712-4CFA-80D9-70CDDC9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0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3C77-FC80-4495-87E6-58D92BD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96FBF-59BB-4A07-A066-9FCC3EF3A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68A7-C945-435E-9EDD-F4F52CF0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B1AE-0D9B-4580-B216-6A3957F6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94D9-28E3-44B5-A4D4-237DC63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3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30FF1-D576-453C-A250-7072822E1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E4D4E-72EA-44C2-B7AA-C9C6B0AF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549D-7EAD-4170-B99F-42012194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22EB-5FF9-4B6F-B393-09B8EC57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97AD-D0E8-4D72-94E3-100DF628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9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D098-503F-4D0C-AFCE-ECB9EA2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C6A6-90D9-4474-AF40-5E23A46B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7375-DE83-431D-B02C-B48DEF4E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3B40-718E-4080-BF0D-2CC9900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4567-4372-47E4-B7B2-5E9C04B8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82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BFF0-4163-4B5F-A113-311AB635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01717-0D2E-4041-9AB8-26E5761C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9230-0755-452C-BE8F-3A07D704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CD6E-17BF-4C18-AE21-35811A9D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893B-69C8-4BD3-BB0D-CC414224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6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79B5-1363-40B7-BDF9-1FFF56CF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E0D7-280C-4A68-A25B-F9C91C35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3566-8E10-4F94-9052-87E020981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C8716-A95F-4103-9AA6-3B8E16EC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5A0AE-3B48-4EB9-BEC8-9953FDC4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636D-74E8-42B7-8246-F3AA39B2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7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D271-5967-48EE-9574-278C1D3A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AB1F-D64A-4946-B3E6-A720F109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588B-2FAF-4594-9224-72D37DFB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21C7D-FA61-4782-93B0-F3C376743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BE3F2-91C5-4B38-AA89-70FB910AB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40953-3CBB-4F14-8C99-6D0C6474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03FFF-BC3E-4B24-865D-E7BA8983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BB840-DDDB-4B47-92BD-EDEDE2DC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0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41A3-1AA3-418C-82D3-DE7CD4C3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24A1D-464B-452F-A9D7-C7C5AE11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1E906-10F6-4A34-8364-0CBAFC09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EB0C-BEC3-4EDA-8993-F72FCC7B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1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41033-5CEB-4703-9B49-4F249959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61D61-3A8E-4BC5-A1D8-C328C3E6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61F3-2C72-4160-956B-974618C4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59CC-1DF9-4192-BD5A-C2244AF2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F0D4-95DC-4B91-9EBD-DD0B7B3A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2611A-C604-4DF6-A37B-B9E6C122E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A039-3F17-4AB9-AD7C-7DD7115B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5E2DF-A3E4-4451-BA9D-306DA8D5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7D822-A9E7-4D1B-B81F-01BB64E8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33DE-B3DA-4D88-A5AD-51BEDC3D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9F77E-9EAE-44AA-9F07-259DB1D3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285CF-A831-4DCE-BFEC-19810ED2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37CBB-7195-480A-BE3A-F9621CAD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61D4-FD68-44B0-A3F7-9154874C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A096D-AACD-4CEF-95B6-78C34155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B7A29-E132-43D7-81FF-FFDEE51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8A85-82C3-4879-A0E1-5E95355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7644-1FD0-46B3-92F0-DB886B742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F517-E5F6-48B2-99CD-44A7A8920BEB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F47C-0562-4633-A9B6-BD725FFF0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8266-B483-41A5-8CDA-903877407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24F8-D190-4F3E-B2EF-A84358C8B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0EFA-27DE-4AC0-B429-BAF3B34D8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Scanner using </a:t>
            </a:r>
            <a:r>
              <a:rPr lang="en-US" dirty="0" err="1"/>
              <a:t>opencv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B02E-E1DF-4B3E-8FF0-2099C0CC9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31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BBB9-1722-4869-BF18-A9FA924A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1AE5-DDD4-4768-9648-A8580922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your webcam and scan a document</a:t>
            </a:r>
          </a:p>
          <a:p>
            <a:r>
              <a:rPr lang="en-US" dirty="0"/>
              <a:t>Preprocessing the image</a:t>
            </a:r>
          </a:p>
          <a:p>
            <a:r>
              <a:rPr lang="en-US" dirty="0"/>
              <a:t>Contours and warp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47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7D95-4EFA-4BC3-B4FF-B61B76DD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C958-028B-442E-A552-AE5BB85B6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" t="129" r="9781" b="13140"/>
          <a:stretch/>
        </p:blipFill>
        <p:spPr>
          <a:xfrm>
            <a:off x="2671809" y="1027906"/>
            <a:ext cx="8681991" cy="50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Document Scanner using opencv</vt:lpstr>
      <vt:lpstr>Hints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Scanner using opencv</dc:title>
  <dc:creator>Hemachandran k</dc:creator>
  <cp:lastModifiedBy>Hemachandran k</cp:lastModifiedBy>
  <cp:revision>2</cp:revision>
  <dcterms:created xsi:type="dcterms:W3CDTF">2020-12-07T05:39:03Z</dcterms:created>
  <dcterms:modified xsi:type="dcterms:W3CDTF">2020-12-07T07:23:55Z</dcterms:modified>
</cp:coreProperties>
</file>