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E368-478E-4F71-BB8A-4B7BE6A9F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0CD0A-11A9-4098-B180-D57B9C54C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666D9-D56A-4ECD-9AF4-35DE542E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EBCE-9B7E-4030-BAF9-113AB2707B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78F4-0157-42FB-AC77-D1B5C40B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D08A-E937-4C1F-8CD4-D022D8C8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670-6E27-408C-9316-97283268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28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21A0-3C05-4DDA-9E19-596779D3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9ED44-C9A1-46C2-B835-F24783A9D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4A16C-06CC-46AC-9827-6CDE6A08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EBCE-9B7E-4030-BAF9-113AB2707B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9D379-7680-488E-B7BA-98FB0DC5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21B9A-CB8F-4AB7-8545-6F8A1654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670-6E27-408C-9316-97283268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26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6D3BD-BD68-432F-80C0-081CFB232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F3945-78DD-4688-87A7-9DFD9C9CD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FAE74-C67F-48B2-8EB1-121F82FE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EBCE-9B7E-4030-BAF9-113AB2707B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9DE01-E4C0-4A3D-A99A-D01A0802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1FB2-B3D6-41D4-BB2E-F2426837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670-6E27-408C-9316-97283268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9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B987-0C4A-4EDF-865F-1CF6F5F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2BAA-0A97-4095-89E0-3EF40CB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0D8C-743A-4493-AAE1-3ABA79FC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EBCE-9B7E-4030-BAF9-113AB2707B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CAED-C2DD-4F3F-B6C0-480A2CB1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B1350-8FA3-41FB-95B6-29A6ACFF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670-6E27-408C-9316-97283268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7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E2C6-9283-4A1B-BA2E-061FA2B1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03E0A-FD38-4BCB-9015-CF8ABCBB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D4085-6B8B-45DA-9F68-0BA7142C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EBCE-9B7E-4030-BAF9-113AB2707B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21CD7-C06D-492E-B7FF-944EBFC0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E2FE-E671-48EF-A0ED-5B0DB183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670-6E27-408C-9316-97283268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74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7DDF-7176-4D3F-B89B-0C323A0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9416-97B3-40D5-B248-497A1C7F3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E0D80-7ABC-4474-9E1E-C18A2CB3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14016-FBB7-4E73-96CE-5C1EFD25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EBCE-9B7E-4030-BAF9-113AB2707B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DC1B0-6412-4304-A5EF-4186693C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DEDBC-B14E-4CBA-BB17-6BEFBA7C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670-6E27-408C-9316-97283268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67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1726-05E3-463B-AE93-9F95CC53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13EC0-9CB3-4021-9016-FEF6695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4BD4-E594-4946-93A2-C3DBBDDDD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9357D-61B2-4990-8317-4088C1E78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1E0E5-11CE-472A-82A0-C832D2D20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20A9C-491D-4A02-9964-4585D223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EBCE-9B7E-4030-BAF9-113AB2707B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61EC9-D1F8-4A58-95D9-231F014C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ED2B2-ADB5-4B58-9EE4-9EB049DD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670-6E27-408C-9316-97283268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5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CE1D-F70B-4638-9EE7-F7C8C6B2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DE903-C117-40D3-8F76-A5FE6DA2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EBCE-9B7E-4030-BAF9-113AB2707B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1E97F-DD9A-424F-80CC-CF54A28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FDFEE-9ED5-4B94-B1FD-C71A0F15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670-6E27-408C-9316-97283268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45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57437-2B9C-4A3B-9F9A-C8A10A44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EBCE-9B7E-4030-BAF9-113AB2707B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8A4F6-B4C8-4804-A76E-DCA7EF3B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4003C-3861-4EA2-9DA4-DA60027B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670-6E27-408C-9316-97283268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0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93AA-EE40-4237-802E-55B28F6D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CA2E-3716-48AC-926D-AD0FEAF3E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3CD9F-7B57-47B6-B98E-8AC77B178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89BC8-84A4-4235-B374-0EAF1263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EBCE-9B7E-4030-BAF9-113AB2707B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5FF7C-B484-49B7-9C3D-81C5F838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D8D0B-554A-499B-BE94-032D994B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670-6E27-408C-9316-97283268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07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22A0-57CE-453D-A681-D9274044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1CF21-FF05-46A2-A5F8-B8B3BC0BF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ED7EB-D66F-45BD-996E-F06069E06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E127B-9810-44F9-B85C-B1454B0F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EBCE-9B7E-4030-BAF9-113AB2707B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C8BAA-554E-4B73-80B5-C83840E3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79E1E-097B-44BD-9150-CFD1FCA3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670-6E27-408C-9316-97283268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3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7E4FD-18E6-4662-9E3C-18741965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7D3CB-9086-4108-89AB-257210606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9777B-D211-4371-8B42-60AC4010F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EBCE-9B7E-4030-BAF9-113AB2707B6A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67B2-5785-49CE-A5E1-C286F68E8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F6E4E-F630-4FE1-8237-F2F825E8E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3670-6E27-408C-9316-972832680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1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6A7F-60C8-408D-904C-D430150B2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6B323-A384-4630-BD89-09C2C47CF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7453-E768-41A8-9235-1E4955C7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33180-8F58-4C0D-99BA-72181E358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9" t="27573" r="9344" b="21553"/>
          <a:stretch/>
        </p:blipFill>
        <p:spPr>
          <a:xfrm>
            <a:off x="1100830" y="1917577"/>
            <a:ext cx="9951869" cy="34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0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02A50-B6B0-4169-8A77-D38AA0572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30" t="12298" r="26966" b="5324"/>
          <a:stretch/>
        </p:blipFill>
        <p:spPr>
          <a:xfrm>
            <a:off x="2778709" y="0"/>
            <a:ext cx="6738153" cy="64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1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BC9199-F861-45BB-AA11-FEEC20FAD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66" t="8932" r="27986" b="12492"/>
          <a:stretch/>
        </p:blipFill>
        <p:spPr>
          <a:xfrm>
            <a:off x="896644" y="86233"/>
            <a:ext cx="7137647" cy="6634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2ECA47-055E-4137-B8A0-A47B4D21B5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30" t="19417" r="25001" b="17133"/>
          <a:stretch/>
        </p:blipFill>
        <p:spPr>
          <a:xfrm>
            <a:off x="8008486" y="1136342"/>
            <a:ext cx="4047117" cy="29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2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72CFA9-7B9F-4843-9E70-991933D53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21" t="9931" r="25073" b="15858"/>
          <a:stretch/>
        </p:blipFill>
        <p:spPr>
          <a:xfrm>
            <a:off x="2157274" y="103988"/>
            <a:ext cx="7945515" cy="66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5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Evaluation Metrics</vt:lpstr>
      <vt:lpstr>Confusion Matrix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Metrics</dc:title>
  <dc:creator>Hemachandran k</dc:creator>
  <cp:lastModifiedBy>Hemachandran k</cp:lastModifiedBy>
  <cp:revision>2</cp:revision>
  <dcterms:created xsi:type="dcterms:W3CDTF">2020-12-08T17:17:12Z</dcterms:created>
  <dcterms:modified xsi:type="dcterms:W3CDTF">2020-12-08T17:28:48Z</dcterms:modified>
</cp:coreProperties>
</file>