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 varScale="1">
        <p:scale>
          <a:sx n="25" d="100"/>
          <a:sy n="25" d="100"/>
        </p:scale>
        <p:origin x="134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57A0-04D3-2E43-AF51-9883D7F6D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FCE0C-BFA3-2745-8E1F-FF1D7922D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D41E-2461-3F4A-A5DD-F92335B8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70764-8B29-704F-86C1-0974F3E4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5DD0-6E59-D144-AE63-4CF41112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1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C6A4-6CCC-8D4B-A046-EF611BE9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555BB-2559-1045-A53F-9F1AF0B8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ED9C-BCA4-344D-A68D-E0D74AE8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D868-12A2-B745-9E04-ACC9ACD8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9BB0-ED39-DA42-BD2E-9E40BBC7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34084-FA58-B84F-B964-86D56C8FF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07E77-6D77-7B4A-9FB2-345FEDD55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EC73-BECE-C848-8108-620B9967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541B-5F2A-E940-B020-AFA128AD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EFD6-BEED-7E4A-A5C8-BE326C89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84A-A69F-1D44-89A8-50142BE8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E550-DEC9-7C42-A2F8-A72D73A0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02144-8793-A044-AF6D-8704A8BD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EF49-648C-2543-B7EF-26066264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E6C4-F8EB-DB4F-9B63-FD1FA7E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9DCD-D162-3F4F-A763-B7945EED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41698-C227-EB45-BDF3-026D9567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24CC-747C-4F4E-9F0D-BA4F4455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9279E-6DB5-7945-A657-6B1C62C1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920C-765E-A747-888B-EA9721CF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3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4BF4-BFDB-5F4D-ACCF-C20FD4A3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AE7E-E673-B445-9326-23D90EFB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46BC5-C722-C445-8CE7-D15E13AB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257E-BD03-624E-924E-6747B3C4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14E3-AB3B-DA4C-BB40-690CCB84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63395-0D41-D749-8EC3-7726C089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6695-1259-B940-BB8C-E9020409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924A-10F5-C848-9605-2DA59B9C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02D4A-3E5E-0B4B-9422-5AEB7B79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DA702-10D7-1B4C-AEDE-B3164C43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91119-D551-164C-9B71-F82CF0085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C6BA7-54FC-9046-A926-B0329D27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87064-C926-084C-9CA8-0091C4CC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69B38-DAD1-C242-A783-96379B21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1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30AC-1F9D-0342-95D8-9DECE5B0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D69F3-151F-0746-88BF-73D7FB8C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2004F-1E83-E84E-8568-1E595E4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2178A-D753-524F-804E-4B04598C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6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B589A-76D4-5244-81D5-058F8B63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9784F-DC4B-2F4A-B026-F4AF80E2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6DA3-3509-7642-8EB1-5E2F57BD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8D20-D414-C34E-A559-2D74BAC2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C37F-2091-574F-81D1-D76F9B3D3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BC94B-61C2-1A46-AFB7-C5AFC6F2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A63BB-6D4C-D046-8809-14D4EE30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78BFB-2C95-C94A-B75E-20AF8E6B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3170-8119-C441-893B-9612B029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5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42AE-3C70-0C4E-B521-F067DFB7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4203B-8888-E943-B2A3-BEF3E574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D281E-DC6E-7543-B81F-7F495EBE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095AF-BBF1-2A42-9F89-130488E1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7D11-13A4-4745-ACA0-71F3D5BB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9545-1AAE-1F40-A10E-4DD752AC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8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1DB42-BA0E-2F45-9E70-6D19830A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3570-AE62-5842-A223-B1A08932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2FAB-A8B7-F44D-848F-D0B92E31B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280D-7DA5-2E4C-B5AF-8E8F57376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177D8-8B44-9A4C-BCD5-028269AF5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8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5A8E0C35-DD38-4B90-8200-682904BEE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2677" b="22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9AE7-D655-E345-A6A4-CD7BA1E36F38}"/>
              </a:ext>
            </a:extLst>
          </p:cNvPr>
          <p:cNvSpPr txBox="1"/>
          <p:nvPr/>
        </p:nvSpPr>
        <p:spPr>
          <a:xfrm>
            <a:off x="1417474" y="2221852"/>
            <a:ext cx="935704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>
                <a:latin typeface="Arial" panose="020B0604020202020204" pitchFamily="34" charset="0"/>
                <a:cs typeface="Arial" panose="020B0604020202020204" pitchFamily="34" charset="0"/>
              </a:rPr>
              <a:t>SqueezeNet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5A3B9-BD52-7444-B7F4-C4581A772D68}"/>
              </a:ext>
            </a:extLst>
          </p:cNvPr>
          <p:cNvSpPr txBox="1"/>
          <p:nvPr/>
        </p:nvSpPr>
        <p:spPr>
          <a:xfrm>
            <a:off x="2636224" y="2530844"/>
            <a:ext cx="7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5A940-A9A5-4C40-9F6D-56403796867F}"/>
              </a:ext>
            </a:extLst>
          </p:cNvPr>
          <p:cNvSpPr txBox="1"/>
          <p:nvPr/>
        </p:nvSpPr>
        <p:spPr>
          <a:xfrm>
            <a:off x="2636224" y="845764"/>
            <a:ext cx="69195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Subject</a:t>
            </a:r>
          </a:p>
          <a:p>
            <a:r>
              <a:rPr lang="en-US" sz="5000" dirty="0">
                <a:latin typeface="Times" pitchFamily="2" charset="0"/>
              </a:rPr>
              <a:t>NEURAL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77D90-6A0D-6542-8720-8044E356178A}"/>
              </a:ext>
            </a:extLst>
          </p:cNvPr>
          <p:cNvSpPr txBox="1"/>
          <p:nvPr/>
        </p:nvSpPr>
        <p:spPr>
          <a:xfrm>
            <a:off x="1566041" y="4786826"/>
            <a:ext cx="463505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Presented By:</a:t>
            </a:r>
          </a:p>
          <a:p>
            <a:r>
              <a:rPr lang="en-US" sz="2500" dirty="0"/>
              <a:t>1931009 – Laxminarayan Pimpdae</a:t>
            </a:r>
          </a:p>
          <a:p>
            <a:r>
              <a:rPr lang="en-US" sz="2500" dirty="0"/>
              <a:t>PGDM – BA,AI,ML 2019-2021</a:t>
            </a:r>
          </a:p>
        </p:txBody>
      </p:sp>
    </p:spTree>
    <p:extLst>
      <p:ext uri="{BB962C8B-B14F-4D97-AF65-F5344CB8AC3E}">
        <p14:creationId xmlns:p14="http://schemas.microsoft.com/office/powerpoint/2010/main" val="1490165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F03EA-8A40-4A05-984A-7FF43316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7" r="9507" b="22521"/>
          <a:stretch/>
        </p:blipFill>
        <p:spPr>
          <a:xfrm>
            <a:off x="9939339" y="-16329"/>
            <a:ext cx="2731632" cy="100741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1C0DB-9A08-FC42-9421-86A7FAD3A0C4}"/>
              </a:ext>
            </a:extLst>
          </p:cNvPr>
          <p:cNvSpPr txBox="1"/>
          <p:nvPr/>
        </p:nvSpPr>
        <p:spPr>
          <a:xfrm>
            <a:off x="680698" y="377980"/>
            <a:ext cx="4288971" cy="12262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SqueezeNet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67256-66FE-D041-9273-333292CE51B1}"/>
              </a:ext>
            </a:extLst>
          </p:cNvPr>
          <p:cNvSpPr txBox="1"/>
          <p:nvPr/>
        </p:nvSpPr>
        <p:spPr>
          <a:xfrm>
            <a:off x="960664" y="1861455"/>
            <a:ext cx="10270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SqueezeNet is a smaller network that was designed as a more compact replacement for AlexNet.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It has almost 50x fewer parameters than AlexNet, yet it performs 3x faster.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This architecture was proposed by researchers at DeepScale, The University of California, Berkeley, and Stanford University in the year 2016. 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281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F03EA-8A40-4A05-984A-7FF43316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7" r="9507" b="22521"/>
          <a:stretch/>
        </p:blipFill>
        <p:spPr>
          <a:xfrm>
            <a:off x="9971997" y="-16329"/>
            <a:ext cx="2698974" cy="100741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1C0DB-9A08-FC42-9421-86A7FAD3A0C4}"/>
              </a:ext>
            </a:extLst>
          </p:cNvPr>
          <p:cNvSpPr txBox="1"/>
          <p:nvPr/>
        </p:nvSpPr>
        <p:spPr>
          <a:xfrm>
            <a:off x="680698" y="377980"/>
            <a:ext cx="7957116" cy="12262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SqueezeNet -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67256-66FE-D041-9273-333292CE51B1}"/>
              </a:ext>
            </a:extLst>
          </p:cNvPr>
          <p:cNvSpPr txBox="1"/>
          <p:nvPr/>
        </p:nvSpPr>
        <p:spPr>
          <a:xfrm>
            <a:off x="912020" y="1845127"/>
            <a:ext cx="10270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- This network’s architecture contains 3 main strategic ideas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3F224-22B7-6B4F-B78E-E90AB0401E12}"/>
              </a:ext>
            </a:extLst>
          </p:cNvPr>
          <p:cNvSpPr txBox="1"/>
          <p:nvPr/>
        </p:nvSpPr>
        <p:spPr>
          <a:xfrm>
            <a:off x="912020" y="2440431"/>
            <a:ext cx="6536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 the network smaller by replacing 3x3 filters with 1x1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conventional 3x3 replaced by 1x1 convolution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1x1 filter has 9X fewer parameters than a 3x3 filter</a:t>
            </a:r>
          </a:p>
        </p:txBody>
      </p:sp>
      <p:pic>
        <p:nvPicPr>
          <p:cNvPr id="7" name="Picture 6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9ACEE11C-E61C-C244-ABC9-EBB948FA0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8" y="3759010"/>
            <a:ext cx="2501900" cy="28448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D433C3A-0085-E943-97F1-C18A7C4FA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944" y="3759010"/>
            <a:ext cx="2501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F03EA-8A40-4A05-984A-7FF43316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7" r="9507" b="22521"/>
          <a:stretch/>
        </p:blipFill>
        <p:spPr>
          <a:xfrm>
            <a:off x="9971997" y="-16329"/>
            <a:ext cx="2698974" cy="100741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1C0DB-9A08-FC42-9421-86A7FAD3A0C4}"/>
              </a:ext>
            </a:extLst>
          </p:cNvPr>
          <p:cNvSpPr txBox="1"/>
          <p:nvPr/>
        </p:nvSpPr>
        <p:spPr>
          <a:xfrm>
            <a:off x="680698" y="377980"/>
            <a:ext cx="7957116" cy="12262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SqueezeNet -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67256-66FE-D041-9273-333292CE51B1}"/>
              </a:ext>
            </a:extLst>
          </p:cNvPr>
          <p:cNvSpPr txBox="1"/>
          <p:nvPr/>
        </p:nvSpPr>
        <p:spPr>
          <a:xfrm>
            <a:off x="912020" y="1845127"/>
            <a:ext cx="10270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- This network’s architecture contains 3 main strategic ideas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3F224-22B7-6B4F-B78E-E90AB0401E12}"/>
              </a:ext>
            </a:extLst>
          </p:cNvPr>
          <p:cNvSpPr txBox="1"/>
          <p:nvPr/>
        </p:nvSpPr>
        <p:spPr>
          <a:xfrm>
            <a:off x="912020" y="2440431"/>
            <a:ext cx="10550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Reduce the number of inputs for the remaining 3x3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fewer inputs to conv layers result in fewer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achieved by using only 1x1 filters prior to the 3x3 conv layer called the squeeze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Strategy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Down-sample late in the network so that convolution layers have large activation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 the most of smaller number of parameters and maximize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Delaying down-sampling late in the network, creates larger activation/feature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Departure from more traditional architectures like the VGG network that use early down-sampling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Large activation maps results in a higher classification accuracy given the same number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75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F03EA-8A40-4A05-984A-7FF43316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7" r="9507" b="22521"/>
          <a:stretch/>
        </p:blipFill>
        <p:spPr>
          <a:xfrm>
            <a:off x="9971997" y="-16329"/>
            <a:ext cx="2698974" cy="100741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1C0DB-9A08-FC42-9421-86A7FAD3A0C4}"/>
              </a:ext>
            </a:extLst>
          </p:cNvPr>
          <p:cNvSpPr txBox="1"/>
          <p:nvPr/>
        </p:nvSpPr>
        <p:spPr>
          <a:xfrm>
            <a:off x="680698" y="377980"/>
            <a:ext cx="7957116" cy="12262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SqueezeNet -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BE104-B023-EE49-B7BD-7F874F43A50B}"/>
              </a:ext>
            </a:extLst>
          </p:cNvPr>
          <p:cNvSpPr txBox="1"/>
          <p:nvPr/>
        </p:nvSpPr>
        <p:spPr>
          <a:xfrm>
            <a:off x="930729" y="1982172"/>
            <a:ext cx="10270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GENERAL STRATEGY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Strategies 1 and 2 are about carefully decreasing the quantity of parameters in a CNN while attempting to preserve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Strategy 3 is about maximizing accuracy on a limited budget of parameters. </a:t>
            </a:r>
          </a:p>
        </p:txBody>
      </p:sp>
    </p:spTree>
    <p:extLst>
      <p:ext uri="{BB962C8B-B14F-4D97-AF65-F5344CB8AC3E}">
        <p14:creationId xmlns:p14="http://schemas.microsoft.com/office/powerpoint/2010/main" val="198835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F03EA-8A40-4A05-984A-7FF43316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7" r="9507" b="22521"/>
          <a:stretch/>
        </p:blipFill>
        <p:spPr>
          <a:xfrm>
            <a:off x="9971997" y="-16329"/>
            <a:ext cx="2698974" cy="100741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1C0DB-9A08-FC42-9421-86A7FAD3A0C4}"/>
              </a:ext>
            </a:extLst>
          </p:cNvPr>
          <p:cNvSpPr txBox="1"/>
          <p:nvPr/>
        </p:nvSpPr>
        <p:spPr>
          <a:xfrm>
            <a:off x="680698" y="30304"/>
            <a:ext cx="7957116" cy="12262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SqueezeNet -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18FA4-8F51-FA45-98B2-E9E47B3A1981}"/>
              </a:ext>
            </a:extLst>
          </p:cNvPr>
          <p:cNvSpPr txBox="1"/>
          <p:nvPr/>
        </p:nvSpPr>
        <p:spPr>
          <a:xfrm>
            <a:off x="996043" y="1575315"/>
            <a:ext cx="1536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FireModule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FAE53-DC87-2045-957E-E09C457A5AFD}"/>
              </a:ext>
            </a:extLst>
          </p:cNvPr>
          <p:cNvSpPr txBox="1"/>
          <p:nvPr/>
        </p:nvSpPr>
        <p:spPr>
          <a:xfrm>
            <a:off x="996044" y="2006201"/>
            <a:ext cx="33645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Building block used in the SqueezeNet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Employs strategies 1, 2, and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Comprised of squeeze layers which have only 1x1 filters (strategy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Comprised of expand layers which have a mix of 1x1 and 3x3 convolution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filters in squeeze layer must be less than the expand layer (strategy 2)</a:t>
            </a:r>
            <a:br>
              <a:rPr lang="en-IN" dirty="0"/>
            </a:b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DFD5874-E8EB-4946-B25B-3D699600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59" y="1575315"/>
            <a:ext cx="7092347" cy="40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F03EA-8A40-4A05-984A-7FF43316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7" r="9507" b="22521"/>
          <a:stretch/>
        </p:blipFill>
        <p:spPr>
          <a:xfrm>
            <a:off x="9971997" y="-16329"/>
            <a:ext cx="2698974" cy="100741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1C0DB-9A08-FC42-9421-86A7FAD3A0C4}"/>
              </a:ext>
            </a:extLst>
          </p:cNvPr>
          <p:cNvSpPr txBox="1"/>
          <p:nvPr/>
        </p:nvSpPr>
        <p:spPr>
          <a:xfrm>
            <a:off x="4124332" y="135136"/>
            <a:ext cx="5365646" cy="8559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SqueezeNet -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18FA4-8F51-FA45-98B2-E9E47B3A1981}"/>
              </a:ext>
            </a:extLst>
          </p:cNvPr>
          <p:cNvSpPr txBox="1"/>
          <p:nvPr/>
        </p:nvSpPr>
        <p:spPr>
          <a:xfrm>
            <a:off x="996043" y="1575315"/>
            <a:ext cx="1536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FireModule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17004-49A6-894A-A5BF-88210111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93" y="285089"/>
            <a:ext cx="3420836" cy="6287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F81835-6CC8-F84D-A7E4-539DA91DF2A6}"/>
              </a:ext>
            </a:extLst>
          </p:cNvPr>
          <p:cNvSpPr txBox="1"/>
          <p:nvPr/>
        </p:nvSpPr>
        <p:spPr>
          <a:xfrm>
            <a:off x="4261072" y="1257299"/>
            <a:ext cx="690698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Layers Breakdown </a:t>
            </a:r>
            <a:endParaRPr lang="en-IN" sz="2500" dirty="0"/>
          </a:p>
          <a:p>
            <a:r>
              <a:rPr lang="en-IN" sz="2500" dirty="0"/>
              <a:t>Layer 1: Regular convolution layer</a:t>
            </a:r>
          </a:p>
          <a:p>
            <a:r>
              <a:rPr lang="en-IN" sz="2500" dirty="0"/>
              <a:t>Layer 2-9: Fire module (squeeze + expand layer)</a:t>
            </a:r>
          </a:p>
          <a:p>
            <a:r>
              <a:rPr lang="en-IN" sz="2500" dirty="0"/>
              <a:t>Layer 10: Regular convolution layer</a:t>
            </a:r>
          </a:p>
          <a:p>
            <a:r>
              <a:rPr lang="en-IN" sz="2500" dirty="0"/>
              <a:t>Layer 11: Softmax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C697F-3557-144F-850F-1C6A1566C9BA}"/>
              </a:ext>
            </a:extLst>
          </p:cNvPr>
          <p:cNvSpPr txBox="1"/>
          <p:nvPr/>
        </p:nvSpPr>
        <p:spPr>
          <a:xfrm>
            <a:off x="4375229" y="3771900"/>
            <a:ext cx="722672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/>
              <a:t>Architecture Specifications </a:t>
            </a:r>
            <a:endParaRPr lang="en-IN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Gradually increase number of filters per fire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Max-pooling with stride of 2 after layer 1,4,8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Average-pooling after layer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Delayed down sampling with pooling layers</a:t>
            </a:r>
          </a:p>
        </p:txBody>
      </p:sp>
    </p:spTree>
    <p:extLst>
      <p:ext uri="{BB962C8B-B14F-4D97-AF65-F5344CB8AC3E}">
        <p14:creationId xmlns:p14="http://schemas.microsoft.com/office/powerpoint/2010/main" val="398039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CB92F-254F-7341-B7D0-28D79142F2DE}"/>
              </a:ext>
            </a:extLst>
          </p:cNvPr>
          <p:cNvSpPr txBox="1"/>
          <p:nvPr/>
        </p:nvSpPr>
        <p:spPr>
          <a:xfrm>
            <a:off x="5521050" y="3059668"/>
            <a:ext cx="17861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251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Laxminarayan Pimpdae (PGDM_BAAIML-2019)</dc:creator>
  <cp:lastModifiedBy>Hemachandran k</cp:lastModifiedBy>
  <cp:revision>9</cp:revision>
  <dcterms:created xsi:type="dcterms:W3CDTF">2020-12-30T06:40:10Z</dcterms:created>
  <dcterms:modified xsi:type="dcterms:W3CDTF">2021-01-04T07:12:27Z</dcterms:modified>
</cp:coreProperties>
</file>