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3"/>
    <p:restoredTop sz="94715"/>
  </p:normalViewPr>
  <p:slideViewPr>
    <p:cSldViewPr snapToGrid="0" snapToObjects="1">
      <p:cViewPr varScale="1">
        <p:scale>
          <a:sx n="25" d="100"/>
          <a:sy n="25" d="100"/>
        </p:scale>
        <p:origin x="117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January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January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January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55A88-FAA5-6B49-B681-3594F819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Hopfield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B0D93-1727-BA4B-A976-8C485A8F5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By </a:t>
            </a:r>
            <a:r>
              <a:rPr lang="en-US" sz="2200" dirty="0" err="1"/>
              <a:t>Sravani</a:t>
            </a:r>
            <a:r>
              <a:rPr lang="en-US" sz="2200" dirty="0"/>
              <a:t> </a:t>
            </a:r>
            <a:r>
              <a:rPr lang="en-US" sz="2200" dirty="0" err="1"/>
              <a:t>Elaprolu</a:t>
            </a:r>
            <a:r>
              <a:rPr lang="en-US" sz="2200" dirty="0"/>
              <a:t> </a:t>
            </a:r>
          </a:p>
          <a:p>
            <a:pPr algn="l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6C5E7-DEBB-428F-9EF0-90A05AEB1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56" r="28044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94D5E9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94D5E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4D5E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0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893E-80CB-2E4F-BB8E-1ADB8F13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24" y="2951162"/>
            <a:ext cx="10543032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79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07C0-0F02-E145-B26E-4E9C9A24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14B9-09A4-BE4E-BB86-7888CA25D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Hopfield neural network</a:t>
            </a:r>
          </a:p>
          <a:p>
            <a:r>
              <a:rPr lang="en-US" dirty="0"/>
              <a:t>Why Hopfield neural network</a:t>
            </a:r>
          </a:p>
          <a:p>
            <a:r>
              <a:rPr lang="en-US" dirty="0"/>
              <a:t>Types of Hopfield neural network</a:t>
            </a:r>
          </a:p>
          <a:p>
            <a:r>
              <a:rPr lang="en-US" dirty="0"/>
              <a:t>Discrete weight matrix formula</a:t>
            </a:r>
          </a:p>
          <a:p>
            <a:r>
              <a:rPr lang="en-US" dirty="0"/>
              <a:t>Continuous weight matrix formula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8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C0A7-49BA-FA44-B251-BF81BC0B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Hopfield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3AA0-5361-124A-8E5A-31C60154A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b="1" dirty="0"/>
              <a:t>Hopfield neural network</a:t>
            </a:r>
            <a:r>
              <a:rPr lang="en-US" sz="3600" dirty="0"/>
              <a:t> was invented by Dr. John J. Hopfield in 1982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Hopfield network is form of </a:t>
            </a:r>
            <a:r>
              <a:rPr lang="en-US" sz="3600" b="1" dirty="0"/>
              <a:t>Recurrent Neural Network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It is a type of </a:t>
            </a:r>
            <a:r>
              <a:rPr lang="en-US" sz="3600" b="1" dirty="0"/>
              <a:t>ANN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Serve as content – </a:t>
            </a:r>
            <a:r>
              <a:rPr lang="en-US" sz="3600" b="1" dirty="0"/>
              <a:t>addressable memory with binary threshold units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Single layer which contains one or more fully connected recurrent neurons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26C0-646A-7540-83FB-32575C83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Hopfield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E420-59AC-BE45-823C-739CED01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Hopfield network can serve as an auto associative memory and can be used to solve constraint satisfaction problems.</a:t>
            </a:r>
          </a:p>
          <a:p>
            <a:r>
              <a:rPr lang="en-US" dirty="0"/>
              <a:t>It is used in auto association memory processes</a:t>
            </a:r>
          </a:p>
          <a:p>
            <a:r>
              <a:rPr lang="en-US" dirty="0"/>
              <a:t>Optimization Tasks.</a:t>
            </a:r>
          </a:p>
          <a:p>
            <a:r>
              <a:rPr lang="en-US" dirty="0"/>
              <a:t>Hopfield network have a scalar value associated with each state of the network referred as the “Energy”</a:t>
            </a:r>
          </a:p>
          <a:p>
            <a:r>
              <a:rPr lang="en-US" dirty="0"/>
              <a:t>Types – Discrete, Continuous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4F68-F66F-164A-95EF-A94A4145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Hopfield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D3A-095C-B841-8C83-CE675518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Discrete and Continuous</a:t>
            </a:r>
          </a:p>
          <a:p>
            <a:r>
              <a:rPr lang="en-US" sz="3600" dirty="0"/>
              <a:t>Discrete- </a:t>
            </a:r>
            <a:r>
              <a:rPr lang="en-IN" sz="3600" dirty="0"/>
              <a:t>Fully Interconnected neural network</a:t>
            </a:r>
            <a:endParaRPr lang="en-US" sz="3600" dirty="0"/>
          </a:p>
          <a:p>
            <a:r>
              <a:rPr lang="en-US" sz="3600" dirty="0"/>
              <a:t> - Binary and Bipolar are used in Testing and Training algorithms.</a:t>
            </a:r>
          </a:p>
          <a:p>
            <a:r>
              <a:rPr lang="en-US" sz="3600" dirty="0"/>
              <a:t>Continuous - </a:t>
            </a:r>
            <a:r>
              <a:rPr lang="en-IN" sz="3600" dirty="0"/>
              <a:t>continuous network has time as a continuous variable</a:t>
            </a:r>
            <a:br>
              <a:rPr lang="en-IN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232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D294-3A81-E149-BA85-8A36DAEC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Weight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0534-1C79-674C-B4A4-7742241E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Discrete has two types Bipolar and Binary</a:t>
            </a:r>
          </a:p>
          <a:p>
            <a:r>
              <a:rPr lang="en-US" dirty="0"/>
              <a:t>Bipolar: 1 or -1 (</a:t>
            </a:r>
            <a:r>
              <a:rPr lang="en-IN" dirty="0" err="1"/>
              <a:t>wij</a:t>
            </a:r>
            <a:r>
              <a:rPr lang="en-IN" dirty="0"/>
              <a:t>=∑p=1P[</a:t>
            </a:r>
            <a:r>
              <a:rPr lang="en-IN" dirty="0" err="1"/>
              <a:t>si</a:t>
            </a:r>
            <a:r>
              <a:rPr lang="en-IN" dirty="0"/>
              <a:t>(p)][</a:t>
            </a:r>
            <a:r>
              <a:rPr lang="en-IN" dirty="0" err="1"/>
              <a:t>sj</a:t>
            </a:r>
            <a:r>
              <a:rPr lang="en-IN" dirty="0"/>
              <a:t>(p)]</a:t>
            </a:r>
            <a:r>
              <a:rPr lang="en-IN" dirty="0" err="1"/>
              <a:t>fori≠j</a:t>
            </a:r>
            <a:r>
              <a:rPr lang="en-IN" dirty="0"/>
              <a:t>)</a:t>
            </a:r>
          </a:p>
          <a:p>
            <a:r>
              <a:rPr lang="en-IN" dirty="0" err="1"/>
              <a:t>si</a:t>
            </a:r>
            <a:r>
              <a:rPr lang="en-IN" dirty="0"/>
              <a:t>(p)][</a:t>
            </a:r>
            <a:r>
              <a:rPr lang="en-IN" dirty="0" err="1"/>
              <a:t>sj</a:t>
            </a:r>
            <a:r>
              <a:rPr lang="en-IN" dirty="0"/>
              <a:t>(p) are input </a:t>
            </a:r>
            <a:r>
              <a:rPr lang="en-IN" dirty="0" err="1"/>
              <a:t>paterns</a:t>
            </a:r>
            <a:endParaRPr lang="en-US" dirty="0"/>
          </a:p>
          <a:p>
            <a:r>
              <a:rPr lang="en-US" dirty="0"/>
              <a:t>Binary : 0 or 1 – (</a:t>
            </a:r>
            <a:r>
              <a:rPr lang="en-IN" dirty="0" err="1"/>
              <a:t>wij</a:t>
            </a:r>
            <a:r>
              <a:rPr lang="en-IN" dirty="0"/>
              <a:t>=∑p=1P[2si(p)−1][2sj(p)−1]</a:t>
            </a:r>
            <a:r>
              <a:rPr lang="en-IN" dirty="0" err="1"/>
              <a:t>fori≠j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3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1DDB-2130-1649-8020-0435E835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weight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ABD0-28D4-6043-AA19-3A5A51BE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-  continuous network has time as a continuous variable. It is also used in auto association and optimization problems such as travelling salesman problem (Given a list of cities and the distances between each pair of cities, what is the shortest possible route that visits each city exactly once and returns to the origin city?”)</a:t>
            </a:r>
          </a:p>
          <a:p>
            <a:r>
              <a:rPr lang="en-IN" dirty="0"/>
              <a:t> </a:t>
            </a:r>
            <a:r>
              <a:rPr lang="en-IN" dirty="0" err="1"/>
              <a:t>Ef</a:t>
            </a:r>
            <a:r>
              <a:rPr lang="en-IN" dirty="0"/>
              <a:t>=12∑i=1n∑j=1j≠inyiyjwij−∑</a:t>
            </a:r>
            <a:r>
              <a:rPr lang="en-IN" dirty="0" err="1"/>
              <a:t>i</a:t>
            </a:r>
            <a:r>
              <a:rPr lang="en-IN" dirty="0"/>
              <a:t>=1nxiyi+1</a:t>
            </a:r>
            <a:r>
              <a:rPr lang="el-GR" dirty="0"/>
              <a:t>λ∑</a:t>
            </a:r>
            <a:r>
              <a:rPr lang="en-IN" dirty="0" err="1"/>
              <a:t>i</a:t>
            </a:r>
            <a:r>
              <a:rPr lang="en-IN" dirty="0"/>
              <a:t>=1n∑j=1j≠inwijgri∫yi0a−1(y)</a:t>
            </a:r>
            <a:r>
              <a:rPr lang="en-IN" dirty="0" err="1"/>
              <a:t>dy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9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F195-7228-8D4C-B3D6-8B730E7E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6A20EE-EC50-F247-ABDC-DEAD3DE247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9524"/>
            <a:ext cx="12136104" cy="34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1576B8-1DE6-114C-9177-735B33B85235}"/>
              </a:ext>
            </a:extLst>
          </p:cNvPr>
          <p:cNvSpPr txBox="1"/>
          <p:nvPr/>
        </p:nvSpPr>
        <p:spPr>
          <a:xfrm>
            <a:off x="420624" y="1628392"/>
            <a:ext cx="1003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The purpose of a Hopfield net is to store 1 or more patterns and to recall the full patterns </a:t>
            </a:r>
          </a:p>
          <a:p>
            <a:r>
              <a:rPr lang="en-IN" b="1" dirty="0"/>
              <a:t>based on partial input.</a:t>
            </a:r>
          </a:p>
        </p:txBody>
      </p:sp>
    </p:spTree>
    <p:extLst>
      <p:ext uri="{BB962C8B-B14F-4D97-AF65-F5344CB8AC3E}">
        <p14:creationId xmlns:p14="http://schemas.microsoft.com/office/powerpoint/2010/main" val="14738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DDE3-BA8E-6245-B1EB-54CC6186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7BDE-002D-B04D-9DB4-61D433DF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Hopfield network responds from partial data to give desired output</a:t>
            </a:r>
          </a:p>
          <a:p>
            <a:r>
              <a:rPr lang="en-US" dirty="0"/>
              <a:t>Invented by Dr. John J. Hopfield in 1982</a:t>
            </a:r>
          </a:p>
          <a:p>
            <a:r>
              <a:rPr lang="en-US" dirty="0"/>
              <a:t>It is a form of ANN</a:t>
            </a:r>
          </a:p>
          <a:p>
            <a:r>
              <a:rPr lang="en-US" dirty="0"/>
              <a:t>Saves its data in auto associative memory</a:t>
            </a:r>
          </a:p>
          <a:p>
            <a:r>
              <a:rPr lang="en-US" dirty="0"/>
              <a:t>Types – Discrete, Continuous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3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Hopfield Neural Network</vt:lpstr>
      <vt:lpstr>Contents</vt:lpstr>
      <vt:lpstr>What is Hopfield Network</vt:lpstr>
      <vt:lpstr>Why Hopfield Network</vt:lpstr>
      <vt:lpstr>Types of Hopfield Network</vt:lpstr>
      <vt:lpstr>Discrete Weight Matrix</vt:lpstr>
      <vt:lpstr>Continuous weight matrix</vt:lpstr>
      <vt:lpstr>Application</vt:lpstr>
      <vt:lpstr>Takeaways - Recap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Hopefield Neural Network</dc:title>
  <dc:creator>VS VS</dc:creator>
  <cp:lastModifiedBy>Hemachandran k</cp:lastModifiedBy>
  <cp:revision>13</cp:revision>
  <dcterms:created xsi:type="dcterms:W3CDTF">2020-12-30T06:57:29Z</dcterms:created>
  <dcterms:modified xsi:type="dcterms:W3CDTF">2021-01-04T07:10:51Z</dcterms:modified>
</cp:coreProperties>
</file>