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DE98-6B39-4822-BC6E-CB632E148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4420-0DBB-4F54-8FC7-034A79429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6DA9-A435-465E-A384-EAF673BB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F1D7-C09E-42AE-812B-7B42C17D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3DCB-C207-484D-8567-FF2F4077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61F4-E0CB-4DDB-90FF-36295B0B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80760-ED03-4EE5-A196-86622860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7598-E74E-47D6-B512-8174856B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5659-7E08-454B-A9D8-FD0C248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B475-BC15-4A20-B984-7E2513F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AFCE8-429C-4998-9B6F-9174C3161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97D5-EF4E-429C-98F3-0E8EC2DB1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4931-660C-411B-BB54-90422D1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E0C2-FAA0-4384-92A9-D29A59D3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C24F-AAA2-442F-B607-959AEB8D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9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0A8E-A2CA-49D6-A4CC-11A5B03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DF26-19D5-4C36-B14D-1515367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60A1-5865-49B2-B9B7-FD72B4EB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CC13-6DE0-45FC-851E-B3C3DA4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EB5E-9A9B-4EE4-9C0F-B2AFEE62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DE38-B1A7-4722-B3F4-40DE34E9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CD99-0D1B-4A90-8004-D9171F8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4809-A9FE-414B-B58E-EEFF5B48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EA95-45D5-4733-ABCA-F77DF476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D1C8-57BF-459C-9A08-B1FA590B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9045-9DFB-441C-97DB-BB7CA15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8BF0-D99E-4321-9384-E224CA477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A036-A6C8-4312-BEA2-7A216A8B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45AF-1E72-4384-B8AC-CEE974FC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154B-13F8-40BA-AB7D-C9C5AD96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13C6-79A1-4CAB-967C-7670D3D8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7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8665-B8BF-41F5-B3A1-C1DFC45F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3234-92EB-49AC-9E40-A4D504CC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618EE-CD3A-4E38-9660-6E5CDD0EC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103C8-7571-4EAF-BE3D-9E9CBE5FA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4ABA3-CB6B-4686-89AC-E8CE6B09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09804-76F9-4673-8FCE-A9A26CC6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491CC-8D6F-435A-A911-7FC0E982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A6483-A9E5-4B25-8E37-67DA9276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2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C30D-557D-48B3-8263-5D14A001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44E68-E145-4BEA-90D8-48D1418B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BE6DA-AF02-4280-AB6A-CC349C27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B2697-F523-41B1-8EAF-80577A99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4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8945C-C1E6-4C93-9413-CDDAF7C7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AB35-422A-41AA-BFA0-57BC5B90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3B1B-B865-45F8-9F21-CA66D34F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805-D67D-4B85-853C-DE736390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7B7F-2981-4C34-81B9-F3CAAE64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258F-A814-477A-BA06-412DF775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E980-0F9A-4EEC-9191-F0816950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EFA7F-7A89-4303-BD79-626968D2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AE1E-8A1C-44F2-A1A2-5D36C7C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6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AFF1-8F74-4A44-90B1-01897B9E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1D5F9-5CB8-42E6-BB8A-C687EB8E6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4A68D-11C6-42AE-B4ED-86BF0B596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8B24-F79A-4D0E-B861-F7B12AF1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5D93A-A890-4013-BA31-570691EC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C9D10-2A5E-493F-B9DB-ADB379CD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5EE89-8968-41DD-ADCF-86A32CF6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3F17-71A3-47F8-9E79-D6FBCA04A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CFCF-2740-40CF-AF32-0848B1B1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0F37-2073-4915-99D4-D2DA634E284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6D60-B585-49BD-AB33-2AEEAAF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63E9-FBB0-4BB4-80F9-02CE53684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F78-3492-429C-A0B8-2A691EB8B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7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82FB-74FB-4ED6-B03F-7ED89C427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Kohonen</a:t>
            </a:r>
            <a:r>
              <a:rPr lang="en-US" dirty="0"/>
              <a:t> Self Organizing maps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4AA33-771B-4187-ACB9-EA1D7A17A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87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89AD-158C-4FC9-B0EF-AC68DC50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815F-F2A8-4627-B8FF-2719F45E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as that repeat for 3</a:t>
            </a:r>
            <a:r>
              <a:rPr lang="en-US" baseline="30000"/>
              <a:t>rd</a:t>
            </a:r>
            <a:r>
              <a:rPr lang="en-US"/>
              <a:t> and 4</a:t>
            </a:r>
            <a:r>
              <a:rPr lang="en-US" baseline="30000"/>
              <a:t>th</a:t>
            </a:r>
            <a:r>
              <a:rPr lang="en-US"/>
              <a:t> input vector and update the weights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1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9430-4320-48D6-9A7A-2DBFE3AA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4F09-8D3E-4705-9833-140AF268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Self-organizing Map is a data visualization technique developed by Professor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Teuvo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Kohonen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early 1980’s.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SOMs generate subspaces with an unsupervised learning neural network trained with a competitive learning algorithm.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2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0086-9927-415B-B3C9-7EA2E912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8012-130A-45CC-A943-4A7F37C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 using SOM based technique for face recognition</a:t>
            </a:r>
          </a:p>
          <a:p>
            <a:r>
              <a:rPr lang="en-US" dirty="0"/>
              <a:t>A comparative study of PCA, SOM and ICA</a:t>
            </a:r>
          </a:p>
          <a:p>
            <a:r>
              <a:rPr lang="en-US" dirty="0"/>
              <a:t>SOM is better than the other techniques for the given face </a:t>
            </a:r>
            <a:r>
              <a:rPr lang="en-US" dirty="0" err="1"/>
              <a:t>datea</a:t>
            </a:r>
            <a:r>
              <a:rPr lang="en-US" dirty="0"/>
              <a:t> base and the classifier used</a:t>
            </a:r>
          </a:p>
          <a:p>
            <a:r>
              <a:rPr lang="en-US" dirty="0"/>
              <a:t>The result also show that the performance of the system decreases as the number of classes increases.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5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368F-D3DF-4852-9C2E-C4ECBE83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FD1B-33B6-46A5-9210-078ACC980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Step1: Initialize the weights </a:t>
                </a:r>
                <a:r>
                  <a:rPr lang="en-US" dirty="0" err="1"/>
                  <a:t>Wij</a:t>
                </a:r>
                <a:r>
                  <a:rPr lang="en-US" dirty="0"/>
                  <a:t> random values may be assumed. </a:t>
                </a:r>
                <a:r>
                  <a:rPr lang="en-US" dirty="0" err="1"/>
                  <a:t>Intitialize</a:t>
                </a:r>
                <a:r>
                  <a:rPr lang="en-US" dirty="0"/>
                  <a:t> the learning rate alpha.</a:t>
                </a:r>
              </a:p>
              <a:p>
                <a:r>
                  <a:rPr lang="en-US" dirty="0"/>
                  <a:t>Calculate square of the Euclidean distance, </a:t>
                </a:r>
                <a:r>
                  <a:rPr lang="en-US" dirty="0" err="1"/>
                  <a:t>i.e</a:t>
                </a:r>
                <a:r>
                  <a:rPr lang="en-US" dirty="0"/>
                  <a:t>, for each j= 1 to m</a:t>
                </a:r>
              </a:p>
              <a:p>
                <a:pPr marL="0" indent="0">
                  <a:buNone/>
                </a:pPr>
                <a:r>
                  <a:rPr lang="en-US" dirty="0"/>
                  <a:t>  D(j)=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𝑊𝑗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FD1B-33B6-46A5-9210-078ACC980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ED73D50-8A29-4FF5-AE50-0C919FD63CDA}"/>
              </a:ext>
            </a:extLst>
          </p:cNvPr>
          <p:cNvGrpSpPr/>
          <p:nvPr/>
        </p:nvGrpSpPr>
        <p:grpSpPr>
          <a:xfrm>
            <a:off x="5429475" y="4217401"/>
            <a:ext cx="6002714" cy="2407202"/>
            <a:chOff x="3082031" y="4034607"/>
            <a:chExt cx="6002714" cy="23497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2B9AD9-E7E9-4004-ADC1-F3910FEF5A25}"/>
                </a:ext>
              </a:extLst>
            </p:cNvPr>
            <p:cNvSpPr/>
            <p:nvPr/>
          </p:nvSpPr>
          <p:spPr>
            <a:xfrm>
              <a:off x="4487365" y="5541019"/>
              <a:ext cx="834501" cy="8078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C39C94-065D-46D6-B8BC-B9CA9792D58C}"/>
                </a:ext>
              </a:extLst>
            </p:cNvPr>
            <p:cNvSpPr/>
            <p:nvPr/>
          </p:nvSpPr>
          <p:spPr>
            <a:xfrm>
              <a:off x="6146311" y="5576530"/>
              <a:ext cx="834501" cy="8078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</a:t>
              </a:r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DEC5E0-35F7-4692-BEF8-3D2A56A5F862}"/>
                </a:ext>
              </a:extLst>
            </p:cNvPr>
            <p:cNvSpPr/>
            <p:nvPr/>
          </p:nvSpPr>
          <p:spPr>
            <a:xfrm>
              <a:off x="8250244" y="5541019"/>
              <a:ext cx="834501" cy="8078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X4</a:t>
              </a:r>
              <a:endParaRPr lang="en-IN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EFC5B2-0D36-4615-A5F5-A6DC66EC60ED}"/>
                </a:ext>
              </a:extLst>
            </p:cNvPr>
            <p:cNvGrpSpPr/>
            <p:nvPr/>
          </p:nvGrpSpPr>
          <p:grpSpPr>
            <a:xfrm>
              <a:off x="3082031" y="4034607"/>
              <a:ext cx="5585464" cy="2277293"/>
              <a:chOff x="3082031" y="4034607"/>
              <a:chExt cx="5585464" cy="227729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734D15-AB49-4DD6-BE6E-D19A6355F902}"/>
                  </a:ext>
                </a:extLst>
              </p:cNvPr>
              <p:cNvSpPr/>
              <p:nvPr/>
            </p:nvSpPr>
            <p:spPr>
              <a:xfrm>
                <a:off x="4333779" y="4048217"/>
                <a:ext cx="834501" cy="807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Y1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965D6D8-6203-4388-AB81-2047B2FF52C1}"/>
                  </a:ext>
                </a:extLst>
              </p:cNvPr>
              <p:cNvSpPr/>
              <p:nvPr/>
            </p:nvSpPr>
            <p:spPr>
              <a:xfrm>
                <a:off x="7023722" y="4034607"/>
                <a:ext cx="834501" cy="807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Y2</a:t>
                </a:r>
                <a:endParaRPr lang="en-IN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6338D8-99B6-41D1-A0C7-BB248560828E}"/>
                  </a:ext>
                </a:extLst>
              </p:cNvPr>
              <p:cNvSpPr/>
              <p:nvPr/>
            </p:nvSpPr>
            <p:spPr>
              <a:xfrm>
                <a:off x="3082031" y="5504032"/>
                <a:ext cx="834501" cy="80786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X1</a:t>
                </a:r>
                <a:endParaRPr lang="en-IN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81E7893-45FC-400E-AC6D-D4503614D922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3298722" y="4737775"/>
                <a:ext cx="1157267" cy="803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B34449C-920F-4C0D-9F7A-B7D63A017A5A}"/>
                  </a:ext>
                </a:extLst>
              </p:cNvPr>
              <p:cNvCxnSpPr>
                <a:stCxn id="6" idx="0"/>
                <a:endCxn id="5" idx="2"/>
              </p:cNvCxnSpPr>
              <p:nvPr/>
            </p:nvCxnSpPr>
            <p:spPr>
              <a:xfrm flipV="1">
                <a:off x="3499282" y="4438541"/>
                <a:ext cx="3524440" cy="1065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3588933-C013-4F89-A1E0-81F9E412014A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V="1">
                <a:off x="4609575" y="4856085"/>
                <a:ext cx="4596" cy="803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2A0EC56-6D95-4B86-B41E-3E09315DDB32}"/>
                  </a:ext>
                </a:extLst>
              </p:cNvPr>
              <p:cNvCxnSpPr>
                <a:stCxn id="7" idx="0"/>
                <a:endCxn id="5" idx="2"/>
              </p:cNvCxnSpPr>
              <p:nvPr/>
            </p:nvCxnSpPr>
            <p:spPr>
              <a:xfrm flipV="1">
                <a:off x="4904616" y="4438541"/>
                <a:ext cx="2119106" cy="1102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70C46C6-DF14-4457-A0AB-254EB594427F}"/>
                  </a:ext>
                </a:extLst>
              </p:cNvPr>
              <p:cNvCxnSpPr>
                <a:stCxn id="8" idx="2"/>
                <a:endCxn id="4" idx="5"/>
              </p:cNvCxnSpPr>
              <p:nvPr/>
            </p:nvCxnSpPr>
            <p:spPr>
              <a:xfrm flipH="1" flipV="1">
                <a:off x="5046070" y="4737775"/>
                <a:ext cx="1100241" cy="124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CC2CAD4-E24B-4FDA-9BAF-8C899C33FABE}"/>
                  </a:ext>
                </a:extLst>
              </p:cNvPr>
              <p:cNvCxnSpPr>
                <a:stCxn id="8" idx="0"/>
                <a:endCxn id="5" idx="3"/>
              </p:cNvCxnSpPr>
              <p:nvPr/>
            </p:nvCxnSpPr>
            <p:spPr>
              <a:xfrm flipV="1">
                <a:off x="6563562" y="4724165"/>
                <a:ext cx="582370" cy="852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6C3B4A0-5EAF-4AD1-8C75-376E6A6067C3}"/>
                  </a:ext>
                </a:extLst>
              </p:cNvPr>
              <p:cNvCxnSpPr>
                <a:stCxn id="9" idx="2"/>
                <a:endCxn id="4" idx="6"/>
              </p:cNvCxnSpPr>
              <p:nvPr/>
            </p:nvCxnSpPr>
            <p:spPr>
              <a:xfrm flipH="1" flipV="1">
                <a:off x="5168280" y="4452151"/>
                <a:ext cx="3081964" cy="1492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10FB253-EDC5-44A7-AB11-6657FE228752}"/>
                  </a:ext>
                </a:extLst>
              </p:cNvPr>
              <p:cNvCxnSpPr>
                <a:stCxn id="9" idx="0"/>
                <a:endCxn id="5" idx="5"/>
              </p:cNvCxnSpPr>
              <p:nvPr/>
            </p:nvCxnSpPr>
            <p:spPr>
              <a:xfrm flipH="1" flipV="1">
                <a:off x="7736013" y="4724165"/>
                <a:ext cx="931482" cy="816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5E4046A-1444-4C8B-A7A7-4629BA482B8B}"/>
              </a:ext>
            </a:extLst>
          </p:cNvPr>
          <p:cNvSpPr txBox="1"/>
          <p:nvPr/>
        </p:nvSpPr>
        <p:spPr>
          <a:xfrm>
            <a:off x="6007219" y="4848491"/>
            <a:ext cx="70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W11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2F43AF-DE67-4852-A61F-E10F89D40461}"/>
              </a:ext>
            </a:extLst>
          </p:cNvPr>
          <p:cNvSpPr txBox="1"/>
          <p:nvPr/>
        </p:nvSpPr>
        <p:spPr>
          <a:xfrm>
            <a:off x="6159620" y="5524673"/>
            <a:ext cx="675190" cy="3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205C-61D3-427C-8BC5-818A3E94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F8E1-6D8D-4C8D-9DAA-C575366A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Step2: find winning unit index J, so that D(j) is minimum.</a:t>
            </a:r>
          </a:p>
          <a:p>
            <a:r>
              <a:rPr lang="en-US" dirty="0"/>
              <a:t>Step3: For all units J within a specific neighborhood of J and for all I, calculate new weights</a:t>
            </a:r>
          </a:p>
          <a:p>
            <a:pPr marL="0" indent="0">
              <a:buNone/>
            </a:pPr>
            <a:r>
              <a:rPr lang="en-US" dirty="0" err="1"/>
              <a:t>Wij</a:t>
            </a:r>
            <a:r>
              <a:rPr lang="en-US" dirty="0"/>
              <a:t>(new) = </a:t>
            </a:r>
            <a:r>
              <a:rPr lang="en-US" dirty="0" err="1"/>
              <a:t>Wij</a:t>
            </a:r>
            <a:r>
              <a:rPr lang="en-US" dirty="0"/>
              <a:t>(old)+ alpha(Xi-</a:t>
            </a:r>
            <a:r>
              <a:rPr lang="en-US" dirty="0" err="1"/>
              <a:t>Wij</a:t>
            </a:r>
            <a:r>
              <a:rPr lang="en-US" dirty="0"/>
              <a:t>(old))</a:t>
            </a:r>
          </a:p>
          <a:p>
            <a:pPr marL="0" indent="0">
              <a:buNone/>
            </a:pPr>
            <a:r>
              <a:rPr lang="en-IN" dirty="0"/>
              <a:t>Step4: Update learning rate alpha using the formula alpha(new) = 0.5 * alpha(t)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5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E0B2-590C-4A3D-8A3C-4D58D0D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A59A-25E0-40A5-8CB9-F337C820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self organizing map to cluster four given vector [0011], [1000], [0110] and [0001]. No. of clusters to be formed is 2. Assume an initial learning rate of 0.5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9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3682-FCB9-429D-9017-042365C3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6E14-3457-4862-B88C-CC234D667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53339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No. of input vectors, n=4</a:t>
                </a:r>
              </a:p>
              <a:p>
                <a:r>
                  <a:rPr lang="en-US" dirty="0"/>
                  <a:t>No. of clusters, m=2</a:t>
                </a:r>
              </a:p>
              <a:p>
                <a:r>
                  <a:rPr lang="en-US" dirty="0"/>
                  <a:t>Initialize weights randomly between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IN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First input vector   X1 = [0 0 1 1]</a:t>
                </a:r>
              </a:p>
              <a:p>
                <a:r>
                  <a:rPr lang="en-IN" dirty="0"/>
                  <a:t>Calculate Euclidean distance</a:t>
                </a:r>
              </a:p>
              <a:p>
                <a:r>
                  <a:rPr lang="en-IN" dirty="0"/>
                  <a:t>D(1) = (0.2-0)</a:t>
                </a:r>
                <a:r>
                  <a:rPr lang="en-IN" baseline="30000" dirty="0"/>
                  <a:t>2</a:t>
                </a:r>
                <a:r>
                  <a:rPr lang="en-IN" dirty="0"/>
                  <a:t>+ (0.4-0)</a:t>
                </a:r>
                <a:r>
                  <a:rPr lang="en-IN" baseline="30000" dirty="0"/>
                  <a:t>2</a:t>
                </a:r>
                <a:r>
                  <a:rPr lang="en-IN" dirty="0"/>
                  <a:t>+ (0.6-1)</a:t>
                </a:r>
                <a:r>
                  <a:rPr lang="en-IN" baseline="30000" dirty="0"/>
                  <a:t>2</a:t>
                </a:r>
                <a:r>
                  <a:rPr lang="en-IN" dirty="0"/>
                  <a:t>+ (0.8-1)</a:t>
                </a:r>
                <a:r>
                  <a:rPr lang="en-IN" baseline="30000" dirty="0"/>
                  <a:t>2 </a:t>
                </a:r>
                <a:r>
                  <a:rPr lang="en-IN" dirty="0"/>
                  <a:t>=0.4</a:t>
                </a:r>
              </a:p>
              <a:p>
                <a:r>
                  <a:rPr lang="en-IN" dirty="0"/>
                  <a:t>D(2) = (0.9-0)</a:t>
                </a:r>
                <a:r>
                  <a:rPr lang="en-IN" baseline="30000" dirty="0"/>
                  <a:t>2</a:t>
                </a:r>
                <a:r>
                  <a:rPr lang="en-IN" dirty="0"/>
                  <a:t>+ (0.7-0)</a:t>
                </a:r>
                <a:r>
                  <a:rPr lang="en-IN" baseline="30000" dirty="0"/>
                  <a:t>2</a:t>
                </a:r>
                <a:r>
                  <a:rPr lang="en-IN" dirty="0"/>
                  <a:t>+ (0.5-1)</a:t>
                </a:r>
                <a:r>
                  <a:rPr lang="en-IN" baseline="30000" dirty="0"/>
                  <a:t>2</a:t>
                </a:r>
                <a:r>
                  <a:rPr lang="en-IN" dirty="0"/>
                  <a:t>+ (0.3-1)</a:t>
                </a:r>
                <a:r>
                  <a:rPr lang="en-IN" baseline="30000" dirty="0"/>
                  <a:t>2 </a:t>
                </a:r>
                <a:r>
                  <a:rPr lang="en-IN" dirty="0"/>
                  <a:t>=2.04</a:t>
                </a:r>
              </a:p>
              <a:p>
                <a:r>
                  <a:rPr lang="en-IN" dirty="0"/>
                  <a:t>Which is having less distance D(1) is the winning cluster (D(1)&lt;D(2))</a:t>
                </a:r>
              </a:p>
              <a:p>
                <a:r>
                  <a:rPr lang="en-IN" dirty="0"/>
                  <a:t>Update the weights on winning cluster j=1</a:t>
                </a:r>
              </a:p>
              <a:p>
                <a:endParaRPr lang="en-IN" dirty="0"/>
              </a:p>
              <a:p>
                <a:endParaRPr lang="en-IN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6E14-3457-4862-B88C-CC234D667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5333999"/>
              </a:xfrm>
              <a:blipFill>
                <a:blip r:embed="rId2"/>
                <a:stretch>
                  <a:fillRect l="-928" t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36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C5F0-9240-491B-A98E-5688BCD6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Update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C854A-7FEB-42E4-AE39-2EAFF7577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W11(new) = W11(old) + 0.5(x1-w11(0))</a:t>
                </a:r>
              </a:p>
              <a:p>
                <a:r>
                  <a:rPr lang="en-US" dirty="0"/>
                  <a:t>0.2+0.5(0-0.2) = 0.1</a:t>
                </a:r>
              </a:p>
              <a:p>
                <a:r>
                  <a:rPr lang="en-IN" dirty="0"/>
                  <a:t>W21 (new) = </a:t>
                </a:r>
                <a:r>
                  <a:rPr lang="en-US" dirty="0"/>
                  <a:t>W21(old) + 0.5(x2-w21(0))</a:t>
                </a:r>
              </a:p>
              <a:p>
                <a:r>
                  <a:rPr lang="en-US" dirty="0"/>
                  <a:t>0.4+0.5(0-0.4) = 0.2</a:t>
                </a:r>
              </a:p>
              <a:p>
                <a:r>
                  <a:rPr lang="en-US" dirty="0"/>
                  <a:t>W31 = 0.8</a:t>
                </a:r>
              </a:p>
              <a:p>
                <a:r>
                  <a:rPr lang="en-US" dirty="0"/>
                  <a:t>W41 =0.9 </a:t>
                </a:r>
              </a:p>
              <a:p>
                <a:endParaRPr lang="en-US" dirty="0"/>
              </a:p>
              <a:p>
                <a:r>
                  <a:rPr lang="en-IN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C854A-7FEB-42E4-AE39-2EAFF7577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57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1BEE-93DC-463E-9996-AB5F9F7C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input vector x = [1000]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7FF96-DC37-4951-B7F6-E92CB86AE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Calculate Euclidean distance</a:t>
                </a:r>
              </a:p>
              <a:p>
                <a:r>
                  <a:rPr lang="en-IN" dirty="0"/>
                  <a:t>D(1) = (0.1-1)</a:t>
                </a:r>
                <a:r>
                  <a:rPr lang="en-IN" baseline="30000" dirty="0"/>
                  <a:t>2</a:t>
                </a:r>
                <a:r>
                  <a:rPr lang="en-IN" dirty="0"/>
                  <a:t>+ (0.2-0)</a:t>
                </a:r>
                <a:r>
                  <a:rPr lang="en-IN" baseline="30000" dirty="0"/>
                  <a:t>2</a:t>
                </a:r>
                <a:r>
                  <a:rPr lang="en-IN" dirty="0"/>
                  <a:t>+ (0.8-0)</a:t>
                </a:r>
                <a:r>
                  <a:rPr lang="en-IN" baseline="30000" dirty="0"/>
                  <a:t>2</a:t>
                </a:r>
                <a:r>
                  <a:rPr lang="en-IN" dirty="0"/>
                  <a:t>+ (0.9-0)</a:t>
                </a:r>
                <a:r>
                  <a:rPr lang="en-IN" baseline="30000" dirty="0"/>
                  <a:t>2 </a:t>
                </a:r>
                <a:r>
                  <a:rPr lang="en-IN" dirty="0"/>
                  <a:t>=2.3</a:t>
                </a:r>
              </a:p>
              <a:p>
                <a:r>
                  <a:rPr lang="en-IN" dirty="0"/>
                  <a:t>D(2) = (0.9-1)</a:t>
                </a:r>
                <a:r>
                  <a:rPr lang="en-IN" baseline="30000" dirty="0"/>
                  <a:t>2</a:t>
                </a:r>
                <a:r>
                  <a:rPr lang="en-IN" dirty="0"/>
                  <a:t>+ (0.7-0)</a:t>
                </a:r>
                <a:r>
                  <a:rPr lang="en-IN" baseline="30000" dirty="0"/>
                  <a:t>2</a:t>
                </a:r>
                <a:r>
                  <a:rPr lang="en-IN" dirty="0"/>
                  <a:t>+ (0.5-0)</a:t>
                </a:r>
                <a:r>
                  <a:rPr lang="en-IN" baseline="30000" dirty="0"/>
                  <a:t>2</a:t>
                </a:r>
                <a:r>
                  <a:rPr lang="en-IN" dirty="0"/>
                  <a:t>+ (0.3-0)</a:t>
                </a:r>
                <a:r>
                  <a:rPr lang="en-IN" baseline="30000" dirty="0"/>
                  <a:t>2 </a:t>
                </a:r>
                <a:r>
                  <a:rPr lang="en-IN" dirty="0"/>
                  <a:t>=0.84</a:t>
                </a:r>
              </a:p>
              <a:p>
                <a:r>
                  <a:rPr lang="en-IN" dirty="0"/>
                  <a:t>Which is having less distance D(1) is the winning cluster (D(1)&gt;D(2))</a:t>
                </a:r>
              </a:p>
              <a:p>
                <a:r>
                  <a:rPr lang="en-IN" dirty="0"/>
                  <a:t>Update the weights on winning cluster j=2</a:t>
                </a:r>
              </a:p>
              <a:p>
                <a:r>
                  <a:rPr lang="en-IN" dirty="0"/>
                  <a:t>W12 =0.95 ; W22 = 0.35 ; W32=0.25; W42 = 0.15</a:t>
                </a:r>
              </a:p>
              <a:p>
                <a:r>
                  <a:rPr lang="en-IN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7FF96-DC37-4951-B7F6-E92CB86AE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0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522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Kohonen Self Organizing maps</vt:lpstr>
      <vt:lpstr>Introduction</vt:lpstr>
      <vt:lpstr>Applications</vt:lpstr>
      <vt:lpstr>Algorithm</vt:lpstr>
      <vt:lpstr>PowerPoint Presentation</vt:lpstr>
      <vt:lpstr>Example</vt:lpstr>
      <vt:lpstr>Solution</vt:lpstr>
      <vt:lpstr>Weights Update</vt:lpstr>
      <vt:lpstr>Second input vector x = [1000]</vt:lpstr>
      <vt:lpstr>Continue….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Hemachandran k</dc:creator>
  <cp:lastModifiedBy>Hemachandran k</cp:lastModifiedBy>
  <cp:revision>16</cp:revision>
  <dcterms:created xsi:type="dcterms:W3CDTF">2020-12-14T04:16:47Z</dcterms:created>
  <dcterms:modified xsi:type="dcterms:W3CDTF">2020-12-15T10:12:53Z</dcterms:modified>
</cp:coreProperties>
</file>