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5" d="100"/>
          <a:sy n="25" d="100"/>
        </p:scale>
        <p:origin x="13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AB9F-6839-4F22-924F-F3920D28E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A98FB-F1E1-4157-A415-25EF7367C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C36B-4514-42EA-8183-A9954BFA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7C1D-4493-476C-A334-F8274C66E0D4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911AA-AFF5-48B7-9933-27D7ED7F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19B6D-BFF3-44FB-972B-0B76E82E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382A-2E33-4605-ADF8-8F8AB596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37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9880-BB7E-4B4D-BA08-A5A17F1F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72E4B-2A10-4AF7-9A6D-F1D70A311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1BDC2-7EE4-4AEE-9B2B-EBEC38BE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7C1D-4493-476C-A334-F8274C66E0D4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EA42-78C8-455E-B772-24BD0E9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BE04C-D2A4-4726-9CD3-D9DA6D10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382A-2E33-4605-ADF8-8F8AB596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28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D1979-36BB-4B3E-A7E6-074649313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41F48-B9AC-4F23-A9DD-C6ED1B915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6FE35-C073-42E2-B428-8C120006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7C1D-4493-476C-A334-F8274C66E0D4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CF478-BED3-42A7-9F66-F75D15FD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42F1-79C3-448F-8019-22E2DD47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382A-2E33-4605-ADF8-8F8AB596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98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8597-F30C-4ACB-847E-5F84F5C4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31921-081A-497F-9E00-9BC8EA6F9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03305-0F6E-4F8F-8505-DE57FB03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7C1D-4493-476C-A334-F8274C66E0D4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9046-9936-4F9F-B66E-1D7B631A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E81B0-304A-4288-894A-8C31E35E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382A-2E33-4605-ADF8-8F8AB596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34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1611-57D1-4C16-BFF8-2FA7C851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4CD8C-D6CF-4C4C-B66F-9044A0154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76103-E29B-4710-A4C5-2CD347D7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7C1D-4493-476C-A334-F8274C66E0D4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FAD48-2D3A-44E7-A37E-6C6A702B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39F39-8A33-421B-99C5-086AD71F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382A-2E33-4605-ADF8-8F8AB596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4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348C-C398-4FD3-A122-7BEF329A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41089-8C1C-4D99-8EB7-446CAEDEC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ACD25-E3D8-4074-A986-3BBE4F25C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DC258-F9B2-4DD8-81DA-6B53E7FC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7C1D-4493-476C-A334-F8274C66E0D4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5FC7-E9BD-4637-B829-1DAB76FB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D07C3-1E51-4C6B-BFBF-C75E692C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382A-2E33-4605-ADF8-8F8AB596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06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16FF-6C1D-44C6-A034-C34FA167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40D19-E3C2-44AE-B0C5-63AE34D52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4796D-D948-4889-806E-168CFC139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D3A2B-FEA6-4D4F-A2E2-3DE8EEB9B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AFD3F-4DB6-4AA1-BF42-BD07F072F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6299D-2E1B-42F3-A3B9-FBF3D33E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7C1D-4493-476C-A334-F8274C66E0D4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F687A-E1CB-4892-BA78-0DA04B6E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468F8-79FD-4CB2-AD61-03B8339B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382A-2E33-4605-ADF8-8F8AB596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74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D7DC-96F0-46FE-A06B-8FD6C4C8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AE1E5-F655-40E6-AB20-4D577AE7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7C1D-4493-476C-A334-F8274C66E0D4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A2D39-623B-48E3-97CC-00CF430B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23935-0B93-4BF1-9D73-AF194089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382A-2E33-4605-ADF8-8F8AB596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03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0D69A-1CA6-4A38-85F4-EFFEC33A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7C1D-4493-476C-A334-F8274C66E0D4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5A827-AD17-45A4-B056-E7FDDC8D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EEE91-13E2-460F-A050-A6DB54A7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382A-2E33-4605-ADF8-8F8AB596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2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F8DB-E340-4BE8-BB9B-171EF788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09F86-33CF-4CC1-9E99-74A5A9B9F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901C0-E026-4862-BCC0-A1AAE1199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331D3-7E8F-4F64-B2CF-660E84AD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7C1D-4493-476C-A334-F8274C66E0D4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CA795-8A46-433D-A508-6F0F63DD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2B05E-8B19-47FA-992B-C4AB7432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382A-2E33-4605-ADF8-8F8AB596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34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4F42-E1A9-4ACD-A89B-7EFF7DE29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40A51-1A30-463D-8E96-67DAA373F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08F8E-63C9-4C0B-91C4-606B1FA4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4A783-5736-45C2-8BB8-ED417E2B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7C1D-4493-476C-A334-F8274C66E0D4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72C04-38E0-4593-B719-42F302D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04AAD-A4C7-4318-98E2-714A8CBC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382A-2E33-4605-ADF8-8F8AB596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28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F71BC-BC7F-4BE4-ADC4-ADAB009B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B328B-258A-497F-9C6C-D5349264C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D4D9-2581-4960-9F35-622B21D5F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87C1D-4493-476C-A334-F8274C66E0D4}" type="datetimeFigureOut">
              <a:rPr lang="en-IN" smtClean="0"/>
              <a:t>30-12-2020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B6FCD-B9F2-4036-A5C9-67952EEB5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D04B-C6E9-4EF9-A8C6-AE9B06085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8382A-2E33-4605-ADF8-8F8AB5966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15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FC3E-BCAE-4063-8643-E308FE9FE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4688F-8F38-404A-8657-70EF03968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26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CABE-C163-4F24-9A1C-9A2065A9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99D9-D481-4403-B146-F2D86B554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 between two variable</a:t>
            </a:r>
          </a:p>
          <a:p>
            <a:r>
              <a:rPr lang="en-US" dirty="0" err="1"/>
              <a:t>Eg</a:t>
            </a:r>
            <a:r>
              <a:rPr lang="en-US" dirty="0"/>
              <a:t>: Based on year of experience, salary will be fixed</a:t>
            </a:r>
          </a:p>
          <a:p>
            <a:r>
              <a:rPr lang="en-US" dirty="0"/>
              <a:t>In this year of experience is independent variable (X)</a:t>
            </a:r>
          </a:p>
          <a:p>
            <a:r>
              <a:rPr lang="en-US" dirty="0"/>
              <a:t>Salary is a dependent variable (y)</a:t>
            </a:r>
          </a:p>
          <a:p>
            <a:r>
              <a:rPr lang="en-US" dirty="0"/>
              <a:t>There will be a correlation between two variables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36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826C-4B51-4EF7-BB60-383A40E4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correlation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76780-A58B-49B3-B55D-8A8584CE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792"/>
            <a:ext cx="12192000" cy="541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8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C0B2E-8CD0-41B5-BEFF-655D981EF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8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F03EC-6682-4C90-A60B-79E581669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3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D73A-D832-4980-9A75-0AE5C0C5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116A1-DE7A-4386-9020-977703550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problem statement:</a:t>
            </a:r>
          </a:p>
          <a:p>
            <a:r>
              <a:rPr lang="en-US" dirty="0"/>
              <a:t>I have got a real dataset of 10,000 rows, with two variables “HEIGHT” and “WEIGHT”. Using this dataset I would like to build a model that predicts a weight of a person by shared the height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22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A803-4197-46C1-86A6-B59E41E6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EB930-84FE-4FC4-A2A9-28B826EF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 required library</a:t>
            </a:r>
          </a:p>
          <a:p>
            <a:r>
              <a:rPr lang="en-US" dirty="0"/>
              <a:t>Import dataset</a:t>
            </a:r>
          </a:p>
          <a:p>
            <a:r>
              <a:rPr lang="en-US" dirty="0"/>
              <a:t>Split data as dependent and independent variable</a:t>
            </a:r>
          </a:p>
          <a:p>
            <a:r>
              <a:rPr lang="en-US" dirty="0"/>
              <a:t>Check for missing values(if any) and if so fix it</a:t>
            </a:r>
          </a:p>
          <a:p>
            <a:r>
              <a:rPr lang="en-US" dirty="0"/>
              <a:t>Optional: check the missing value is fixed in array</a:t>
            </a:r>
          </a:p>
          <a:p>
            <a:r>
              <a:rPr lang="en-US" dirty="0"/>
              <a:t>Split training and test data</a:t>
            </a:r>
          </a:p>
          <a:p>
            <a:r>
              <a:rPr lang="en-US" dirty="0"/>
              <a:t>Build the model with test data and predict using training data</a:t>
            </a:r>
          </a:p>
          <a:p>
            <a:r>
              <a:rPr lang="en-US" dirty="0"/>
              <a:t>Visualize the output graph </a:t>
            </a:r>
          </a:p>
          <a:p>
            <a:r>
              <a:rPr lang="en-IN" dirty="0"/>
              <a:t>Fun time: Input your height and check the model output</a:t>
            </a:r>
          </a:p>
        </p:txBody>
      </p:sp>
    </p:spTree>
    <p:extLst>
      <p:ext uri="{BB962C8B-B14F-4D97-AF65-F5344CB8AC3E}">
        <p14:creationId xmlns:p14="http://schemas.microsoft.com/office/powerpoint/2010/main" val="262829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E64999-4DAF-4D38-A07D-7622066F0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423862"/>
            <a:ext cx="119538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9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Linear Regression</vt:lpstr>
      <vt:lpstr>Introduction</vt:lpstr>
      <vt:lpstr>Type of correlation</vt:lpstr>
      <vt:lpstr>PowerPoint Presentation</vt:lpstr>
      <vt:lpstr>PowerPoint Presentation</vt:lpstr>
      <vt:lpstr>Linear Regression 2</vt:lpstr>
      <vt:lpstr>Step by step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Hemachandran k</dc:creator>
  <cp:lastModifiedBy>Hemachandran k</cp:lastModifiedBy>
  <cp:revision>3</cp:revision>
  <dcterms:created xsi:type="dcterms:W3CDTF">2020-12-30T16:09:12Z</dcterms:created>
  <dcterms:modified xsi:type="dcterms:W3CDTF">2020-12-30T17:14:31Z</dcterms:modified>
</cp:coreProperties>
</file>