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76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8F3-4C62-4CC5-A076-3D77C52A07D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3E0D-086D-4DEF-87BF-B2AAFAA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8F3-4C62-4CC5-A076-3D77C52A07D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3E0D-086D-4DEF-87BF-B2AAFAA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4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8F3-4C62-4CC5-A076-3D77C52A07D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3E0D-086D-4DEF-87BF-B2AAFAA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2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8F3-4C62-4CC5-A076-3D77C52A07D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3E0D-086D-4DEF-87BF-B2AAFAA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6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8F3-4C62-4CC5-A076-3D77C52A07D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3E0D-086D-4DEF-87BF-B2AAFAA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4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8F3-4C62-4CC5-A076-3D77C52A07D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3E0D-086D-4DEF-87BF-B2AAFAA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8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8F3-4C62-4CC5-A076-3D77C52A07D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3E0D-086D-4DEF-87BF-B2AAFAA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4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8F3-4C62-4CC5-A076-3D77C52A07D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3E0D-086D-4DEF-87BF-B2AAFAA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8F3-4C62-4CC5-A076-3D77C52A07D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3E0D-086D-4DEF-87BF-B2AAFAA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9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8F3-4C62-4CC5-A076-3D77C52A07D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3E0D-086D-4DEF-87BF-B2AAFAA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9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8F3-4C62-4CC5-A076-3D77C52A07D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3E0D-086D-4DEF-87BF-B2AAFAA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1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88F3-4C62-4CC5-A076-3D77C52A07D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3E0D-086D-4DEF-87BF-B2AAFAA63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31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Structure in </a:t>
            </a:r>
            <a:r>
              <a:rPr lang="en-IN" dirty="0" err="1" smtClean="0"/>
              <a:t>Prolog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47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Matching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is_bigger</a:t>
            </a:r>
            <a:r>
              <a:rPr lang="en-IN" dirty="0" smtClean="0"/>
              <a:t>(X, dog) = </a:t>
            </a:r>
            <a:r>
              <a:rPr lang="en-IN" dirty="0" err="1" smtClean="0"/>
              <a:t>is_bigger</a:t>
            </a:r>
            <a:r>
              <a:rPr lang="en-IN" dirty="0" smtClean="0"/>
              <a:t>(elephant, dog).</a:t>
            </a:r>
          </a:p>
          <a:p>
            <a:r>
              <a:rPr lang="en-IN" dirty="0" smtClean="0"/>
              <a:t>X = elephant </a:t>
            </a:r>
          </a:p>
          <a:p>
            <a:r>
              <a:rPr lang="en-IN" dirty="0" smtClean="0"/>
              <a:t>Yes</a:t>
            </a:r>
          </a:p>
          <a:p>
            <a:endParaRPr lang="en-IN" dirty="0"/>
          </a:p>
          <a:p>
            <a:r>
              <a:rPr lang="es-ES" dirty="0" smtClean="0"/>
              <a:t>p(X, 2, 2) = p(1, Y, X). </a:t>
            </a:r>
          </a:p>
          <a:p>
            <a:r>
              <a:rPr lang="es-ES" dirty="0" smtClean="0"/>
              <a:t>No</a:t>
            </a:r>
          </a:p>
          <a:p>
            <a:endParaRPr lang="es-ES" dirty="0"/>
          </a:p>
          <a:p>
            <a:r>
              <a:rPr lang="es-ES" dirty="0" smtClean="0"/>
              <a:t>p(_, 2, 2) = p(1, Y, _). </a:t>
            </a:r>
          </a:p>
          <a:p>
            <a:r>
              <a:rPr lang="es-ES" dirty="0" smtClean="0"/>
              <a:t>Y = 2 </a:t>
            </a:r>
          </a:p>
          <a:p>
            <a:r>
              <a:rPr lang="es-ES" dirty="0" smtClean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76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f(a, g(X, Y)) = f(X, Z), Z = g(W, h(X)). </a:t>
            </a:r>
            <a:endParaRPr lang="en-IN" dirty="0" smtClean="0"/>
          </a:p>
          <a:p>
            <a:r>
              <a:rPr lang="pt-BR" dirty="0" smtClean="0"/>
              <a:t>X = a </a:t>
            </a:r>
          </a:p>
          <a:p>
            <a:r>
              <a:rPr lang="pt-BR" dirty="0" smtClean="0"/>
              <a:t>Y = h(a) </a:t>
            </a:r>
          </a:p>
          <a:p>
            <a:r>
              <a:rPr lang="pt-BR" dirty="0" smtClean="0"/>
              <a:t>Z = g(a, h(a)) </a:t>
            </a:r>
          </a:p>
          <a:p>
            <a:r>
              <a:rPr lang="pt-BR" dirty="0" smtClean="0"/>
              <a:t>W = a </a:t>
            </a:r>
          </a:p>
          <a:p>
            <a:r>
              <a:rPr lang="pt-BR" dirty="0" smtClean="0"/>
              <a:t>Yes </a:t>
            </a:r>
          </a:p>
          <a:p>
            <a:endParaRPr lang="pt-BR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24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are contained in square brackets with the elements being separated by commas. Here’s an example: </a:t>
            </a:r>
          </a:p>
          <a:p>
            <a:r>
              <a:rPr lang="en-US" dirty="0" smtClean="0"/>
              <a:t>[elephant, horse, donkey, dog] </a:t>
            </a:r>
          </a:p>
          <a:p>
            <a:r>
              <a:rPr lang="en-US" dirty="0" smtClean="0"/>
              <a:t>Empty list – [], simple list – [1,2,3], list with another list – [1,[2,3]].</a:t>
            </a:r>
          </a:p>
          <a:p>
            <a:r>
              <a:rPr lang="en-US" dirty="0" smtClean="0"/>
              <a:t>Prolog list as two parts one is head and tail.</a:t>
            </a:r>
          </a:p>
          <a:p>
            <a:r>
              <a:rPr lang="en-US" dirty="0" smtClean="0"/>
              <a:t>[X|Y]   - X is head and Y is tail</a:t>
            </a:r>
          </a:p>
          <a:p>
            <a:r>
              <a:rPr lang="en-US" dirty="0" smtClean="0"/>
              <a:t>[1,2,3] – in this 1 is head and 2 &amp; 3 is tail</a:t>
            </a:r>
          </a:p>
          <a:p>
            <a:r>
              <a:rPr lang="en-US" dirty="0" smtClean="0"/>
              <a:t>[[1,2],3,4] – in this [1,2] is head and 3,4 are tail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05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[</a:t>
            </a:r>
            <a:r>
              <a:rPr lang="en-IN" dirty="0" err="1" smtClean="0"/>
              <a:t>x,y,z</a:t>
            </a:r>
            <a:r>
              <a:rPr lang="en-IN" dirty="0" smtClean="0"/>
              <a:t>] = [john, likes, </a:t>
            </a:r>
            <a:r>
              <a:rPr lang="en-IN" dirty="0" err="1" smtClean="0"/>
              <a:t>mary</a:t>
            </a:r>
            <a:r>
              <a:rPr lang="en-IN" dirty="0" smtClean="0"/>
              <a:t>]</a:t>
            </a:r>
          </a:p>
          <a:p>
            <a:r>
              <a:rPr lang="en-IN" dirty="0" smtClean="0"/>
              <a:t>X = john</a:t>
            </a:r>
          </a:p>
          <a:p>
            <a:r>
              <a:rPr lang="en-IN" dirty="0" smtClean="0"/>
              <a:t>Y=likes</a:t>
            </a:r>
          </a:p>
          <a:p>
            <a:r>
              <a:rPr lang="en-IN" dirty="0" smtClean="0"/>
              <a:t>Z= </a:t>
            </a:r>
            <a:r>
              <a:rPr lang="en-IN" dirty="0" err="1" smtClean="0"/>
              <a:t>mary</a:t>
            </a:r>
            <a:endParaRPr lang="en-IN" dirty="0" smtClean="0"/>
          </a:p>
          <a:p>
            <a:r>
              <a:rPr lang="en-IN" dirty="0" smtClean="0"/>
              <a:t>[The, Y|Z] = [[X, mine],[is, here]]</a:t>
            </a:r>
          </a:p>
          <a:p>
            <a:r>
              <a:rPr lang="en-IN" dirty="0" smtClean="0"/>
              <a:t>[the, y] =[</a:t>
            </a:r>
            <a:r>
              <a:rPr lang="en-IN" dirty="0" err="1" smtClean="0"/>
              <a:t>X,mine</a:t>
            </a:r>
            <a:r>
              <a:rPr lang="en-IN" dirty="0" smtClean="0"/>
              <a:t>]</a:t>
            </a:r>
          </a:p>
          <a:p>
            <a:r>
              <a:rPr lang="en-IN" dirty="0" smtClean="0"/>
              <a:t>The = x</a:t>
            </a:r>
          </a:p>
          <a:p>
            <a:r>
              <a:rPr lang="en-IN" dirty="0" smtClean="0"/>
              <a:t>Y =mine</a:t>
            </a:r>
          </a:p>
          <a:p>
            <a:r>
              <a:rPr lang="en-IN" dirty="0" smtClean="0"/>
              <a:t>Z = [is, here]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27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number of elements in a list in </a:t>
            </a:r>
            <a:r>
              <a:rPr lang="en-IN" dirty="0" err="1" smtClean="0"/>
              <a:t>prolog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[1,2,3,4] in this how many numbers are there in list?</a:t>
            </a:r>
          </a:p>
          <a:p>
            <a:pPr marL="0" indent="0">
              <a:buNone/>
            </a:pPr>
            <a:r>
              <a:rPr lang="en-IN" dirty="0" smtClean="0"/>
              <a:t>Size([],0).</a:t>
            </a:r>
          </a:p>
          <a:p>
            <a:pPr marL="0" indent="0">
              <a:buNone/>
            </a:pPr>
            <a:r>
              <a:rPr lang="en-IN" dirty="0" smtClean="0"/>
              <a:t>Size([_|T],N):-size(T,N1), N is  N1+1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pt-BR" dirty="0" smtClean="0"/>
              <a:t>?- size([1,2,3,4],N).</a:t>
            </a:r>
          </a:p>
          <a:p>
            <a:pPr marL="0" indent="0">
              <a:buNone/>
            </a:pPr>
            <a:r>
              <a:rPr lang="pt-BR" dirty="0" smtClean="0"/>
              <a:t>N = 4.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?- size([bob,cob,bed],N).</a:t>
            </a:r>
          </a:p>
          <a:p>
            <a:pPr marL="0" indent="0">
              <a:buNone/>
            </a:pPr>
            <a:r>
              <a:rPr lang="pt-BR" dirty="0" smtClean="0"/>
              <a:t>N = 3.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53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Member present in the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Member(X,[X|_]).</a:t>
            </a:r>
          </a:p>
          <a:p>
            <a:r>
              <a:rPr lang="en-IN" dirty="0" smtClean="0"/>
              <a:t>Member(X,[_|T]):- member(</a:t>
            </a:r>
            <a:r>
              <a:rPr lang="en-IN" dirty="0"/>
              <a:t>X</a:t>
            </a:r>
            <a:r>
              <a:rPr lang="en-IN" dirty="0" smtClean="0"/>
              <a:t>,T).</a:t>
            </a:r>
          </a:p>
          <a:p>
            <a:endParaRPr lang="en-IN" dirty="0"/>
          </a:p>
          <a:p>
            <a:r>
              <a:rPr lang="en-US" dirty="0" smtClean="0"/>
              <a:t>?- member(3,[1,2,3,4]).</a:t>
            </a:r>
          </a:p>
          <a:p>
            <a:r>
              <a:rPr lang="en-US" dirty="0" smtClean="0"/>
              <a:t>true </a:t>
            </a:r>
          </a:p>
          <a:p>
            <a:endParaRPr lang="en-US" dirty="0" smtClean="0"/>
          </a:p>
          <a:p>
            <a:r>
              <a:rPr lang="en-US" dirty="0" smtClean="0"/>
              <a:t>?- member(3,[1,2,7,4]).</a:t>
            </a:r>
          </a:p>
          <a:p>
            <a:r>
              <a:rPr lang="en-US" dirty="0" smtClean="0"/>
              <a:t>false.</a:t>
            </a:r>
          </a:p>
          <a:p>
            <a:endParaRPr lang="en-US" dirty="0" smtClean="0"/>
          </a:p>
          <a:p>
            <a:r>
              <a:rPr lang="en-US" dirty="0" smtClean="0"/>
              <a:t>?- member(raj,[</a:t>
            </a:r>
            <a:r>
              <a:rPr lang="en-US" dirty="0" err="1" smtClean="0"/>
              <a:t>elephant,raj,mark,john</a:t>
            </a:r>
            <a:r>
              <a:rPr lang="en-US" dirty="0" smtClean="0"/>
              <a:t>]).</a:t>
            </a:r>
          </a:p>
          <a:p>
            <a:r>
              <a:rPr lang="en-US" dirty="0" smtClean="0"/>
              <a:t>true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42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333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Structure in Prolog</vt:lpstr>
      <vt:lpstr>Matching </vt:lpstr>
      <vt:lpstr>PowerPoint Presentation</vt:lpstr>
      <vt:lpstr>Working with Lists</vt:lpstr>
      <vt:lpstr>Examples</vt:lpstr>
      <vt:lpstr>Find number of elements in a list in prolog</vt:lpstr>
      <vt:lpstr>Member present in the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in Prolog</dc:title>
  <dc:creator>Dr. Hemachandran</dc:creator>
  <cp:lastModifiedBy>Dr. Hemachandran</cp:lastModifiedBy>
  <cp:revision>6</cp:revision>
  <dcterms:created xsi:type="dcterms:W3CDTF">2021-03-01T09:19:01Z</dcterms:created>
  <dcterms:modified xsi:type="dcterms:W3CDTF">2021-03-01T10:25:00Z</dcterms:modified>
</cp:coreProperties>
</file>