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695A-09A9-4398-9EF8-B45D6ABB9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0D659-1C7A-4C28-9D68-A2BA4CA0F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EF579-B18C-4A10-9FF3-83CF05DF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BCFD-0F1F-46A5-90BA-4C931F3BFEA9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43B7D-AE44-4579-9FE4-E6F4F467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21416-5544-442C-8F8B-287BC332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6D23-6B63-4939-A454-B42C4688A1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612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7394-F4AA-4CFD-BF8A-254293142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554BC-F259-4E1F-B5DA-D496D0D9F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95CAE-1EAE-4B27-A0FD-EA6E933A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BCFD-0F1F-46A5-90BA-4C931F3BFEA9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D564D-4BEF-41CC-B159-2CF81444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2262D-31BC-4FD9-97C6-A90F9057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6D23-6B63-4939-A454-B42C4688A1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94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AD2F1A-26B7-48AF-AED3-5D35548F3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7F1C8-9C76-4063-BA9B-1D49F9DB1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3ABE9-33A7-48E9-8B76-5B11F75C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BCFD-0F1F-46A5-90BA-4C931F3BFEA9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7671B-868E-484A-A702-66819DE1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5F163-EA1F-41B9-B70C-B005142D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6D23-6B63-4939-A454-B42C4688A1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8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48AD-1BFB-47AA-988F-7D949BC9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458EC-CB2A-4D23-A7FB-D4A4CD2CE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E345E-CD4C-46B7-A088-5A8B4166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BCFD-0F1F-46A5-90BA-4C931F3BFEA9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988A5-2FC8-49A3-80D0-88404FDC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EDC2B-BAF5-4433-B019-96730EC7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6D23-6B63-4939-A454-B42C4688A1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37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8644-9382-4B5B-9853-4921CF26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2674C-5E96-4D32-B643-CFBD32FBE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A3FE5-9F56-43C1-A3F7-A73A09A5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BCFD-0F1F-46A5-90BA-4C931F3BFEA9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A0055-E1C4-4806-8D57-62D60E0D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73B65-F3E9-452D-B285-5903ED83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6D23-6B63-4939-A454-B42C4688A1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60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D71C-FC60-4076-8DF0-A4EB17E3E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FAB66-33FC-4560-9360-23D8E1EEB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36B76-D66C-46F8-9FB9-34144E51E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11EB2-3E91-48AB-B924-7C532074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BCFD-0F1F-46A5-90BA-4C931F3BFEA9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C3D13-A8F9-49FA-B203-98D5E299C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5C40D-52BB-4BFF-9C5E-9AD815F2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6D23-6B63-4939-A454-B42C4688A1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62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12F3-0B93-4ABF-AB71-2FC136EC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C88C2-B734-44B8-A645-E7F8D2CD0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3546D-BA9B-4A4D-8E6C-F6A584DFE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6703D-17B3-43A3-A78D-85FC239F2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CB44C-39E7-491A-8596-6FAA3E73D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8A4A5-342E-459B-828B-BBC7D62A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BCFD-0F1F-46A5-90BA-4C931F3BFEA9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17270-9873-49B2-9D57-DDB41180F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A09E79-CA05-4784-B956-E4331D5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6D23-6B63-4939-A454-B42C4688A1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92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8A29-7253-4894-82A2-3600D9B7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6C6F7-4545-48E0-B4E3-9F4CE429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BCFD-0F1F-46A5-90BA-4C931F3BFEA9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9080F-051F-4C70-9FAF-E0955799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28E44-F23B-4C3A-AD5F-C925F287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6D23-6B63-4939-A454-B42C4688A1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79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459E19-F8E5-4BBE-BB85-50EC1FB0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BCFD-0F1F-46A5-90BA-4C931F3BFEA9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87F2B-02A1-4EEE-BC90-AF823CF91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E25FD-0FCE-4024-9DE0-4DE6E938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6D23-6B63-4939-A454-B42C4688A1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40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A814-0765-4103-908C-A06F92D0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2AD75-296E-45F6-BB8B-721AA5AAF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64068-C819-4CCE-B302-0ECC2282C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82D9F-56EC-49C6-A629-831B65A8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BCFD-0F1F-46A5-90BA-4C931F3BFEA9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68557-EBEA-454E-BD5D-09D33AEE8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7E618-999B-4C28-8F91-4AF998C4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6D23-6B63-4939-A454-B42C4688A1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71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DD70-6CD7-420D-A74D-69764055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C3A62A-B1D7-4DE6-B621-CBCBB7231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F2200-1E54-4A81-9261-6CDFD836A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909BF-8AE3-4357-B088-911553F8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BCFD-0F1F-46A5-90BA-4C931F3BFEA9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6022A-239E-4C91-A23C-FB8F15B0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DD07D-7A00-4B1E-9847-381BA6A9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6D23-6B63-4939-A454-B42C4688A1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38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F61DF3-DC66-47E8-978B-84A38AF9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74B78-4461-49FB-A0BA-7EEF54F46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DAAA3-923C-4877-8D9D-5581E3366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BCFD-0F1F-46A5-90BA-4C931F3BFEA9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05E33-F738-494A-AEE1-1EB0E4A3C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CF338-D53E-45F7-804A-2CE73820C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16D23-6B63-4939-A454-B42C4688A1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20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6EF0-5879-4437-B151-24F1777476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Rules &amp; Family Relationship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CA611-0997-4574-9243-E40E6E4D69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06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6B73-4F74-4AA3-8254-4C7E0F3F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62D68-043C-430F-9FEB-4AEEA5859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guide(Teacher, Student):- teaches(Teacher, </a:t>
            </a:r>
            <a:r>
              <a:rPr lang="en-US" dirty="0" err="1"/>
              <a:t>Courseid</a:t>
            </a:r>
            <a:r>
              <a:rPr lang="en-US" dirty="0"/>
              <a:t>), studies(</a:t>
            </a:r>
            <a:r>
              <a:rPr lang="en-US" dirty="0" err="1"/>
              <a:t>Student,Courseid</a:t>
            </a:r>
            <a:r>
              <a:rPr lang="en-US" dirty="0"/>
              <a:t>).</a:t>
            </a:r>
          </a:p>
          <a:p>
            <a:r>
              <a:rPr lang="en-IN" dirty="0"/>
              <a:t>%teaches(X,Y): person X teaches in course Y</a:t>
            </a:r>
          </a:p>
          <a:p>
            <a:r>
              <a:rPr lang="en-IN" dirty="0"/>
              <a:t>teaches(sudhir,course1).</a:t>
            </a:r>
          </a:p>
          <a:p>
            <a:r>
              <a:rPr lang="en-IN" dirty="0"/>
              <a:t>teaches(tapas, course2).</a:t>
            </a:r>
          </a:p>
          <a:p>
            <a:r>
              <a:rPr lang="en-IN" dirty="0"/>
              <a:t>teaches(</a:t>
            </a:r>
            <a:r>
              <a:rPr lang="en-IN" dirty="0" err="1"/>
              <a:t>pranab</a:t>
            </a:r>
            <a:r>
              <a:rPr lang="en-IN" dirty="0"/>
              <a:t>, course3).</a:t>
            </a:r>
          </a:p>
          <a:p>
            <a:r>
              <a:rPr lang="en-IN" dirty="0"/>
              <a:t>teaches(</a:t>
            </a:r>
            <a:r>
              <a:rPr lang="en-IN" dirty="0" err="1"/>
              <a:t>joydeb</a:t>
            </a:r>
            <a:r>
              <a:rPr lang="en-IN" dirty="0"/>
              <a:t>, course1).</a:t>
            </a:r>
          </a:p>
          <a:p>
            <a:r>
              <a:rPr lang="en-IN" dirty="0"/>
              <a:t>%student(X,Y): student X studies in course Y</a:t>
            </a:r>
          </a:p>
          <a:p>
            <a:r>
              <a:rPr lang="en-IN" dirty="0"/>
              <a:t>studies(</a:t>
            </a:r>
            <a:r>
              <a:rPr lang="en-IN" dirty="0" err="1"/>
              <a:t>suparna</a:t>
            </a:r>
            <a:r>
              <a:rPr lang="en-IN" dirty="0"/>
              <a:t>, course1).</a:t>
            </a:r>
          </a:p>
          <a:p>
            <a:r>
              <a:rPr lang="en-IN" dirty="0"/>
              <a:t>studies(</a:t>
            </a:r>
            <a:r>
              <a:rPr lang="en-IN" dirty="0" err="1"/>
              <a:t>santanu</a:t>
            </a:r>
            <a:r>
              <a:rPr lang="en-IN" dirty="0"/>
              <a:t>, course1).</a:t>
            </a:r>
          </a:p>
          <a:p>
            <a:r>
              <a:rPr lang="en-IN" dirty="0"/>
              <a:t>studies(</a:t>
            </a:r>
            <a:r>
              <a:rPr lang="en-IN" dirty="0" err="1"/>
              <a:t>sudip</a:t>
            </a:r>
            <a:r>
              <a:rPr lang="en-IN" dirty="0"/>
              <a:t>, course2).</a:t>
            </a:r>
          </a:p>
          <a:p>
            <a:r>
              <a:rPr lang="en-IN" dirty="0"/>
              <a:t>studies(</a:t>
            </a:r>
            <a:r>
              <a:rPr lang="en-IN" dirty="0" err="1"/>
              <a:t>srobona</a:t>
            </a:r>
            <a:r>
              <a:rPr lang="en-IN" dirty="0"/>
              <a:t>, course3).</a:t>
            </a:r>
          </a:p>
          <a:p>
            <a:r>
              <a:rPr lang="en-IN" dirty="0"/>
              <a:t>studies(</a:t>
            </a:r>
            <a:r>
              <a:rPr lang="en-IN" dirty="0" err="1"/>
              <a:t>subir</a:t>
            </a:r>
            <a:r>
              <a:rPr lang="en-IN" dirty="0"/>
              <a:t>, course3).</a:t>
            </a:r>
          </a:p>
          <a:p>
            <a:r>
              <a:rPr lang="en-IN" dirty="0"/>
              <a:t>studies(</a:t>
            </a:r>
            <a:r>
              <a:rPr lang="en-IN" dirty="0" err="1"/>
              <a:t>swarup</a:t>
            </a:r>
            <a:r>
              <a:rPr lang="en-IN" dirty="0"/>
              <a:t>, course3).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042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49B6-4340-43A9-8D84-61AE2943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on clause writing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FB859-A517-45AC-8206-FE746A0F9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P:-Q;R.</a:t>
            </a:r>
          </a:p>
          <a:p>
            <a:r>
              <a:rPr lang="en-US" dirty="0"/>
              <a:t>Can we also written as</a:t>
            </a:r>
          </a:p>
          <a:p>
            <a:r>
              <a:rPr lang="en-US" dirty="0"/>
              <a:t>P:-Q.</a:t>
            </a:r>
          </a:p>
          <a:p>
            <a:r>
              <a:rPr lang="en-US" dirty="0"/>
              <a:t>P:-R.</a:t>
            </a:r>
          </a:p>
          <a:p>
            <a:endParaRPr lang="en-US" dirty="0"/>
          </a:p>
          <a:p>
            <a:r>
              <a:rPr lang="en-US" dirty="0"/>
              <a:t>P:-Q,R;S,T,U.</a:t>
            </a:r>
          </a:p>
          <a:p>
            <a:r>
              <a:rPr lang="en-US" dirty="0"/>
              <a:t>Is understood as</a:t>
            </a:r>
          </a:p>
          <a:p>
            <a:r>
              <a:rPr lang="en-US" dirty="0"/>
              <a:t>P</a:t>
            </a:r>
            <a:r>
              <a:rPr lang="en-US" dirty="0">
                <a:sym typeface="Wingdings" panose="05000000000000000000" pitchFamily="2" charset="2"/>
              </a:rPr>
              <a:t>:- (Q,R); (S,T,U).</a:t>
            </a:r>
          </a:p>
          <a:p>
            <a:r>
              <a:rPr lang="en-IN" dirty="0"/>
              <a:t>Can also be written as</a:t>
            </a:r>
          </a:p>
          <a:p>
            <a:r>
              <a:rPr lang="en-IN" dirty="0"/>
              <a:t>P:-Q,R</a:t>
            </a:r>
          </a:p>
          <a:p>
            <a:r>
              <a:rPr lang="en-IN" dirty="0"/>
              <a:t>P:-S,T,U</a:t>
            </a:r>
          </a:p>
        </p:txBody>
      </p:sp>
    </p:spTree>
    <p:extLst>
      <p:ext uri="{BB962C8B-B14F-4D97-AF65-F5344CB8AC3E}">
        <p14:creationId xmlns:p14="http://schemas.microsoft.com/office/powerpoint/2010/main" val="365978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4F71-A3FE-43A0-ADC6-AA9AEC64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Family relations programming in prolog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BE815-D542-4C39-A8FD-E2179FD9D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76348" cy="4351338"/>
          </a:xfrm>
        </p:spPr>
        <p:txBody>
          <a:bodyPr/>
          <a:lstStyle/>
          <a:p>
            <a:r>
              <a:rPr lang="en-US" dirty="0"/>
              <a:t>Parent(</a:t>
            </a:r>
            <a:r>
              <a:rPr lang="en-US" dirty="0" err="1"/>
              <a:t>pam,bob</a:t>
            </a:r>
            <a:r>
              <a:rPr lang="en-US" dirty="0"/>
              <a:t>).</a:t>
            </a:r>
          </a:p>
          <a:p>
            <a:r>
              <a:rPr lang="en-US" dirty="0"/>
              <a:t>Parent(</a:t>
            </a:r>
            <a:r>
              <a:rPr lang="en-US" dirty="0" err="1"/>
              <a:t>tom,bob</a:t>
            </a:r>
            <a:r>
              <a:rPr lang="en-US" dirty="0"/>
              <a:t>).</a:t>
            </a:r>
          </a:p>
          <a:p>
            <a:r>
              <a:rPr lang="en-US" dirty="0"/>
              <a:t>Parent(</a:t>
            </a:r>
            <a:r>
              <a:rPr lang="en-US" dirty="0" err="1"/>
              <a:t>tom,liz</a:t>
            </a:r>
            <a:r>
              <a:rPr lang="en-US" dirty="0"/>
              <a:t>).</a:t>
            </a:r>
          </a:p>
          <a:p>
            <a:r>
              <a:rPr lang="en-US" dirty="0"/>
              <a:t>Parent(bob, </a:t>
            </a:r>
            <a:r>
              <a:rPr lang="en-US" dirty="0" err="1"/>
              <a:t>ann</a:t>
            </a:r>
            <a:r>
              <a:rPr lang="en-US" dirty="0"/>
              <a:t>).</a:t>
            </a:r>
          </a:p>
          <a:p>
            <a:r>
              <a:rPr lang="en-US" dirty="0"/>
              <a:t>Parent(bob, pat).</a:t>
            </a:r>
          </a:p>
          <a:p>
            <a:r>
              <a:rPr lang="en-US" dirty="0"/>
              <a:t>Parent(pat, </a:t>
            </a:r>
            <a:r>
              <a:rPr lang="en-US" dirty="0" err="1"/>
              <a:t>jim</a:t>
            </a:r>
            <a:r>
              <a:rPr lang="en-US" dirty="0"/>
              <a:t>).</a:t>
            </a:r>
          </a:p>
          <a:p>
            <a:r>
              <a:rPr lang="en-US" dirty="0"/>
              <a:t>Parent(</a:t>
            </a:r>
            <a:r>
              <a:rPr lang="en-US" dirty="0" err="1"/>
              <a:t>bob,peter</a:t>
            </a:r>
            <a:r>
              <a:rPr lang="en-US" dirty="0"/>
              <a:t>).</a:t>
            </a:r>
          </a:p>
          <a:p>
            <a:r>
              <a:rPr lang="en-US" dirty="0"/>
              <a:t>Parent(peter, </a:t>
            </a:r>
            <a:r>
              <a:rPr lang="en-US" dirty="0" err="1"/>
              <a:t>jim</a:t>
            </a:r>
            <a:r>
              <a:rPr lang="en-US" dirty="0"/>
              <a:t>).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3F327-0508-4888-8D90-790773C63048}"/>
              </a:ext>
            </a:extLst>
          </p:cNvPr>
          <p:cNvSpPr txBox="1"/>
          <p:nvPr/>
        </p:nvSpPr>
        <p:spPr>
          <a:xfrm>
            <a:off x="5095783" y="1690688"/>
            <a:ext cx="64895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important points:</a:t>
            </a:r>
          </a:p>
          <a:p>
            <a:pPr marL="342900" indent="-342900">
              <a:buAutoNum type="arabicPeriod"/>
            </a:pPr>
            <a:r>
              <a:rPr lang="en-US" dirty="0"/>
              <a:t>We have defined parent relation by stating the n-tuples of objects based on the given info in the family tree.</a:t>
            </a:r>
          </a:p>
          <a:p>
            <a:pPr marL="342900" indent="-342900">
              <a:buAutoNum type="arabicPeriod"/>
            </a:pPr>
            <a:r>
              <a:rPr lang="en-US" dirty="0"/>
              <a:t>The user can easily query the prolog system about relations defined in the program.</a:t>
            </a:r>
          </a:p>
          <a:p>
            <a:pPr marL="342900" indent="-342900">
              <a:buAutoNum type="arabicPeriod"/>
            </a:pPr>
            <a:r>
              <a:rPr lang="en-US" dirty="0"/>
              <a:t>A prolog program consists of clauses terminated by a full stop.</a:t>
            </a:r>
          </a:p>
          <a:p>
            <a:pPr marL="342900" indent="-342900">
              <a:buAutoNum type="arabicPeriod"/>
            </a:pPr>
            <a:r>
              <a:rPr lang="en-US" dirty="0"/>
              <a:t>The arguments of relations can (among other things) be: concrete objects, or constants(such as pat and </a:t>
            </a:r>
            <a:r>
              <a:rPr lang="en-US" dirty="0" err="1"/>
              <a:t>jim</a:t>
            </a:r>
            <a:r>
              <a:rPr lang="en-US" dirty="0"/>
              <a:t>), or general objects such as X and Y. Objects of the first kind in our program are called atoms. Objects of the second kind are called variables.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39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338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Rules &amp; Family Relationship</vt:lpstr>
      <vt:lpstr>Example 1</vt:lpstr>
      <vt:lpstr>Example on clause writing</vt:lpstr>
      <vt:lpstr>Family relations programming in prolog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Rules</dc:title>
  <dc:creator>Hemachandran k</dc:creator>
  <cp:lastModifiedBy>Hemachandran k</cp:lastModifiedBy>
  <cp:revision>6</cp:revision>
  <dcterms:created xsi:type="dcterms:W3CDTF">2021-02-27T08:54:50Z</dcterms:created>
  <dcterms:modified xsi:type="dcterms:W3CDTF">2021-03-02T08:22:32Z</dcterms:modified>
</cp:coreProperties>
</file>