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6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7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7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4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B3AB4-EF97-4CDD-B115-13783C055B98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41F3-BA5A-491C-8CB0-D874822BC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Continues…..</a:t>
            </a:r>
          </a:p>
        </p:txBody>
      </p:sp>
    </p:spTree>
    <p:extLst>
      <p:ext uri="{BB962C8B-B14F-4D97-AF65-F5344CB8AC3E}">
        <p14:creationId xmlns:p14="http://schemas.microsoft.com/office/powerpoint/2010/main" val="314378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 element of the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  <a:p>
            <a:r>
              <a:rPr lang="en-IN" dirty="0" err="1"/>
              <a:t>sumlist</a:t>
            </a:r>
            <a:r>
              <a:rPr lang="en-IN" dirty="0"/>
              <a:t>([],0).</a:t>
            </a:r>
          </a:p>
          <a:p>
            <a:r>
              <a:rPr lang="en-IN" dirty="0" err="1"/>
              <a:t>sumlist</a:t>
            </a:r>
            <a:r>
              <a:rPr lang="en-IN" dirty="0"/>
              <a:t>([H|T],N):- </a:t>
            </a:r>
            <a:r>
              <a:rPr lang="en-IN" dirty="0" err="1"/>
              <a:t>sumlist</a:t>
            </a:r>
            <a:r>
              <a:rPr lang="en-IN" dirty="0"/>
              <a:t>(T,N1), N is N1+H </a:t>
            </a:r>
          </a:p>
          <a:p>
            <a:endParaRPr lang="en-IN" dirty="0"/>
          </a:p>
          <a:p>
            <a:r>
              <a:rPr lang="en-IN" dirty="0"/>
              <a:t>Query: </a:t>
            </a:r>
            <a:r>
              <a:rPr lang="en-IN" dirty="0" err="1"/>
              <a:t>sumlist</a:t>
            </a:r>
            <a:r>
              <a:rPr lang="en-IN" dirty="0"/>
              <a:t>([2,3,4],N)</a:t>
            </a:r>
          </a:p>
        </p:txBody>
      </p:sp>
    </p:spTree>
    <p:extLst>
      <p:ext uri="{BB962C8B-B14F-4D97-AF65-F5344CB8AC3E}">
        <p14:creationId xmlns:p14="http://schemas.microsoft.com/office/powerpoint/2010/main" val="40137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a list is sorted or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[1,4,7,9]</a:t>
            </a:r>
          </a:p>
          <a:p>
            <a:r>
              <a:rPr lang="en-IN" dirty="0"/>
              <a:t>Step 1: it will check 1&lt;=4. if this condition is true, 1 will be pop out.</a:t>
            </a:r>
          </a:p>
          <a:p>
            <a:r>
              <a:rPr lang="en-IN" dirty="0"/>
              <a:t>Step 2: 4&lt;=7, then 4 will be pop out</a:t>
            </a:r>
          </a:p>
          <a:p>
            <a:r>
              <a:rPr lang="en-IN" dirty="0"/>
              <a:t>Step 3: 7&lt;=9, 7 is pop out.</a:t>
            </a:r>
          </a:p>
          <a:p>
            <a:r>
              <a:rPr lang="en-IN" dirty="0"/>
              <a:t>Code:</a:t>
            </a:r>
          </a:p>
          <a:p>
            <a:r>
              <a:rPr lang="en-IN" dirty="0" err="1"/>
              <a:t>is_sorted</a:t>
            </a:r>
            <a:r>
              <a:rPr lang="en-IN" dirty="0"/>
              <a:t>([]).     % for empty list</a:t>
            </a:r>
          </a:p>
          <a:p>
            <a:r>
              <a:rPr lang="en-IN" dirty="0" err="1"/>
              <a:t>is_sorted</a:t>
            </a:r>
            <a:r>
              <a:rPr lang="en-IN" dirty="0"/>
              <a:t>([_]).    % I we have only one element.</a:t>
            </a:r>
          </a:p>
          <a:p>
            <a:r>
              <a:rPr lang="en-IN" dirty="0" err="1"/>
              <a:t>is_sorted</a:t>
            </a:r>
            <a:r>
              <a:rPr lang="en-IN" dirty="0"/>
              <a:t>([X,Y|T]):- X=&lt;Y, is _sorted([Y|T]).       (</a:t>
            </a:r>
            <a:r>
              <a:rPr lang="en-IN" dirty="0" err="1"/>
              <a:t>Asscending</a:t>
            </a:r>
            <a:r>
              <a:rPr lang="en-IN" dirty="0"/>
              <a:t> order)</a:t>
            </a:r>
          </a:p>
          <a:p>
            <a:r>
              <a:rPr lang="en-IN" dirty="0"/>
              <a:t>?- </a:t>
            </a:r>
            <a:r>
              <a:rPr lang="en-IN" dirty="0" err="1"/>
              <a:t>is_sorted</a:t>
            </a:r>
            <a:r>
              <a:rPr lang="en-IN" dirty="0"/>
              <a:t> ([1,4,7,9])  - true</a:t>
            </a:r>
          </a:p>
          <a:p>
            <a:r>
              <a:rPr lang="en-IN" dirty="0"/>
              <a:t>?- </a:t>
            </a:r>
            <a:r>
              <a:rPr lang="en-IN" dirty="0" err="1"/>
              <a:t>is_sorted</a:t>
            </a:r>
            <a:r>
              <a:rPr lang="en-IN" dirty="0"/>
              <a:t>([1,8,7,9]) – false</a:t>
            </a:r>
          </a:p>
          <a:p>
            <a:r>
              <a:rPr lang="en-IN" dirty="0"/>
              <a:t>[1,4,7,9]</a:t>
            </a:r>
          </a:p>
          <a:p>
            <a:r>
              <a:rPr lang="en-IN" dirty="0"/>
              <a:t>1=&lt;4</a:t>
            </a:r>
          </a:p>
          <a:p>
            <a:r>
              <a:rPr lang="en-IN" dirty="0"/>
              <a:t>[4,7,9]|T</a:t>
            </a:r>
          </a:p>
          <a:p>
            <a:r>
              <a:rPr lang="en-IN" dirty="0"/>
              <a:t>4=&lt;7</a:t>
            </a:r>
          </a:p>
          <a:p>
            <a:r>
              <a:rPr lang="en-IN" dirty="0"/>
              <a:t>[7,9]|T</a:t>
            </a:r>
          </a:p>
          <a:p>
            <a:r>
              <a:rPr lang="en-IN" dirty="0"/>
              <a:t>7=&lt;9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9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Append &amp;  </a:t>
            </a:r>
            <a:r>
              <a:rPr lang="en-IN" dirty="0"/>
              <a:t>C</a:t>
            </a:r>
            <a:r>
              <a:rPr lang="en-IN"/>
              <a:t>oncatenate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L1= [1,2,3]  ; L2=[</a:t>
            </a:r>
            <a:r>
              <a:rPr lang="en-IN" dirty="0" err="1"/>
              <a:t>a,b</a:t>
            </a:r>
            <a:r>
              <a:rPr lang="en-IN" dirty="0"/>
              <a:t>]</a:t>
            </a:r>
          </a:p>
          <a:p>
            <a:r>
              <a:rPr lang="en-IN" dirty="0" err="1"/>
              <a:t>concat</a:t>
            </a:r>
            <a:r>
              <a:rPr lang="en-IN" dirty="0"/>
              <a:t>(L1,L2)</a:t>
            </a:r>
          </a:p>
          <a:p>
            <a:r>
              <a:rPr lang="en-IN" dirty="0"/>
              <a:t>L3 = [1,2,3,a,b]     (procedure in L1 1 is head and (2,3) is tail so, output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R = [H,L3])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Code:</a:t>
            </a:r>
          </a:p>
          <a:p>
            <a:pPr marL="0" indent="0">
              <a:buNone/>
            </a:pPr>
            <a:r>
              <a:rPr lang="en-IN" dirty="0"/>
              <a:t>append([],L2,L2).</a:t>
            </a:r>
          </a:p>
          <a:p>
            <a:pPr marL="0" indent="0">
              <a:buNone/>
            </a:pPr>
            <a:r>
              <a:rPr lang="en-IN" dirty="0"/>
              <a:t>append([H|T],L2,[H|L3]):- append(T,L2,L3). </a:t>
            </a:r>
          </a:p>
          <a:p>
            <a:pPr marL="0" indent="0">
              <a:buNone/>
            </a:pPr>
            <a:r>
              <a:rPr lang="en-IN" dirty="0"/>
              <a:t>[1,2,3]   [</a:t>
            </a:r>
            <a:r>
              <a:rPr lang="en-IN" dirty="0" err="1"/>
              <a:t>a,b</a:t>
            </a:r>
            <a:r>
              <a:rPr lang="en-IN" dirty="0"/>
              <a:t>]    </a:t>
            </a:r>
            <a:r>
              <a:rPr lang="en-IN" dirty="0">
                <a:sym typeface="Wingdings" panose="05000000000000000000" pitchFamily="2" charset="2"/>
              </a:rPr>
              <a:t> R = [1,2,3,a,b]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?-append([1,2,3],[</a:t>
            </a:r>
            <a:r>
              <a:rPr lang="en-IN" dirty="0" err="1">
                <a:sym typeface="Wingdings" panose="05000000000000000000" pitchFamily="2" charset="2"/>
              </a:rPr>
              <a:t>a,b</a:t>
            </a:r>
            <a:r>
              <a:rPr lang="en-IN" dirty="0">
                <a:sym typeface="Wingdings" panose="05000000000000000000" pitchFamily="2" charset="2"/>
              </a:rPr>
              <a:t>],X).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= [1,2,3,a,b]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0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Recursive Search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List 1  = [</a:t>
            </a:r>
            <a:r>
              <a:rPr lang="en-IN" dirty="0" err="1"/>
              <a:t>adam</a:t>
            </a:r>
            <a:r>
              <a:rPr lang="en-IN" dirty="0"/>
              <a:t>, harry, grey, John]</a:t>
            </a:r>
          </a:p>
          <a:p>
            <a:r>
              <a:rPr lang="en-IN" dirty="0"/>
              <a:t>X = grey  (need to search)</a:t>
            </a:r>
          </a:p>
          <a:p>
            <a:r>
              <a:rPr lang="en-IN" dirty="0"/>
              <a:t>Lets say whether “X” is a person present in this list or not?</a:t>
            </a:r>
          </a:p>
          <a:p>
            <a:r>
              <a:rPr lang="en-IN" dirty="0"/>
              <a:t>Member (X,[X|_]).    </a:t>
            </a:r>
            <a:r>
              <a:rPr lang="en-IN" dirty="0">
                <a:sym typeface="Wingdings" panose="05000000000000000000" pitchFamily="2" charset="2"/>
              </a:rPr>
              <a:t> Fact to check whether X is same as Head X (1</a:t>
            </a:r>
            <a:r>
              <a:rPr lang="en-IN" baseline="30000" dirty="0">
                <a:sym typeface="Wingdings" panose="05000000000000000000" pitchFamily="2" charset="2"/>
              </a:rPr>
              <a:t>st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(OR)</a:t>
            </a:r>
          </a:p>
          <a:p>
            <a:r>
              <a:rPr lang="en-IN" dirty="0">
                <a:sym typeface="Wingdings" panose="05000000000000000000" pitchFamily="2" charset="2"/>
              </a:rPr>
              <a:t>Member(X,[Y|_]):- X=Y      Rule</a:t>
            </a:r>
          </a:p>
          <a:p>
            <a:r>
              <a:rPr lang="en-IN" dirty="0"/>
              <a:t>Member(X,[_,Y]):-member(X,Y).</a:t>
            </a:r>
          </a:p>
          <a:p>
            <a:r>
              <a:rPr lang="en-IN" dirty="0"/>
              <a:t>?-member(grey,[</a:t>
            </a:r>
            <a:r>
              <a:rPr lang="en-IN" dirty="0" err="1"/>
              <a:t>adam</a:t>
            </a:r>
            <a:r>
              <a:rPr lang="en-IN" dirty="0"/>
              <a:t>, harry, grey, john])</a:t>
            </a:r>
          </a:p>
          <a:p>
            <a:r>
              <a:rPr lang="en-IN" dirty="0"/>
              <a:t>Ture</a:t>
            </a:r>
          </a:p>
          <a:p>
            <a:r>
              <a:rPr lang="en-IN" dirty="0"/>
              <a:t>?-member(grey,[</a:t>
            </a:r>
            <a:r>
              <a:rPr lang="en-IN" dirty="0" err="1"/>
              <a:t>adam</a:t>
            </a:r>
            <a:r>
              <a:rPr lang="en-IN" dirty="0"/>
              <a:t>, harry, grey, john, grey])</a:t>
            </a:r>
          </a:p>
          <a:p>
            <a:r>
              <a:rPr lang="en-IN" dirty="0"/>
              <a:t>Tue;</a:t>
            </a:r>
          </a:p>
          <a:p>
            <a:r>
              <a:rPr lang="en-IN" dirty="0"/>
              <a:t>True;</a:t>
            </a:r>
          </a:p>
          <a:p>
            <a:r>
              <a:rPr lang="en-IN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7683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Infinite Loops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Case:1</a:t>
            </a:r>
          </a:p>
          <a:p>
            <a:r>
              <a:rPr lang="en-IN" dirty="0"/>
              <a:t>Parent(X,Y):- child(Y,X)</a:t>
            </a:r>
          </a:p>
          <a:p>
            <a:r>
              <a:rPr lang="en-IN" dirty="0"/>
              <a:t>Child(A,B):- parent(B,A)</a:t>
            </a:r>
          </a:p>
          <a:p>
            <a:endParaRPr lang="en-IN" dirty="0"/>
          </a:p>
          <a:p>
            <a:r>
              <a:rPr lang="en-IN" dirty="0"/>
              <a:t>Case :2</a:t>
            </a:r>
          </a:p>
          <a:p>
            <a:r>
              <a:rPr lang="en-IN" dirty="0"/>
              <a:t>Person(Adam).</a:t>
            </a:r>
          </a:p>
          <a:p>
            <a:r>
              <a:rPr lang="en-IN" dirty="0"/>
              <a:t>Person(X):-person(Y), Mother (X,Y)</a:t>
            </a:r>
          </a:p>
        </p:txBody>
      </p:sp>
    </p:spTree>
    <p:extLst>
      <p:ext uri="{BB962C8B-B14F-4D97-AF65-F5344CB8AC3E}">
        <p14:creationId xmlns:p14="http://schemas.microsoft.com/office/powerpoint/2010/main" val="337325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:2</a:t>
            </a:r>
            <a:br>
              <a:rPr lang="en-IN" dirty="0"/>
            </a:br>
            <a:r>
              <a:rPr lang="en-IN" dirty="0"/>
              <a:t>(infinite loop)</a:t>
            </a:r>
          </a:p>
        </p:txBody>
      </p:sp>
      <p:sp>
        <p:nvSpPr>
          <p:cNvPr id="4" name="Oval 3"/>
          <p:cNvSpPr/>
          <p:nvPr/>
        </p:nvSpPr>
        <p:spPr>
          <a:xfrm>
            <a:off x="4897120" y="532448"/>
            <a:ext cx="2783840" cy="11582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= Harry</a:t>
            </a:r>
          </a:p>
        </p:txBody>
      </p:sp>
      <p:sp>
        <p:nvSpPr>
          <p:cNvPr id="5" name="Oval 4"/>
          <p:cNvSpPr/>
          <p:nvPr/>
        </p:nvSpPr>
        <p:spPr>
          <a:xfrm>
            <a:off x="2936240" y="2554288"/>
            <a:ext cx="2783840" cy="11582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 = ?</a:t>
            </a:r>
          </a:p>
        </p:txBody>
      </p:sp>
      <p:sp>
        <p:nvSpPr>
          <p:cNvPr id="6" name="Oval 5"/>
          <p:cNvSpPr/>
          <p:nvPr/>
        </p:nvSpPr>
        <p:spPr>
          <a:xfrm>
            <a:off x="7680960" y="2554288"/>
            <a:ext cx="2783840" cy="11582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Mother(X,Y)</a:t>
            </a:r>
          </a:p>
        </p:txBody>
      </p:sp>
      <p:sp>
        <p:nvSpPr>
          <p:cNvPr id="7" name="Oval 6"/>
          <p:cNvSpPr/>
          <p:nvPr/>
        </p:nvSpPr>
        <p:spPr>
          <a:xfrm>
            <a:off x="406400" y="4576128"/>
            <a:ext cx="2783840" cy="11582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Y=?</a:t>
            </a:r>
          </a:p>
        </p:txBody>
      </p:sp>
      <p:sp>
        <p:nvSpPr>
          <p:cNvPr id="8" name="Oval 7"/>
          <p:cNvSpPr/>
          <p:nvPr/>
        </p:nvSpPr>
        <p:spPr>
          <a:xfrm>
            <a:off x="4704080" y="4576128"/>
            <a:ext cx="2783840" cy="11582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Mother(X,Y)</a:t>
            </a:r>
            <a:endParaRPr lang="en-IN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4328160" y="1521068"/>
            <a:ext cx="976644" cy="103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6" idx="0"/>
          </p:cNvCxnSpPr>
          <p:nvPr/>
        </p:nvCxnSpPr>
        <p:spPr>
          <a:xfrm>
            <a:off x="7273276" y="1521068"/>
            <a:ext cx="1799604" cy="103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1798320" y="3542908"/>
            <a:ext cx="1545604" cy="103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>
            <a:off x="5312396" y="3542908"/>
            <a:ext cx="783604" cy="103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</p:cNvCxnSpPr>
          <p:nvPr/>
        </p:nvCxnSpPr>
        <p:spPr>
          <a:xfrm flipH="1">
            <a:off x="838200" y="5734368"/>
            <a:ext cx="960120" cy="78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8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List</vt:lpstr>
      <vt:lpstr>Sum element of the list</vt:lpstr>
      <vt:lpstr>Check if a list is sorted or not</vt:lpstr>
      <vt:lpstr>Append &amp;  Concatenate</vt:lpstr>
      <vt:lpstr>Recursive Search in PROLOG</vt:lpstr>
      <vt:lpstr>Infinite Loops in PROLOG</vt:lpstr>
      <vt:lpstr>Case :2 (infinite loop)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Dr. Hemachandran</dc:creator>
  <cp:lastModifiedBy>Hemachandran k</cp:lastModifiedBy>
  <cp:revision>12</cp:revision>
  <dcterms:created xsi:type="dcterms:W3CDTF">2021-03-03T11:13:46Z</dcterms:created>
  <dcterms:modified xsi:type="dcterms:W3CDTF">2021-03-05T04:11:20Z</dcterms:modified>
</cp:coreProperties>
</file>