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73" d="100"/>
          <a:sy n="73" d="100"/>
        </p:scale>
        <p:origin x="-62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pPr/>
              <a:t>‹#›</a:t>
            </a:fld>
            <a:endParaRPr lang="en-IN"/>
          </a:p>
        </p:txBody>
      </p:sp>
    </p:spTree>
    <p:extLst>
      <p:ext uri="{BB962C8B-B14F-4D97-AF65-F5344CB8AC3E}">
        <p14:creationId xmlns:p14="http://schemas.microsoft.com/office/powerpoint/2010/main" xmlns=""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pPr/>
              <a:t>1</a:t>
            </a:fld>
            <a:endParaRPr lang="en-IN"/>
          </a:p>
        </p:txBody>
      </p:sp>
    </p:spTree>
    <p:extLst>
      <p:ext uri="{BB962C8B-B14F-4D97-AF65-F5344CB8AC3E}">
        <p14:creationId xmlns:p14="http://schemas.microsoft.com/office/powerpoint/2010/main" xmlns=""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pPr/>
              <a:t>03-04-2024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pPr/>
              <a:t>03-04-2024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pPr/>
              <a:t>‹#›</a:t>
            </a:fld>
            <a:endParaRPr lang="en-IN"/>
          </a:p>
        </p:txBody>
      </p:sp>
    </p:spTree>
    <p:extLst>
      <p:ext uri="{BB962C8B-B14F-4D97-AF65-F5344CB8AC3E}">
        <p14:creationId xmlns:p14="http://schemas.microsoft.com/office/powerpoint/2010/main" xmlns=""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r>
              <a:rPr lang="en-US" sz="6000" b="1" dirty="0">
                <a:solidFill>
                  <a:schemeClr val="accent1">
                    <a:lumMod val="75000"/>
                  </a:schemeClr>
                </a:solidFill>
                <a:latin typeface="Arial"/>
                <a:cs typeface="Arial"/>
              </a:rPr>
              <a:t/>
            </a: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xmlns=""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smtClean="0">
                <a:solidFill>
                  <a:schemeClr val="accent1">
                    <a:lumMod val="75000"/>
                  </a:schemeClr>
                </a:solidFill>
                <a:latin typeface="Arial"/>
                <a:cs typeface="Arial"/>
              </a:rPr>
              <a:t>K.Chandru</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xmlns=""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xmlns=""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xmlns=""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xmlns=""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xmlns=""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xmlns=""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xmlns=""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xmlns=""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xmlns=""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xmlns=""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xmlns=""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xmlns=""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xmlns=""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xmlns=""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xmlns=""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xmlns=""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xmlns=""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xmlns=""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xmlns=""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TotalTime>
  <Words>755</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Admin_2</cp:lastModifiedBy>
  <cp:revision>3</cp:revision>
  <dcterms:created xsi:type="dcterms:W3CDTF">2024-04-02T14:01:50Z</dcterms:created>
  <dcterms:modified xsi:type="dcterms:W3CDTF">2024-04-03T14:06:20Z</dcterms:modified>
</cp:coreProperties>
</file>