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2.xml" ContentType="application/vnd.openxmlformats-officedocument.presentationml.slideLayout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slideLayouts/slideLayout3.xml" ContentType="application/vnd.openxmlformats-officedocument.presentationml.slideLayout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slideLayouts/slideLayout4.xml" ContentType="application/vnd.openxmlformats-officedocument.presentationml.slideLayout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slideLayouts/slideLayout5.xml" ContentType="application/vnd.openxmlformats-officedocument.presentationml.slideLayout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slideLayouts/slideLayout6.xml" ContentType="application/vnd.openxmlformats-officedocument.presentationml.slideLayout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slideLayouts/slideLayout7.xml" ContentType="application/vnd.openxmlformats-officedocument.presentationml.slideLayout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slideLayouts/slideLayout8.xml" ContentType="application/vnd.openxmlformats-officedocument.presentationml.slideLayout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slideLayouts/slideLayout9.xml" ContentType="application/vnd.openxmlformats-officedocument.presentationml.slideLayout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slideLayouts/slideLayout10.xml" ContentType="application/vnd.openxmlformats-officedocument.presentationml.slideLayout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slideLayouts/slideLayout11.xml" ContentType="application/vnd.openxmlformats-officedocument.presentationml.slideLayout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slideLayouts/slideLayout12.xml" ContentType="application/vnd.openxmlformats-officedocument.presentationml.slideLayout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slideLayouts/slideLayout13.xml" ContentType="application/vnd.openxmlformats-officedocument.presentationml.slideLayout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slideLayouts/slideLayout14.xml" ContentType="application/vnd.openxmlformats-officedocument.presentationml.slideLayout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slideLayouts/slideLayout15.xml" ContentType="application/vnd.openxmlformats-officedocument.presentationml.slideLayout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slideLayouts/slideLayout16.xml" ContentType="application/vnd.openxmlformats-officedocument.presentationml.slideLayout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slideLayouts/slideLayout17.xml" ContentType="application/vnd.openxmlformats-officedocument.presentationml.slideLayout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slideLayouts/slideLayout18.xml" ContentType="application/vnd.openxmlformats-officedocument.presentationml.slideLayout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slides/slide2.xml" ContentType="application/vnd.openxmlformats-officedocument.presentationml.slide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slides/slide3.xml" ContentType="application/vnd.openxmlformats-officedocument.presentationml.slide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slides/slide4.xml" ContentType="application/vnd.openxmlformats-officedocument.presentationml.slide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slides/slide5.xml" ContentType="application/vnd.openxmlformats-officedocument.presentationml.slide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removePersonalInfoOnSave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7" r:id="rId4"/>
    <p:sldId id="258" r:id="rId5"/>
    <p:sldId id="262" r:id="rId6"/>
    <p:sldId id="263" r:id="rId7"/>
    <p:sldId id="269" r:id="rId8"/>
    <p:sldId id="273" r:id="rId9"/>
    <p:sldId id="274" r:id="rId10"/>
    <p:sldId id="270" r:id="rId11"/>
  </p:sldIdLst>
  <p:sldSz type="screen16x9" cy="6858000" cx="12192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p="http://schemas.openxmlformats.org/presentationml/2006/main" xmlns:r="http://schemas.openxmlformats.org/officeDocument/2006/relationships" xmlns:a="http://schemas.openxmlformats.org/drawingml/2006/main">
  <p:cmAuthor id="1" name="作者" initials="A" lastIdx="0" clrIdx="1"/>
</p:cmAuthorLst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clrMru>
    <a:srgbClr val="F05C52"/>
    <a:srgbClr val="F27949"/>
    <a:srgbClr val="F59140"/>
    <a:srgbClr val="F7A534"/>
    <a:srgbClr val="FAB726"/>
    <a:srgbClr val="FCC709"/>
    <a:srgbClr val="E7E6E6"/>
    <a:srgbClr val="FBC300"/>
    <a:srgbClr val="F3F3F3"/>
    <a:srgbClr val="4A2E4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4734" autoAdjust="0"/>
    <p:restoredTop sz="96076" autoAdjust="0"/>
  </p:normalViewPr>
  <p:slideViewPr>
    <p:cSldViewPr snapToGrid="0">
      <p:cViewPr varScale="1">
        <p:scale>
          <a:sx n="84" d="100"/>
          <a:sy n="84" d="100"/>
        </p:scale>
        <p:origin x="629" y="58"/>
      </p:cViewPr>
      <p:guideLst>
        <p:guide orient="horz" pos="1862"/>
        <p:guide pos="2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tableStyles" Target="tableStyles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commentAuthors" Target="commentAuthors.xml"/><Relationship Id="rId16" Type="http://schemas.openxmlformats.org/officeDocument/2006/relationships/theme" Target="theme/theme1.xml"/></Relationships>
</file>

<file path=ppt/handoutMasters/_rels/handout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56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1048757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58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</p:handoutMaster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9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>
                <a:ea typeface="Arial" panose="020B0604020202020204" pitchFamily="34" charset="0"/>
              </a:defRPr>
            </a:lvl1pPr>
          </a:lstStyle>
          <a:p>
            <a:endParaRPr altLang="en-US" lang="zh-CN"/>
          </a:p>
        </p:txBody>
      </p:sp>
      <p:sp>
        <p:nvSpPr>
          <p:cNvPr id="1048750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>
                <a:ea typeface="Arial" panose="020B0604020202020204" pitchFamily="34" charset="0"/>
              </a:defRPr>
            </a:lvl1pPr>
          </a:lstStyle>
          <a:p>
            <a:fld id="{D2A48B96-639E-45A3-A0BA-2464DFDB1FAA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1" name="幻灯片图像占位符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altLang="en-US" lang="zh-CN"/>
          </a:p>
        </p:txBody>
      </p:sp>
      <p:sp>
        <p:nvSpPr>
          <p:cNvPr id="1048752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  <a:p>
            <a:pPr lvl="1"/>
            <a:r>
              <a:rPr altLang="en-US" lang="zh-CN"/>
              <a:t>第二级</a:t>
            </a:r>
            <a:endParaRPr altLang="en-US" lang="zh-CN"/>
          </a:p>
          <a:p>
            <a:pPr lvl="2"/>
            <a:r>
              <a:rPr altLang="en-US" lang="zh-CN"/>
              <a:t>第三级</a:t>
            </a:r>
            <a:endParaRPr altLang="en-US" lang="zh-CN"/>
          </a:p>
          <a:p>
            <a:pPr lvl="3"/>
            <a:r>
              <a:rPr altLang="en-US" lang="zh-CN"/>
              <a:t>第四级</a:t>
            </a:r>
            <a:endParaRPr altLang="en-US" lang="zh-CN"/>
          </a:p>
          <a:p>
            <a:pPr lvl="4"/>
            <a:r>
              <a:rPr altLang="en-US" lang="zh-CN"/>
              <a:t>第五级</a:t>
            </a:r>
            <a:endParaRPr altLang="en-US" lang="zh-CN"/>
          </a:p>
        </p:txBody>
      </p:sp>
      <p:sp>
        <p:nvSpPr>
          <p:cNvPr id="1048753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>
                <a:ea typeface="Arial" panose="020B0604020202020204" pitchFamily="34" charset="0"/>
              </a:defRPr>
            </a:lvl1pPr>
          </a:lstStyle>
          <a:p>
            <a:endParaRPr altLang="en-US" lang="zh-CN"/>
          </a:p>
        </p:txBody>
      </p:sp>
      <p:sp>
        <p:nvSpPr>
          <p:cNvPr id="1048754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>
                <a:ea typeface="Arial" panose="020B0604020202020204" pitchFamily="34" charset="0"/>
              </a:defRPr>
            </a:lvl1pPr>
          </a:lstStyle>
          <a:p>
            <a:fld id="{A6837353-30EB-4A48-80EB-173D804AEFBD}" type="slidenum">
              <a:rPr altLang="en-US" lang="zh-CN" smtClean="0"/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image" Target="../media/image1.png"/><Relationship Id="rId3" Type="http://schemas.openxmlformats.org/officeDocument/2006/relationships/tags" Target="../tags/tag2.xml"/><Relationship Id="rId4" Type="http://schemas.openxmlformats.org/officeDocument/2006/relationships/tags" Target="../tags/tag3.xml"/><Relationship Id="rId5" Type="http://schemas.openxmlformats.org/officeDocument/2006/relationships/tags" Target="../tags/tag4.xml"/><Relationship Id="rId6" Type="http://schemas.openxmlformats.org/officeDocument/2006/relationships/tags" Target="../tags/tag5.xml"/><Relationship Id="rId7" Type="http://schemas.openxmlformats.org/officeDocument/2006/relationships/tags" Target="../tags/tag6.xml"/><Relationship Id="rId8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tags" Target="../tags/tag49.xml"/><Relationship Id="rId3" Type="http://schemas.openxmlformats.org/officeDocument/2006/relationships/tags" Target="../tags/tag50.xml"/><Relationship Id="rId4" Type="http://schemas.openxmlformats.org/officeDocument/2006/relationships/tags" Target="../tags/tag51.xml"/><Relationship Id="rId5" Type="http://schemas.openxmlformats.org/officeDocument/2006/relationships/tags" Target="../tags/tag52.xml"/><Relationship Id="rId6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tags" Target="../tags/tag53.xml"/><Relationship Id="rId3" Type="http://schemas.openxmlformats.org/officeDocument/2006/relationships/tags" Target="../tags/tag54.xml"/><Relationship Id="rId4" Type="http://schemas.openxmlformats.org/officeDocument/2006/relationships/tags" Target="../tags/tag55.xml"/><Relationship Id="rId5" Type="http://schemas.openxmlformats.org/officeDocument/2006/relationships/tags" Target="../tags/tag56.xml"/><Relationship Id="rId6" Type="http://schemas.openxmlformats.org/officeDocument/2006/relationships/tags" Target="../tags/tag57.xml"/><Relationship Id="rId7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tags" Target="../tags/tag58.xml"/><Relationship Id="rId3" Type="http://schemas.openxmlformats.org/officeDocument/2006/relationships/tags" Target="../tags/tag59.xml"/><Relationship Id="rId4" Type="http://schemas.openxmlformats.org/officeDocument/2006/relationships/tags" Target="../tags/tag60.xml"/><Relationship Id="rId5" Type="http://schemas.openxmlformats.org/officeDocument/2006/relationships/tags" Target="../tags/tag61.xml"/><Relationship Id="rId6" Type="http://schemas.openxmlformats.org/officeDocument/2006/relationships/tags" Target="../tags/tag62.xml"/><Relationship Id="rId7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tags" Target="../tags/tag63.xml"/><Relationship Id="rId3" Type="http://schemas.openxmlformats.org/officeDocument/2006/relationships/tags" Target="../tags/tag64.xml"/><Relationship Id="rId4" Type="http://schemas.openxmlformats.org/officeDocument/2006/relationships/tags" Target="../tags/tag65.xml"/><Relationship Id="rId5" Type="http://schemas.openxmlformats.org/officeDocument/2006/relationships/tags" Target="../tags/tag66.xml"/><Relationship Id="rId6" Type="http://schemas.openxmlformats.org/officeDocument/2006/relationships/tags" Target="../tags/tag67.xml"/><Relationship Id="rId7" Type="http://schemas.openxmlformats.org/officeDocument/2006/relationships/tags" Target="../tags/tag68.xml"/><Relationship Id="rId8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tags" Target="../tags/tag69.xml"/><Relationship Id="rId3" Type="http://schemas.openxmlformats.org/officeDocument/2006/relationships/tags" Target="../tags/tag70.xml"/><Relationship Id="rId4" Type="http://schemas.openxmlformats.org/officeDocument/2006/relationships/tags" Target="../tags/tag71.xml"/><Relationship Id="rId5" Type="http://schemas.openxmlformats.org/officeDocument/2006/relationships/tags" Target="../tags/tag72.xml"/><Relationship Id="rId6" Type="http://schemas.openxmlformats.org/officeDocument/2006/relationships/tags" Target="../tags/tag73.xml"/><Relationship Id="rId7" Type="http://schemas.openxmlformats.org/officeDocument/2006/relationships/tags" Target="../tags/tag74.xml"/><Relationship Id="rId8" Type="http://schemas.openxmlformats.org/officeDocument/2006/relationships/tags" Target="../tags/tag75.xml"/><Relationship Id="rId9" Type="http://schemas.openxmlformats.org/officeDocument/2006/relationships/tags" Target="../tags/tag76.xml"/><Relationship Id="rId10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tags" Target="../tags/tag77.xml"/><Relationship Id="rId3" Type="http://schemas.openxmlformats.org/officeDocument/2006/relationships/tags" Target="../tags/tag78.xml"/><Relationship Id="rId4" Type="http://schemas.openxmlformats.org/officeDocument/2006/relationships/tags" Target="../tags/tag79.xml"/><Relationship Id="rId5" Type="http://schemas.openxmlformats.org/officeDocument/2006/relationships/tags" Target="../tags/tag80.xml"/><Relationship Id="rId6" Type="http://schemas.openxmlformats.org/officeDocument/2006/relationships/tags" Target="../tags/tag81.xml"/><Relationship Id="rId7" Type="http://schemas.openxmlformats.org/officeDocument/2006/relationships/tags" Target="../tags/tag82.xml"/><Relationship Id="rId8" Type="http://schemas.openxmlformats.org/officeDocument/2006/relationships/tags" Target="../tags/tag83.xml"/><Relationship Id="rId9" Type="http://schemas.openxmlformats.org/officeDocument/2006/relationships/tags" Target="../tags/tag84.xml"/><Relationship Id="rId10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tags" Target="../tags/tag85.xml"/><Relationship Id="rId3" Type="http://schemas.openxmlformats.org/officeDocument/2006/relationships/tags" Target="../tags/tag86.xml"/><Relationship Id="rId4" Type="http://schemas.openxmlformats.org/officeDocument/2006/relationships/tags" Target="../tags/tag87.xml"/><Relationship Id="rId5" Type="http://schemas.openxmlformats.org/officeDocument/2006/relationships/tags" Target="../tags/tag88.xml"/><Relationship Id="rId6" Type="http://schemas.openxmlformats.org/officeDocument/2006/relationships/tags" Target="../tags/tag89.xml"/><Relationship Id="rId7" Type="http://schemas.openxmlformats.org/officeDocument/2006/relationships/tags" Target="../tags/tag90.xml"/><Relationship Id="rId8" Type="http://schemas.openxmlformats.org/officeDocument/2006/relationships/tags" Target="../tags/tag91.xml"/><Relationship Id="rId9" Type="http://schemas.openxmlformats.org/officeDocument/2006/relationships/tags" Target="../tags/tag92.xml"/><Relationship Id="rId10" Type="http://schemas.openxmlformats.org/officeDocument/2006/relationships/slideMaster" Target="../slideMasters/slideMaster1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tags" Target="../tags/tag93.xml"/><Relationship Id="rId3" Type="http://schemas.openxmlformats.org/officeDocument/2006/relationships/tags" Target="../tags/tag94.xml"/><Relationship Id="rId4" Type="http://schemas.openxmlformats.org/officeDocument/2006/relationships/tags" Target="../tags/tag95.xml"/><Relationship Id="rId5" Type="http://schemas.openxmlformats.org/officeDocument/2006/relationships/tags" Target="../tags/tag96.xml"/><Relationship Id="rId6" Type="http://schemas.openxmlformats.org/officeDocument/2006/relationships/tags" Target="../tags/tag97.xml"/><Relationship Id="rId7" Type="http://schemas.openxmlformats.org/officeDocument/2006/relationships/tags" Target="../tags/tag98.xml"/><Relationship Id="rId8" Type="http://schemas.openxmlformats.org/officeDocument/2006/relationships/tags" Target="../tags/tag99.xml"/><Relationship Id="rId9" Type="http://schemas.openxmlformats.org/officeDocument/2006/relationships/tags" Target="../tags/tag100.xml"/><Relationship Id="rId10" Type="http://schemas.openxmlformats.org/officeDocument/2006/relationships/tags" Target="../tags/tag101.xml"/><Relationship Id="rId11" Type="http://schemas.openxmlformats.org/officeDocument/2006/relationships/tags" Target="../tags/tag102.xml"/><Relationship Id="rId12" Type="http://schemas.openxmlformats.org/officeDocument/2006/relationships/slideMaster" Target="../slideMasters/slideMaster1.xml"/></Relationships>
</file>

<file path=ppt/slideLayouts/_rels/slideLayout1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tags" Target="../tags/tag103.xml"/><Relationship Id="rId3" Type="http://schemas.openxmlformats.org/officeDocument/2006/relationships/tags" Target="../tags/tag104.xml"/><Relationship Id="rId4" Type="http://schemas.openxmlformats.org/officeDocument/2006/relationships/tags" Target="../tags/tag105.xml"/><Relationship Id="rId5" Type="http://schemas.openxmlformats.org/officeDocument/2006/relationships/tags" Target="../tags/tag106.xml"/><Relationship Id="rId6" Type="http://schemas.openxmlformats.org/officeDocument/2006/relationships/tags" Target="../tags/tag107.xml"/><Relationship Id="rId7" Type="http://schemas.openxmlformats.org/officeDocument/2006/relationships/tags" Target="../tags/tag108.xml"/><Relationship Id="rId8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tags" Target="../tags/tag7.xml"/><Relationship Id="rId3" Type="http://schemas.openxmlformats.org/officeDocument/2006/relationships/tags" Target="../tags/tag8.xml"/><Relationship Id="rId4" Type="http://schemas.openxmlformats.org/officeDocument/2006/relationships/tags" Target="../tags/tag9.xml"/><Relationship Id="rId5" Type="http://schemas.openxmlformats.org/officeDocument/2006/relationships/tags" Target="../tags/tag10.xml"/><Relationship Id="rId6" Type="http://schemas.openxmlformats.org/officeDocument/2006/relationships/tags" Target="../tags/tag11.xml"/><Relationship Id="rId7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tags" Target="../tags/tag12.xml"/><Relationship Id="rId3" Type="http://schemas.openxmlformats.org/officeDocument/2006/relationships/tags" Target="../tags/tag13.xml"/><Relationship Id="rId4" Type="http://schemas.openxmlformats.org/officeDocument/2006/relationships/tags" Target="../tags/tag14.xml"/><Relationship Id="rId5" Type="http://schemas.openxmlformats.org/officeDocument/2006/relationships/tags" Target="../tags/tag15.xml"/><Relationship Id="rId6" Type="http://schemas.openxmlformats.org/officeDocument/2006/relationships/tags" Target="../tags/tag16.xml"/><Relationship Id="rId7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tags" Target="../tags/tag17.xml"/><Relationship Id="rId3" Type="http://schemas.openxmlformats.org/officeDocument/2006/relationships/tags" Target="../tags/tag18.xml"/><Relationship Id="rId4" Type="http://schemas.openxmlformats.org/officeDocument/2006/relationships/tags" Target="../tags/tag19.xml"/><Relationship Id="rId5" Type="http://schemas.openxmlformats.org/officeDocument/2006/relationships/tags" Target="../tags/tag20.xml"/><Relationship Id="rId6" Type="http://schemas.openxmlformats.org/officeDocument/2006/relationships/tags" Target="../tags/tag21.xml"/><Relationship Id="rId7" Type="http://schemas.openxmlformats.org/officeDocument/2006/relationships/tags" Target="../tags/tag22.xml"/><Relationship Id="rId8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tags" Target="../tags/tag23.xml"/><Relationship Id="rId3" Type="http://schemas.openxmlformats.org/officeDocument/2006/relationships/tags" Target="../tags/tag24.xml"/><Relationship Id="rId4" Type="http://schemas.openxmlformats.org/officeDocument/2006/relationships/tags" Target="../tags/tag25.xml"/><Relationship Id="rId5" Type="http://schemas.openxmlformats.org/officeDocument/2006/relationships/tags" Target="../tags/tag26.xml"/><Relationship Id="rId6" Type="http://schemas.openxmlformats.org/officeDocument/2006/relationships/tags" Target="../tags/tag27.xml"/><Relationship Id="rId7" Type="http://schemas.openxmlformats.org/officeDocument/2006/relationships/tags" Target="../tags/tag28.xml"/><Relationship Id="rId8" Type="http://schemas.openxmlformats.org/officeDocument/2006/relationships/tags" Target="../tags/tag29.xml"/><Relationship Id="rId9" Type="http://schemas.openxmlformats.org/officeDocument/2006/relationships/tags" Target="../tags/tag30.xml"/><Relationship Id="rId10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tags" Target="../tags/tag31.xml"/><Relationship Id="rId3" Type="http://schemas.openxmlformats.org/officeDocument/2006/relationships/tags" Target="../tags/tag32.xml"/><Relationship Id="rId4" Type="http://schemas.openxmlformats.org/officeDocument/2006/relationships/tags" Target="../tags/tag33.xml"/><Relationship Id="rId5" Type="http://schemas.openxmlformats.org/officeDocument/2006/relationships/tags" Target="../tags/tag34.xml"/><Relationship Id="rId6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tags" Target="../tags/tag35.xml"/><Relationship Id="rId2" Type="http://schemas.openxmlformats.org/officeDocument/2006/relationships/tags" Target="../tags/tag36.xml"/><Relationship Id="rId3" Type="http://schemas.openxmlformats.org/officeDocument/2006/relationships/tags" Target="../tags/tag37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tags" Target="../tags/tag38.xml"/><Relationship Id="rId3" Type="http://schemas.openxmlformats.org/officeDocument/2006/relationships/tags" Target="../tags/tag39.xml"/><Relationship Id="rId4" Type="http://schemas.openxmlformats.org/officeDocument/2006/relationships/tags" Target="../tags/tag40.xml"/><Relationship Id="rId5" Type="http://schemas.openxmlformats.org/officeDocument/2006/relationships/tags" Target="../tags/tag41.xml"/><Relationship Id="rId6" Type="http://schemas.openxmlformats.org/officeDocument/2006/relationships/tags" Target="../tags/tag42.xml"/><Relationship Id="rId7" Type="http://schemas.openxmlformats.org/officeDocument/2006/relationships/tags" Target="../tags/tag43.xml"/><Relationship Id="rId8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tags" Target="../tags/tag44.xml"/><Relationship Id="rId3" Type="http://schemas.openxmlformats.org/officeDocument/2006/relationships/tags" Target="../tags/tag45.xml"/><Relationship Id="rId4" Type="http://schemas.openxmlformats.org/officeDocument/2006/relationships/tags" Target="../tags/tag46.xml"/><Relationship Id="rId5" Type="http://schemas.openxmlformats.org/officeDocument/2006/relationships/tags" Target="../tags/tag47.xml"/><Relationship Id="rId6" Type="http://schemas.openxmlformats.org/officeDocument/2006/relationships/tags" Target="../tags/tag48.xml"/><Relationship Id="rId7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bg>
      <p:bgPr>
        <a:solidFill>
          <a:schemeClr val="bg2"/>
        </a:solidFill>
        <a:effectLst/>
      </p:bgPr>
    </p:bg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图片 3" descr="图片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6350" y="-3810"/>
            <a:ext cx="12206605" cy="6852920"/>
          </a:xfrm>
          <a:prstGeom prst="rect"/>
        </p:spPr>
      </p:pic>
      <p:sp>
        <p:nvSpPr>
          <p:cNvPr id="1048582" name="标题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1203960" y="2670810"/>
            <a:ext cx="9784080" cy="1223010"/>
          </a:xfrm>
        </p:spPr>
        <p:txBody>
          <a:bodyPr anchor="b" anchorCtr="0" bIns="46990" lIns="90170" rIns="90170" tIns="46990">
            <a:normAutofit/>
          </a:bodyPr>
          <a:lstStyle>
            <a:lvl1pPr algn="ctr">
              <a:defRPr baseline="0" sz="7200" spc="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r>
              <a:rPr altLang="en-US" dirty="0" lang="zh-CN"/>
              <a:t>单击此处编辑标题</a:t>
            </a:r>
            <a:endParaRPr altLang="en-US" dirty="0" lang="zh-CN"/>
          </a:p>
        </p:txBody>
      </p:sp>
      <p:sp>
        <p:nvSpPr>
          <p:cNvPr id="1048583" name="副标题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1203960" y="3972560"/>
            <a:ext cx="9784080" cy="570230"/>
          </a:xfrm>
        </p:spPr>
        <p:txBody>
          <a:bodyPr bIns="46990" lIns="90170" rIns="90170" tIns="46990">
            <a:normAutofit/>
          </a:bodyPr>
          <a:lstStyle>
            <a:lvl1pPr algn="ctr" eaLnBrk="1" fontAlgn="auto" hangingPunct="1" indent="0" latinLnBrk="0" marL="0">
              <a:lnSpc>
                <a:spcPct val="100000"/>
              </a:lnSpc>
              <a:buNone/>
              <a:defRPr baseline="0" cap="none" sz="2800" kern="1200" normalizeH="0" spc="20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en-US" dirty="0" lang="zh-CN"/>
              <a:t>单击此处编辑副标题</a:t>
            </a:r>
            <a:endParaRPr altLang="en-US" dirty="0" lang="zh-CN"/>
          </a:p>
        </p:txBody>
      </p:sp>
      <p:sp>
        <p:nvSpPr>
          <p:cNvPr id="1048584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85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p>
            <a:endParaRPr altLang="en-US" dirty="0" lang="zh-CN"/>
          </a:p>
        </p:txBody>
      </p:sp>
      <p:sp>
        <p:nvSpPr>
          <p:cNvPr id="1048586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p>
            <a:fld id="{49AE70B2-8BF9-45C0-BB95-33D1B9D3A854}" type="slidenum">
              <a:rPr altLang="en-US" lang="zh-CN" smtClean="0"/>
            </a:fld>
            <a:endParaRPr altLang="en-US" dirty="0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blipFill rotWithShape="1">
          <a:blip xmlns:r="http://schemas.openxmlformats.org/officeDocument/2006/relationships" r:embed="rId1"/>
          <a:stretch>
            <a:fillRect/>
          </a:stretch>
        </a:blipFill>
        <a:effectLst/>
      </p:bgPr>
    </p:bg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3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3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p>
            <a:fld id="{49AE70B2-8BF9-45C0-BB95-33D1B9D3A854}" type="slidenum">
              <a:rPr altLang="en-US" lang="zh-CN" smtClean="0"/>
            </a:fld>
            <a:endParaRPr altLang="en-US" lang="zh-CN"/>
          </a:p>
        </p:txBody>
      </p:sp>
      <p:sp>
        <p:nvSpPr>
          <p:cNvPr id="1048736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  <a:p>
            <a:pPr lvl="1"/>
            <a:r>
              <a:rPr altLang="en-US" dirty="0" lang="zh-CN"/>
              <a:t>第二级</a:t>
            </a:r>
            <a:endParaRPr altLang="en-US" dirty="0" lang="zh-CN"/>
          </a:p>
          <a:p>
            <a:pPr lvl="2"/>
            <a:r>
              <a:rPr altLang="en-US" dirty="0" lang="zh-CN"/>
              <a:t>第三级</a:t>
            </a:r>
            <a:endParaRPr altLang="en-US" dirty="0" lang="zh-CN"/>
          </a:p>
          <a:p>
            <a:pPr lvl="3"/>
            <a:r>
              <a:rPr altLang="en-US" dirty="0" lang="zh-CN"/>
              <a:t>第四级</a:t>
            </a:r>
            <a:endParaRPr altLang="en-US" dirty="0" lang="zh-CN"/>
          </a:p>
          <a:p>
            <a:pPr lvl="4"/>
            <a:r>
              <a:rPr altLang="en-US" dirty="0" lang="zh-CN"/>
              <a:t>第五级</a:t>
            </a:r>
            <a:endParaRPr altLang="en-US" dirty="0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bg>
      <p:bgPr>
        <a:blipFill rotWithShape="1" dpi="0">
          <a:blip xmlns:r="http://schemas.openxmlformats.org/officeDocument/2006/relationships"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2840990" y="2489200"/>
            <a:ext cx="6509385" cy="1435100"/>
          </a:xfrm>
        </p:spPr>
        <p:txBody>
          <a:bodyPr anchor="b" anchorCtr="0" bIns="0" lIns="90170" rIns="90170" rtlCol="0" tIns="46990" vert="horz">
            <a:normAutofit fontScale="90000"/>
          </a:bodyPr>
          <a:lstStyle>
            <a:lvl1pPr algn="ctr" defTabSz="914400" eaLnBrk="1" fontAlgn="auto" hangingPunct="1" latinLnBrk="0" marL="0" marR="0" rtl="0">
              <a:lnSpc>
                <a:spcPct val="100000"/>
              </a:lnSpc>
              <a:buNone/>
              <a:defRPr altLang="en-US" baseline="0" b="1" cap="none" dirty="0" sz="9600" i="0" kern="1200" kumimoji="0" lang="zh-CN" noProof="1" normalizeH="0" spc="60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1048706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07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08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p>
            <a:fld id="{49AE70B2-8BF9-45C0-BB95-33D1B9D3A854}" type="slidenum">
              <a:rPr altLang="en-US" lang="zh-CN" smtClean="0"/>
            </a:fld>
            <a:endParaRPr altLang="en-US" lang="zh-CN"/>
          </a:p>
        </p:txBody>
      </p:sp>
      <p:sp>
        <p:nvSpPr>
          <p:cNvPr id="1048709" name="文本占位符 9"/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2840341" y="4013200"/>
            <a:ext cx="6511318" cy="596900"/>
          </a:xfrm>
        </p:spPr>
        <p:txBody>
          <a:bodyPr bIns="46990" lIns="90170" rIns="90170" tIns="46990">
            <a:normAutofit/>
          </a:bodyPr>
          <a:lstStyle>
            <a:lvl1pPr algn="ctr" indent="0" marL="0">
              <a:buNone/>
              <a:defRPr baseline="0" sz="2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pPr lvl="0"/>
            <a:r>
              <a:rPr altLang="en-US" dirty="0" lang="zh-CN"/>
              <a:t>单击此处编辑文本</a:t>
            </a:r>
            <a:endParaRPr altLang="en-US" dirty="0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">
    <p:bg>
      <p:bgPr>
        <a:blipFill rotWithShape="1">
          <a:blip xmlns:r="http://schemas.openxmlformats.org/officeDocument/2006/relationships" r:embed="rId1"/>
          <a:stretch>
            <a:fillRect/>
          </a:stretch>
        </a:blipFill>
        <a:effectLst/>
      </p:bgPr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矩形 5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/>
          <a:solidFill>
            <a:schemeClr val="bg2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ea typeface="Arial" panose="020B0604020202020204" pitchFamily="34" charset="0"/>
            </a:endParaRPr>
          </a:p>
        </p:txBody>
      </p:sp>
      <p:sp>
        <p:nvSpPr>
          <p:cNvPr id="1048634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365126"/>
            <a:ext cx="10515600" cy="46355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r>
              <a:rPr altLang="en-US" dirty="0" lang="zh-CN"/>
              <a:t>单击此处编辑母版标题样式</a:t>
            </a:r>
            <a:endParaRPr altLang="en-US" dirty="0" lang="zh-CN"/>
          </a:p>
        </p:txBody>
      </p:sp>
      <p:sp>
        <p:nvSpPr>
          <p:cNvPr id="1048635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36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p>
            <a:endParaRPr altLang="en-US" dirty="0" lang="zh-CN"/>
          </a:p>
        </p:txBody>
      </p:sp>
      <p:sp>
        <p:nvSpPr>
          <p:cNvPr id="1048637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p>
            <a:fld id="{49AE70B2-8BF9-45C0-BB95-33D1B9D3A854}" type="slidenum">
              <a:rPr altLang="en-US" lang="zh-CN" smtClean="0"/>
            </a:fld>
            <a:endParaRPr altLang="en-US" dirty="0"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random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frame">
    <p:bg>
      <p:bgPr>
        <a:blipFill rotWithShape="1">
          <a:blip xmlns:r="http://schemas.openxmlformats.org/officeDocument/2006/relationships" r:embed="rId1"/>
          <a:stretch>
            <a:fillRect/>
          </a:stretch>
        </a:blipFill>
        <a:effectLst/>
      </p:bgPr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矩形 5"/>
          <p:cNvSpPr/>
          <p:nvPr userDrawn="1">
            <p:custDataLst>
              <p:tags r:id="rId2"/>
            </p:custDataLst>
          </p:nvPr>
        </p:nvSpPr>
        <p:spPr>
          <a:xfrm>
            <a:off x="318135" y="273050"/>
            <a:ext cx="11692255" cy="6311900"/>
          </a:xfrm>
          <a:prstGeom prst="rect"/>
          <a:solidFill>
            <a:schemeClr val="bg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lvl="0"/>
            <a:endParaRPr altLang="zh-CN" dirty="0" lang="en-US">
              <a:ea typeface="Arial" panose="020B0604020202020204" pitchFamily="34" charset="0"/>
              <a:sym typeface="+mn-ea"/>
            </a:endParaRPr>
          </a:p>
        </p:txBody>
      </p:sp>
      <p:sp>
        <p:nvSpPr>
          <p:cNvPr id="1048641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baseline="0" sz="3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r>
              <a:rPr altLang="en-US" dirty="0" lang="zh-CN"/>
              <a:t>单击此处编辑标题</a:t>
            </a:r>
            <a:endParaRPr altLang="en-US" dirty="0" lang="zh-CN"/>
          </a:p>
        </p:txBody>
      </p:sp>
      <p:sp>
        <p:nvSpPr>
          <p:cNvPr id="1048642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>
            <a:normAutofit/>
          </a:bodyPr>
          <a:lstStyle>
            <a:lvl1pPr>
              <a:defRPr baseline="0"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>
              <a:defRPr baseline="0"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>
              <a:defRPr baseline="0"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>
              <a:defRPr baseline="0"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>
              <a:defRPr baseline="0"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  <a:p>
            <a:pPr lvl="1"/>
            <a:r>
              <a:rPr altLang="en-US" dirty="0" lang="zh-CN"/>
              <a:t>第二级</a:t>
            </a:r>
            <a:endParaRPr altLang="en-US" dirty="0" lang="zh-CN"/>
          </a:p>
          <a:p>
            <a:pPr lvl="2"/>
            <a:r>
              <a:rPr altLang="en-US" dirty="0" lang="zh-CN"/>
              <a:t>第三级</a:t>
            </a:r>
            <a:endParaRPr altLang="en-US" dirty="0" lang="zh-CN"/>
          </a:p>
          <a:p>
            <a:pPr lvl="3"/>
            <a:r>
              <a:rPr altLang="en-US" dirty="0" lang="zh-CN"/>
              <a:t>第四级</a:t>
            </a:r>
            <a:endParaRPr altLang="en-US" dirty="0" lang="zh-CN"/>
          </a:p>
          <a:p>
            <a:pPr lvl="4"/>
            <a:r>
              <a:rPr altLang="en-US" dirty="0" lang="zh-CN"/>
              <a:t>第五级</a:t>
            </a:r>
            <a:endParaRPr altLang="en-US" dirty="0" lang="zh-CN"/>
          </a:p>
        </p:txBody>
      </p:sp>
      <p:sp>
        <p:nvSpPr>
          <p:cNvPr id="104864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4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p>
            <a:endParaRPr altLang="en-US" dirty="0" lang="zh-CN"/>
          </a:p>
        </p:txBody>
      </p:sp>
      <p:sp>
        <p:nvSpPr>
          <p:cNvPr id="104864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p>
            <a:fld id="{49AE70B2-8BF9-45C0-BB95-33D1B9D3A854}" type="slidenum">
              <a:rPr altLang="en-US" lang="zh-CN" smtClean="0"/>
            </a:fld>
            <a:endParaRPr altLang="en-US" dirty="0"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random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/right">
    <p:bg>
      <p:bgPr>
        <a:blipFill rotWithShape="1">
          <a:blip xmlns:r="http://schemas.openxmlformats.org/officeDocument/2006/relationships" r:embed="rId1"/>
          <a:stretch>
            <a:fillRect/>
          </a:stretch>
        </a:blipFill>
        <a:effectLst/>
      </p:bgPr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矩形 9"/>
          <p:cNvSpPr/>
          <p:nvPr userDrawn="1">
            <p:custDataLst>
              <p:tags r:id="rId2"/>
            </p:custDataLst>
          </p:nvPr>
        </p:nvSpPr>
        <p:spPr>
          <a:xfrm>
            <a:off x="257556" y="217011"/>
            <a:ext cx="11676888" cy="6423978"/>
          </a:xfrm>
          <a:prstGeom prst="rect"/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ea typeface="Arial" panose="020B0604020202020204" pitchFamily="34" charset="0"/>
            </a:endParaRPr>
          </a:p>
        </p:txBody>
      </p:sp>
      <p:sp>
        <p:nvSpPr>
          <p:cNvPr id="1048652" name="矩形 5"/>
          <p:cNvSpPr/>
          <p:nvPr userDrawn="1">
            <p:custDataLst>
              <p:tags r:id="rId3"/>
            </p:custDataLst>
          </p:nvPr>
        </p:nvSpPr>
        <p:spPr>
          <a:xfrm>
            <a:off x="-7620" y="-3810"/>
            <a:ext cx="4823460" cy="6865620"/>
          </a:xfrm>
          <a:prstGeom prst="rect"/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lvl="0"/>
            <a:endParaRPr altLang="zh-CN" dirty="0" lang="en-US">
              <a:ea typeface="Arial" panose="020B0604020202020204" pitchFamily="34" charset="0"/>
              <a:sym typeface="+mn-ea"/>
            </a:endParaRPr>
          </a:p>
        </p:txBody>
      </p:sp>
      <p:sp>
        <p:nvSpPr>
          <p:cNvPr id="1048653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baseline="0" sz="3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r>
              <a:rPr altLang="en-US" dirty="0" lang="zh-CN"/>
              <a:t>单击编辑标题</a:t>
            </a:r>
            <a:endParaRPr altLang="en-US" dirty="0" lang="zh-CN"/>
          </a:p>
        </p:txBody>
      </p:sp>
      <p:sp>
        <p:nvSpPr>
          <p:cNvPr id="1048654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55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p>
            <a:endParaRPr altLang="en-US" dirty="0" lang="zh-CN"/>
          </a:p>
        </p:txBody>
      </p:sp>
      <p:sp>
        <p:nvSpPr>
          <p:cNvPr id="1048656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p>
            <a:fld id="{49AE70B2-8BF9-45C0-BB95-33D1B9D3A854}" type="slidenum">
              <a:rPr altLang="en-US" lang="zh-CN" smtClean="0"/>
            </a:fld>
            <a:endParaRPr altLang="en-US" dirty="0" lang="zh-CN"/>
          </a:p>
        </p:txBody>
      </p:sp>
      <p:sp>
        <p:nvSpPr>
          <p:cNvPr id="104865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>
            <a:normAutofit/>
          </a:bodyPr>
          <a:lstStyle>
            <a:lvl1pPr>
              <a:defRPr baseline="0"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>
              <a:defRPr baseline="0"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>
              <a:defRPr baseline="0"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>
              <a:defRPr baseline="0"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>
              <a:defRPr baseline="0"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  <a:p>
            <a:pPr lvl="1"/>
            <a:r>
              <a:rPr altLang="en-US" dirty="0" lang="zh-CN"/>
              <a:t>第二级</a:t>
            </a:r>
            <a:endParaRPr altLang="en-US" dirty="0" lang="zh-CN"/>
          </a:p>
          <a:p>
            <a:pPr lvl="2"/>
            <a:r>
              <a:rPr altLang="en-US" dirty="0" lang="zh-CN"/>
              <a:t>第三级</a:t>
            </a:r>
            <a:endParaRPr altLang="en-US" dirty="0" lang="zh-CN"/>
          </a:p>
          <a:p>
            <a:pPr lvl="3"/>
            <a:r>
              <a:rPr altLang="en-US" dirty="0" lang="zh-CN"/>
              <a:t>第四级</a:t>
            </a:r>
            <a:endParaRPr altLang="en-US" dirty="0" lang="zh-CN"/>
          </a:p>
          <a:p>
            <a:pPr lvl="4"/>
            <a:r>
              <a:rPr altLang="en-US" dirty="0" lang="zh-CN"/>
              <a:t>第五级</a:t>
            </a:r>
            <a:endParaRPr altLang="en-US" dirty="0" lang="zh-CN"/>
          </a:p>
        </p:txBody>
      </p:sp>
      <p:sp>
        <p:nvSpPr>
          <p:cNvPr id="1048658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>
            <a:normAutofit/>
          </a:bodyPr>
          <a:lstStyle>
            <a:lvl1pPr>
              <a:defRPr baseline="0" sz="14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>
              <a:defRPr baseline="0" sz="14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>
              <a:defRPr baseline="0" sz="14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>
              <a:defRPr baseline="0" sz="14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>
              <a:defRPr baseline="0" sz="14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  <a:p>
            <a:pPr lvl="1"/>
            <a:r>
              <a:rPr altLang="en-US" dirty="0" lang="zh-CN"/>
              <a:t>第二级</a:t>
            </a:r>
            <a:endParaRPr altLang="en-US" dirty="0" lang="zh-CN"/>
          </a:p>
          <a:p>
            <a:pPr lvl="2"/>
            <a:r>
              <a:rPr altLang="en-US" dirty="0" lang="zh-CN"/>
              <a:t>第三级</a:t>
            </a:r>
            <a:endParaRPr altLang="en-US" dirty="0" lang="zh-CN"/>
          </a:p>
          <a:p>
            <a:pPr lvl="3"/>
            <a:r>
              <a:rPr altLang="en-US" dirty="0" lang="zh-CN"/>
              <a:t>第四级</a:t>
            </a:r>
            <a:endParaRPr altLang="en-US" dirty="0" lang="zh-CN"/>
          </a:p>
          <a:p>
            <a:pPr lvl="4"/>
            <a:r>
              <a:rPr altLang="en-US" dirty="0" lang="zh-CN"/>
              <a:t>第五级</a:t>
            </a:r>
            <a:endParaRPr altLang="en-US" dirty="0"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random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p/down">
    <p:bg>
      <p:bgPr>
        <a:blipFill rotWithShape="1">
          <a:blip xmlns:r="http://schemas.openxmlformats.org/officeDocument/2006/relationships" r:embed="rId1"/>
          <a:stretch>
            <a:fillRect/>
          </a:stretch>
        </a:blipFill>
        <a:effectLst/>
      </p:bgPr>
    </p:bg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矩形 9"/>
          <p:cNvSpPr/>
          <p:nvPr userDrawn="1">
            <p:custDataLst>
              <p:tags r:id="rId2"/>
            </p:custDataLst>
          </p:nvPr>
        </p:nvSpPr>
        <p:spPr>
          <a:xfrm>
            <a:off x="257556" y="217011"/>
            <a:ext cx="11676888" cy="6423978"/>
          </a:xfrm>
          <a:prstGeom prst="rect"/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ea typeface="Arial" panose="020B0604020202020204" pitchFamily="34" charset="0"/>
            </a:endParaRPr>
          </a:p>
        </p:txBody>
      </p:sp>
      <p:sp>
        <p:nvSpPr>
          <p:cNvPr id="1048662" name="矩形 5"/>
          <p:cNvSpPr/>
          <p:nvPr userDrawn="1">
            <p:custDataLst>
              <p:tags r:id="rId3"/>
            </p:custDataLst>
          </p:nvPr>
        </p:nvSpPr>
        <p:spPr>
          <a:xfrm>
            <a:off x="0" y="-19685"/>
            <a:ext cx="12191365" cy="2663825"/>
          </a:xfrm>
          <a:prstGeom prst="rect"/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lvl="0"/>
            <a:endParaRPr altLang="zh-CN" dirty="0" lang="en-US">
              <a:ea typeface="Arial" panose="020B0604020202020204" pitchFamily="34" charset="0"/>
              <a:sym typeface="+mn-ea"/>
            </a:endParaRPr>
          </a:p>
        </p:txBody>
      </p:sp>
      <p:sp>
        <p:nvSpPr>
          <p:cNvPr id="1048663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baseline="0" sz="3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664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65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p>
            <a:endParaRPr altLang="en-US" dirty="0" lang="zh-CN"/>
          </a:p>
        </p:txBody>
      </p:sp>
      <p:sp>
        <p:nvSpPr>
          <p:cNvPr id="1048666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p>
            <a:fld id="{49AE70B2-8BF9-45C0-BB95-33D1B9D3A854}" type="slidenum">
              <a:rPr altLang="en-US" lang="zh-CN" smtClean="0"/>
            </a:fld>
            <a:endParaRPr altLang="en-US" dirty="0" lang="zh-CN"/>
          </a:p>
        </p:txBody>
      </p:sp>
      <p:sp>
        <p:nvSpPr>
          <p:cNvPr id="104866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</p:txBody>
      </p:sp>
      <p:sp>
        <p:nvSpPr>
          <p:cNvPr id="1048668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>
            <a:normAutofit/>
          </a:bodyPr>
          <a:lstStyle>
            <a:lvl1pPr>
              <a:defRPr baseline="0" sz="14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>
              <a:defRPr baseline="0" sz="14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>
              <a:defRPr baseline="0" sz="14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>
              <a:defRPr baseline="0" sz="14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>
              <a:defRPr baseline="0" sz="14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  <a:p>
            <a:pPr lvl="1"/>
            <a:r>
              <a:rPr altLang="en-US" dirty="0" lang="zh-CN"/>
              <a:t>第二级</a:t>
            </a:r>
            <a:endParaRPr altLang="en-US" dirty="0" lang="zh-CN"/>
          </a:p>
          <a:p>
            <a:pPr lvl="2"/>
            <a:r>
              <a:rPr altLang="en-US" dirty="0" lang="zh-CN"/>
              <a:t>第三级</a:t>
            </a:r>
            <a:endParaRPr altLang="en-US" dirty="0" lang="zh-CN"/>
          </a:p>
          <a:p>
            <a:pPr lvl="3"/>
            <a:r>
              <a:rPr altLang="en-US" dirty="0" lang="zh-CN"/>
              <a:t>第四级</a:t>
            </a:r>
            <a:endParaRPr altLang="en-US" dirty="0" lang="zh-CN"/>
          </a:p>
          <a:p>
            <a:pPr lvl="4"/>
            <a:r>
              <a:rPr altLang="en-US" dirty="0" lang="zh-CN"/>
              <a:t>第五级</a:t>
            </a:r>
            <a:endParaRPr altLang="en-US" dirty="0"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random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wn/up">
    <p:bg>
      <p:bgPr>
        <a:blipFill rotWithShape="1">
          <a:blip xmlns:r="http://schemas.openxmlformats.org/officeDocument/2006/relationships" r:embed="rId1"/>
          <a:stretch>
            <a:fillRect/>
          </a:stretch>
        </a:blipFill>
        <a:effectLst/>
      </p:bgPr>
    </p:bg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矩形 9"/>
          <p:cNvSpPr/>
          <p:nvPr userDrawn="1">
            <p:custDataLst>
              <p:tags r:id="rId2"/>
            </p:custDataLst>
          </p:nvPr>
        </p:nvSpPr>
        <p:spPr>
          <a:xfrm>
            <a:off x="261683" y="329984"/>
            <a:ext cx="11676888" cy="4717596"/>
          </a:xfrm>
          <a:prstGeom prst="rect"/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ea typeface="Arial" panose="020B0604020202020204" pitchFamily="34" charset="0"/>
            </a:endParaRPr>
          </a:p>
        </p:txBody>
      </p:sp>
      <p:sp>
        <p:nvSpPr>
          <p:cNvPr id="1048672" name="矩形 5"/>
          <p:cNvSpPr/>
          <p:nvPr userDrawn="1">
            <p:custDataLst>
              <p:tags r:id="rId3"/>
            </p:custDataLst>
          </p:nvPr>
        </p:nvSpPr>
        <p:spPr>
          <a:xfrm>
            <a:off x="4445" y="5029200"/>
            <a:ext cx="12191365" cy="1828800"/>
          </a:xfrm>
          <a:prstGeom prst="rect"/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lvl="0"/>
            <a:endParaRPr altLang="zh-CN" dirty="0" lang="en-US">
              <a:ea typeface="Arial" panose="020B0604020202020204" pitchFamily="34" charset="0"/>
              <a:sym typeface="+mn-ea"/>
            </a:endParaRPr>
          </a:p>
        </p:txBody>
      </p:sp>
      <p:sp>
        <p:nvSpPr>
          <p:cNvPr id="1048673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baseline="0" sz="3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r>
              <a:rPr altLang="en-US" dirty="0" lang="zh-CN"/>
              <a:t>单击此处编辑母版标题样式</a:t>
            </a:r>
            <a:endParaRPr altLang="en-US" dirty="0" lang="zh-CN"/>
          </a:p>
        </p:txBody>
      </p:sp>
      <p:sp>
        <p:nvSpPr>
          <p:cNvPr id="1048674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75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p>
            <a:endParaRPr altLang="en-US" dirty="0" lang="zh-CN"/>
          </a:p>
        </p:txBody>
      </p:sp>
      <p:sp>
        <p:nvSpPr>
          <p:cNvPr id="1048676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p>
            <a:fld id="{49AE70B2-8BF9-45C0-BB95-33D1B9D3A854}" type="slidenum">
              <a:rPr altLang="en-US" lang="zh-CN" smtClean="0"/>
            </a:fld>
            <a:endParaRPr altLang="en-US" dirty="0" lang="zh-CN"/>
          </a:p>
        </p:txBody>
      </p:sp>
      <p:sp>
        <p:nvSpPr>
          <p:cNvPr id="104867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>
            <a:normAutofit/>
          </a:bodyPr>
          <a:lstStyle>
            <a:lvl1pPr>
              <a:defRPr baseline="0"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>
              <a:defRPr baseline="0"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>
              <a:defRPr baseline="0"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>
              <a:defRPr baseline="0"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>
              <a:defRPr baseline="0"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  <a:p>
            <a:pPr lvl="1"/>
            <a:r>
              <a:rPr altLang="en-US" dirty="0" lang="zh-CN"/>
              <a:t>第二级</a:t>
            </a:r>
            <a:endParaRPr altLang="en-US" dirty="0" lang="zh-CN"/>
          </a:p>
          <a:p>
            <a:pPr lvl="2"/>
            <a:r>
              <a:rPr altLang="en-US" dirty="0" lang="zh-CN"/>
              <a:t>第三级</a:t>
            </a:r>
            <a:endParaRPr altLang="en-US" dirty="0" lang="zh-CN"/>
          </a:p>
          <a:p>
            <a:pPr lvl="3"/>
            <a:r>
              <a:rPr altLang="en-US" dirty="0" lang="zh-CN"/>
              <a:t>第四级</a:t>
            </a:r>
            <a:endParaRPr altLang="en-US" dirty="0" lang="zh-CN"/>
          </a:p>
          <a:p>
            <a:pPr lvl="4"/>
            <a:r>
              <a:rPr altLang="en-US" dirty="0" lang="zh-CN"/>
              <a:t>第五级</a:t>
            </a:r>
            <a:endParaRPr altLang="en-US" dirty="0" lang="zh-CN"/>
          </a:p>
        </p:txBody>
      </p:sp>
      <p:sp>
        <p:nvSpPr>
          <p:cNvPr id="1048678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random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vigation">
    <p:bg>
      <p:bgPr>
        <a:blipFill rotWithShape="1">
          <a:blip xmlns:r="http://schemas.openxmlformats.org/officeDocument/2006/relationships" r:embed="rId1"/>
          <a:stretch>
            <a:fillRect/>
          </a:stretch>
        </a:blipFill>
        <a:effectLst/>
      </p:bgPr>
    </p:bg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矩形 11"/>
          <p:cNvSpPr/>
          <p:nvPr userDrawn="1">
            <p:custDataLst>
              <p:tags r:id="rId2"/>
            </p:custDataLst>
          </p:nvPr>
        </p:nvSpPr>
        <p:spPr>
          <a:xfrm>
            <a:off x="257556" y="217011"/>
            <a:ext cx="11676888" cy="6423978"/>
          </a:xfrm>
          <a:prstGeom prst="rect"/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ea typeface="Arial" panose="020B0604020202020204" pitchFamily="34" charset="0"/>
            </a:endParaRPr>
          </a:p>
        </p:txBody>
      </p:sp>
      <p:sp>
        <p:nvSpPr>
          <p:cNvPr id="1048682" name="矩形 5"/>
          <p:cNvSpPr/>
          <p:nvPr userDrawn="1">
            <p:custDataLst>
              <p:tags r:id="rId3"/>
            </p:custDataLst>
          </p:nvPr>
        </p:nvSpPr>
        <p:spPr>
          <a:xfrm>
            <a:off x="0" y="-8890"/>
            <a:ext cx="12191365" cy="914400"/>
          </a:xfrm>
          <a:prstGeom prst="rect"/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lvl="0"/>
            <a:endParaRPr altLang="zh-CN" dirty="0" lang="en-US">
              <a:ea typeface="Arial" panose="020B0604020202020204" pitchFamily="34" charset="0"/>
              <a:sym typeface="+mn-ea"/>
            </a:endParaRPr>
          </a:p>
        </p:txBody>
      </p:sp>
      <p:sp>
        <p:nvSpPr>
          <p:cNvPr id="1048683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rmAutofit fontScale="90000"/>
          </a:bodyPr>
          <a:lstStyle>
            <a:lvl1pPr>
              <a:defRPr baseline="0" sz="3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r>
              <a:rPr altLang="en-US" dirty="0" lang="zh-CN"/>
              <a:t>单击此处编辑母版标题样式</a:t>
            </a:r>
            <a:endParaRPr altLang="en-US" dirty="0" lang="zh-CN"/>
          </a:p>
        </p:txBody>
      </p:sp>
      <p:sp>
        <p:nvSpPr>
          <p:cNvPr id="1048684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85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p>
            <a:endParaRPr altLang="en-US" dirty="0" lang="zh-CN"/>
          </a:p>
        </p:txBody>
      </p:sp>
      <p:sp>
        <p:nvSpPr>
          <p:cNvPr id="1048686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p>
            <a:fld id="{49AE70B2-8BF9-45C0-BB95-33D1B9D3A854}" type="slidenum">
              <a:rPr altLang="en-US" lang="zh-CN" smtClean="0"/>
            </a:fld>
            <a:endParaRPr altLang="en-US" dirty="0" lang="zh-CN"/>
          </a:p>
        </p:txBody>
      </p:sp>
      <p:sp>
        <p:nvSpPr>
          <p:cNvPr id="104868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>
            <a:normAutofit/>
          </a:bodyPr>
          <a:lstStyle>
            <a:lvl1pPr>
              <a:defRPr baseline="0"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>
              <a:defRPr baseline="0"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>
              <a:defRPr baseline="0"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>
              <a:defRPr baseline="0"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>
              <a:defRPr baseline="0"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  <a:p>
            <a:pPr lvl="1"/>
            <a:r>
              <a:rPr altLang="en-US" dirty="0" lang="zh-CN"/>
              <a:t>第二级</a:t>
            </a:r>
            <a:endParaRPr altLang="en-US" dirty="0" lang="zh-CN"/>
          </a:p>
          <a:p>
            <a:pPr lvl="2"/>
            <a:r>
              <a:rPr altLang="en-US" dirty="0" lang="zh-CN"/>
              <a:t>第三级</a:t>
            </a:r>
            <a:endParaRPr altLang="en-US" dirty="0" lang="zh-CN"/>
          </a:p>
          <a:p>
            <a:pPr lvl="3"/>
            <a:r>
              <a:rPr altLang="en-US" dirty="0" lang="zh-CN"/>
              <a:t>第四级</a:t>
            </a:r>
            <a:endParaRPr altLang="en-US" dirty="0" lang="zh-CN"/>
          </a:p>
          <a:p>
            <a:pPr lvl="4"/>
            <a:r>
              <a:rPr altLang="en-US" dirty="0" lang="zh-CN"/>
              <a:t>第五级</a:t>
            </a:r>
            <a:endParaRPr altLang="en-US" dirty="0" lang="zh-CN"/>
          </a:p>
        </p:txBody>
      </p:sp>
      <p:sp>
        <p:nvSpPr>
          <p:cNvPr id="1048688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>
              <a:defRPr baseline="0"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>
              <a:defRPr baseline="0"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>
              <a:defRPr baseline="0"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>
              <a:defRPr baseline="0"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>
              <a:defRPr baseline="0"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  <a:p>
            <a:pPr lvl="1"/>
            <a:r>
              <a:rPr altLang="en-US" dirty="0" lang="zh-CN"/>
              <a:t>第二级</a:t>
            </a:r>
            <a:endParaRPr altLang="en-US" dirty="0" lang="zh-CN"/>
          </a:p>
          <a:p>
            <a:pPr lvl="2"/>
            <a:r>
              <a:rPr altLang="en-US" dirty="0" lang="zh-CN"/>
              <a:t>第三级</a:t>
            </a:r>
            <a:endParaRPr altLang="en-US" dirty="0" lang="zh-CN"/>
          </a:p>
          <a:p>
            <a:pPr lvl="3"/>
            <a:r>
              <a:rPr altLang="en-US" dirty="0" lang="zh-CN"/>
              <a:t>第四级</a:t>
            </a:r>
            <a:endParaRPr altLang="en-US" dirty="0" lang="zh-CN"/>
          </a:p>
          <a:p>
            <a:pPr lvl="4"/>
            <a:r>
              <a:rPr altLang="en-US" dirty="0" lang="zh-CN"/>
              <a:t>第五级</a:t>
            </a:r>
            <a:endParaRPr altLang="en-US" dirty="0" lang="zh-CN"/>
          </a:p>
        </p:txBody>
      </p:sp>
      <p:sp>
        <p:nvSpPr>
          <p:cNvPr id="1048689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>
              <a:defRPr baseline="0"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</p:txBody>
      </p:sp>
      <p:sp>
        <p:nvSpPr>
          <p:cNvPr id="1048690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>
              <a:defRPr baseline="0"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random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istband">
    <p:bg>
      <p:bgPr>
        <a:blipFill rotWithShape="1" dpi="0">
          <a:blip xmlns:r="http://schemas.openxmlformats.org/officeDocument/2006/relationships" r:embed="rId1"/>
          <a:srcRect/>
          <a:stretch>
            <a:fillRect/>
          </a:stretch>
        </a:blipFill>
        <a:effectLst/>
      </p:bgPr>
    </p:bg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矩形 7"/>
          <p:cNvSpPr/>
          <p:nvPr userDrawn="1">
            <p:custDataLst>
              <p:tags r:id="rId2"/>
            </p:custDataLst>
          </p:nvPr>
        </p:nvSpPr>
        <p:spPr>
          <a:xfrm>
            <a:off x="-1905" y="959485"/>
            <a:ext cx="12192635" cy="4939030"/>
          </a:xfrm>
          <a:prstGeom prst="rect"/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lvl="0"/>
            <a:endParaRPr altLang="zh-CN" dirty="0" lang="en-US">
              <a:ea typeface="Arial" panose="020B0604020202020204" pitchFamily="34" charset="0"/>
              <a:sym typeface="+mn-ea"/>
            </a:endParaRPr>
          </a:p>
        </p:txBody>
      </p:sp>
      <p:sp>
        <p:nvSpPr>
          <p:cNvPr id="1048698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baseline="0" sz="6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r>
              <a:rPr altLang="en-US" dirty="0" lang="zh-CN"/>
              <a:t>单击此处编辑标题</a:t>
            </a:r>
            <a:endParaRPr altLang="en-US" dirty="0" lang="zh-CN"/>
          </a:p>
        </p:txBody>
      </p:sp>
      <p:sp>
        <p:nvSpPr>
          <p:cNvPr id="1048699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00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p>
            <a:endParaRPr altLang="en-US" dirty="0" lang="zh-CN"/>
          </a:p>
        </p:txBody>
      </p:sp>
      <p:sp>
        <p:nvSpPr>
          <p:cNvPr id="1048701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p>
            <a:fld id="{49AE70B2-8BF9-45C0-BB95-33D1B9D3A854}" type="slidenum">
              <a:rPr altLang="en-US" lang="zh-CN" smtClean="0"/>
            </a:fld>
            <a:endParaRPr altLang="en-US" dirty="0" lang="zh-CN"/>
          </a:p>
        </p:txBody>
      </p:sp>
      <p:sp>
        <p:nvSpPr>
          <p:cNvPr id="1048702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random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bg>
      <p:bgPr>
        <a:blipFill rotWithShape="1">
          <a:blip xmlns:r="http://schemas.openxmlformats.org/officeDocument/2006/relationships" r:embed="rId1"/>
          <a:stretch>
            <a:fillRect/>
          </a:stretch>
        </a:blipFill>
        <a:effectLst/>
      </p:bgPr>
    </p:bg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8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anchor="t" anchorCtr="0" bIns="46990" lIns="90170" rIns="90170" rtlCol="0" tIns="46990" vert="horz">
            <a:normAutofit/>
          </a:bodyPr>
          <a:lstStyle>
            <a:lvl1pPr algn="l" defTabSz="914400" eaLnBrk="1" fontAlgn="auto" hangingPunct="1" latinLnBrk="0" marL="0" marR="0" rtl="0">
              <a:lnSpc>
                <a:spcPct val="100000"/>
              </a:lnSpc>
              <a:buNone/>
              <a:defRPr altLang="en-US" baseline="0" b="1" cap="none" dirty="0" sz="2400" i="0" kern="1200" kumimoji="0" lang="zh-CN" noProof="1" normalizeH="0" spc="20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48729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bIns="46990" lIns="90170" rIns="90170" rtlCol="0" tIns="46990" vert="horz">
            <a:normAutofit/>
          </a:bodyPr>
          <a:lstStyle>
            <a:lvl1pPr algn="l" defTabSz="914400" eaLnBrk="1" fontAlgn="auto" hangingPunct="1" indent="-228600" latinLnBrk="0" lvl="0" marL="2286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altLang="en-US" baseline="0" b="0" cap="none" dirty="0" sz="1600" i="0" kern="1200" kumimoji="0" lang="zh-CN" noProof="1" normalizeH="0" spc="15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1pPr>
            <a:lvl2pPr algn="l" defTabSz="914400" eaLnBrk="1" fontAlgn="auto" hangingPunct="1" indent="-228600" latinLnBrk="0" lvl="1" marL="6858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algn="l" pos="1609725"/>
              </a:tabLst>
              <a:defRPr altLang="en-US" baseline="0" b="0" cap="none" dirty="0" sz="1600" i="0" kern="1200" kumimoji="0" lang="zh-CN" noProof="1" normalizeH="0" spc="15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2pPr>
            <a:lvl3pPr algn="l" defTabSz="914400" eaLnBrk="1" fontAlgn="auto" hangingPunct="1" indent="-228600" latinLnBrk="0" lvl="2" marL="11430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altLang="en-US" baseline="0" b="0" cap="none" dirty="0" sz="1600" i="0" kern="1200" kumimoji="0" lang="zh-CN" noProof="1" normalizeH="0" spc="15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3pPr>
            <a:lvl4pPr algn="l" defTabSz="914400" eaLnBrk="1" fontAlgn="auto" hangingPunct="1" indent="-228600" latinLnBrk="0" lvl="3" marL="16002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altLang="en-US" baseline="0" b="0" cap="none" dirty="0" sz="1600" i="0" kern="1200" kumimoji="0" lang="zh-CN" noProof="1" normalizeH="0" spc="15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4pPr>
            <a:lvl5pPr algn="l" defTabSz="914400" eaLnBrk="1" fontAlgn="auto" hangingPunct="1" indent="-228600" latinLnBrk="0" lvl="4" marL="20574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altLang="en-US" baseline="0" b="0" cap="none" dirty="0" sz="1600" i="0" kern="1200" kumimoji="0" lang="zh-CN" noProof="1" normalizeH="0" spc="15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48730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31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32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p>
            <a:fld id="{49AE70B2-8BF9-45C0-BB95-33D1B9D3A854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title">
    <p:bg>
      <p:bgPr>
        <a:blipFill rotWithShape="1" dpi="0">
          <a:blip xmlns:r="http://schemas.openxmlformats.org/officeDocument/2006/relationships"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3084515" y="3336124"/>
            <a:ext cx="6022970" cy="796279"/>
          </a:xfrm>
        </p:spPr>
        <p:txBody>
          <a:bodyPr anchor="b" anchorCtr="0" bIns="46990" lIns="90170" rIns="90170" tIns="46990">
            <a:normAutofit/>
          </a:bodyPr>
          <a:lstStyle>
            <a:lvl1pPr algn="ctr">
              <a:defRPr baseline="0" cap="none" sz="4400" kern="1200" normalizeH="0" spc="30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r>
              <a:rPr altLang="en-US" dirty="0" lang="zh-CN"/>
              <a:t>单击此处编辑标题</a:t>
            </a:r>
            <a:endParaRPr altLang="en-US" dirty="0" lang="zh-CN"/>
          </a:p>
        </p:txBody>
      </p:sp>
      <p:sp>
        <p:nvSpPr>
          <p:cNvPr id="1048625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3084515" y="4193672"/>
            <a:ext cx="6022970" cy="962528"/>
          </a:xfrm>
        </p:spPr>
        <p:txBody>
          <a:bodyPr bIns="46990" lIns="90170" rIns="90170" tIns="46990">
            <a:normAutofit/>
          </a:bodyPr>
          <a:lstStyle>
            <a:lvl1pPr algn="ctr" eaLnBrk="1" fontAlgn="auto" hangingPunct="1" indent="0" latinLnBrk="0" marL="0">
              <a:buNone/>
              <a:defRPr altLang="en-US" baseline="0" b="0" cap="none" sz="2000" i="0" kern="1200" kumimoji="0" lang="zh-CN" noProof="1" normalizeH="0" spc="15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</p:txBody>
      </p:sp>
      <p:sp>
        <p:nvSpPr>
          <p:cNvPr id="1048626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27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8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p>
            <a:fld id="{49AE70B2-8BF9-45C0-BB95-33D1B9D3A854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-column content">
    <p:bg>
      <p:bgPr>
        <a:blipFill rotWithShape="1">
          <a:blip xmlns:r="http://schemas.openxmlformats.org/officeDocument/2006/relationships" r:embed="rId1"/>
          <a:stretch>
            <a:fillRect/>
          </a:stretch>
        </a:blipFill>
        <a:effectLst/>
      </p:bgPr>
    </p:bg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7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anchor="t" anchorCtr="0" bIns="46990" lIns="90170" rIns="90170" rtlCol="0" tIns="46990" vert="horz">
            <a:normAutofit/>
          </a:bodyPr>
          <a:lstStyle>
            <a:lvl1pPr algn="l" defTabSz="914400" eaLnBrk="1" fontAlgn="auto" hangingPunct="1" latinLnBrk="0" lvl="0" marL="0" marR="0" rtl="0">
              <a:lnSpc>
                <a:spcPct val="100000"/>
              </a:lnSpc>
              <a:buNone/>
              <a:defRPr altLang="en-US" baseline="0" b="1" cap="none" dirty="0" sz="2400" i="0" kern="1200" kumimoji="0" lang="zh-CN" noProof="1" normalizeH="0" spc="20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048738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bIns="46990" lIns="90170" rIns="90170" rtlCol="0" tIns="46990" vert="horz">
            <a:normAutofit/>
          </a:bodyPr>
          <a:lstStyle>
            <a:lvl1pPr algn="l" defTabSz="914400" eaLnBrk="1" fontAlgn="auto" hangingPunct="1" indent="-228600" latinLnBrk="0" lvl="0" marL="2286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altLang="en-US" baseline="0" b="0" cap="none" dirty="0" sz="1600" i="0" kern="1200" kumimoji="0" lang="zh-CN" noProof="1" normalizeH="0" spc="15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1pPr>
            <a:lvl2pPr algn="l" defTabSz="914400" eaLnBrk="1" fontAlgn="auto" hangingPunct="1" indent="-228600" latinLnBrk="0" lvl="1" marL="6858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algn="l" pos="1609725"/>
              </a:tabLst>
              <a:defRPr altLang="en-US" baseline="0" b="0" cap="none" dirty="0" sz="1600" i="0" kern="1200" kumimoji="0" lang="zh-CN" noProof="1" normalizeH="0" spc="15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2pPr>
            <a:lvl3pPr algn="l" defTabSz="914400" eaLnBrk="1" fontAlgn="auto" hangingPunct="1" indent="-228600" latinLnBrk="0" lvl="2" marL="11430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altLang="en-US" baseline="0" b="0" cap="none" dirty="0" sz="1600" i="0" kern="1200" kumimoji="0" lang="zh-CN" noProof="1" normalizeH="0" spc="15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3pPr>
            <a:lvl4pPr algn="l" defTabSz="914400" eaLnBrk="1" fontAlgn="auto" hangingPunct="1" indent="-228600" latinLnBrk="0" lvl="3" marL="16002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altLang="en-US" baseline="0" b="0" cap="none" dirty="0" sz="1600" i="0" kern="1200" kumimoji="0" lang="zh-CN" noProof="1" normalizeH="0" spc="15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4pPr>
            <a:lvl5pPr algn="l" defTabSz="914400" eaLnBrk="1" fontAlgn="auto" hangingPunct="1" indent="-228600" latinLnBrk="0" lvl="4" marL="20574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altLang="en-US" baseline="0" b="0" cap="none" dirty="0" sz="1600" i="0" kern="1200" kumimoji="0" lang="zh-CN" noProof="1" normalizeH="0" spc="15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048739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 bIns="46990" lIns="90170" rIns="90170" tIns="46990">
            <a:normAutofit/>
          </a:bodyPr>
          <a:lstStyle>
            <a:lvl1pPr>
              <a:defRPr baseline="0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>
              <a:defRPr baseline="0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>
              <a:defRPr baseline="0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>
              <a:defRPr baseline="0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>
              <a:defRPr baseline="0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  <a:p>
            <a:pPr lvl="1"/>
            <a:r>
              <a:rPr altLang="en-US" dirty="0" lang="zh-CN"/>
              <a:t>第二级</a:t>
            </a:r>
            <a:endParaRPr altLang="en-US" dirty="0" lang="zh-CN"/>
          </a:p>
          <a:p>
            <a:pPr lvl="2"/>
            <a:r>
              <a:rPr altLang="en-US" dirty="0" lang="zh-CN"/>
              <a:t>第三级</a:t>
            </a:r>
            <a:endParaRPr altLang="en-US" dirty="0" lang="zh-CN"/>
          </a:p>
          <a:p>
            <a:pPr lvl="3"/>
            <a:r>
              <a:rPr altLang="en-US" dirty="0" lang="zh-CN"/>
              <a:t>第四级</a:t>
            </a:r>
            <a:endParaRPr altLang="en-US" dirty="0" lang="zh-CN"/>
          </a:p>
          <a:p>
            <a:pPr lvl="4"/>
            <a:r>
              <a:rPr altLang="en-US" dirty="0" lang="zh-CN"/>
              <a:t>第五级</a:t>
            </a:r>
            <a:endParaRPr altLang="en-US" dirty="0" lang="zh-CN"/>
          </a:p>
        </p:txBody>
      </p:sp>
      <p:sp>
        <p:nvSpPr>
          <p:cNvPr id="1048740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41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2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p>
            <a:fld id="{49AE70B2-8BF9-45C0-BB95-33D1B9D3A854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bg>
      <p:bgPr>
        <a:blipFill rotWithShape="1">
          <a:blip xmlns:r="http://schemas.openxmlformats.org/officeDocument/2006/relationships" r:embed="rId1"/>
          <a:stretch>
            <a:fillRect/>
          </a:stretch>
        </a:blipFill>
        <a:effectLst/>
      </p:bgPr>
    </p:bg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7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anchor="t" anchorCtr="0" bIns="46990" lIns="90170" rIns="90170" rtlCol="0" tIns="46990" vert="horz">
            <a:normAutofit/>
          </a:bodyPr>
          <a:lstStyle>
            <a:lvl1pPr algn="l" defTabSz="914400" eaLnBrk="1" fontAlgn="auto" hangingPunct="1" latinLnBrk="0" lvl="0" marL="0" marR="0" rtl="0">
              <a:lnSpc>
                <a:spcPct val="100000"/>
              </a:lnSpc>
              <a:buNone/>
              <a:defRPr altLang="en-US" baseline="0" b="1" cap="none" dirty="0" sz="2400" i="0" kern="1200" kumimoji="0" lang="zh-CN" noProof="1" normalizeH="0" spc="20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48718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anchor="t" anchorCtr="0" bIns="46990" lIns="90170" rIns="90170" tIns="46990">
            <a:normAutofit/>
          </a:bodyPr>
          <a:lstStyle>
            <a:lvl1pPr eaLnBrk="1" fontAlgn="auto" hangingPunct="1" indent="0" latinLnBrk="0" marL="0">
              <a:lnSpc>
                <a:spcPct val="100000"/>
              </a:lnSpc>
              <a:spcAft>
                <a:spcPts val="0"/>
              </a:spcAft>
              <a:buNone/>
              <a:defRPr baseline="0" b="0" cap="none" sz="2000" kern="1200" normalizeH="0" spc="20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dirty="0" lang="zh-CN"/>
              <a:t>单击此处编辑文本</a:t>
            </a:r>
            <a:endParaRPr altLang="en-US" dirty="0" lang="zh-CN"/>
          </a:p>
        </p:txBody>
      </p:sp>
      <p:sp>
        <p:nvSpPr>
          <p:cNvPr id="1048719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bIns="46990" lIns="90170" rIns="90170" rtlCol="0" tIns="46990" vert="horz">
            <a:normAutofit/>
          </a:bodyPr>
          <a:lstStyle>
            <a:lvl1pPr algn="l" defTabSz="914400" eaLnBrk="1" fontAlgn="auto" hangingPunct="1" indent="-228600" latinLnBrk="0" lvl="0" marL="2286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altLang="en-US" baseline="0" b="0" cap="none" dirty="0" sz="1600" i="0" kern="1200" kumimoji="0" lang="zh-CN" noProof="1" normalizeH="0" spc="15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1pPr>
            <a:lvl2pPr algn="l" defTabSz="914400" eaLnBrk="1" fontAlgn="auto" hangingPunct="1" indent="-228600" latinLnBrk="0" lvl="1" marL="6858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algn="l" pos="1609725"/>
              </a:tabLst>
              <a:defRPr altLang="en-US" baseline="0" b="0" cap="none" dirty="0" sz="1600" i="0" kern="1200" kumimoji="0" lang="zh-CN" noProof="1" normalizeH="0" spc="15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2pPr>
            <a:lvl3pPr algn="l" defTabSz="914400" eaLnBrk="1" fontAlgn="auto" hangingPunct="1" indent="-228600" latinLnBrk="0" lvl="2" marL="11430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altLang="en-US" baseline="0" b="0" cap="none" dirty="0" sz="1600" i="0" kern="1200" kumimoji="0" lang="zh-CN" noProof="1" normalizeH="0" spc="15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3pPr>
            <a:lvl4pPr algn="l" defTabSz="914400" eaLnBrk="1" fontAlgn="auto" hangingPunct="1" indent="-228600" latinLnBrk="0" lvl="3" marL="16002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altLang="en-US" baseline="0" b="0" cap="none" dirty="0" sz="1600" i="0" kern="1200" kumimoji="0" lang="zh-CN" noProof="1" normalizeH="0" spc="15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4pPr>
            <a:lvl5pPr algn="l" defTabSz="914400" eaLnBrk="1" fontAlgn="auto" hangingPunct="1" indent="-228600" latinLnBrk="0" lvl="4" marL="20574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altLang="en-US" baseline="0" b="0" cap="none" dirty="0" sz="1600" i="0" kern="1200" kumimoji="0" lang="zh-CN" noProof="1" normalizeH="0" spc="15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48720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anchor="t" anchorCtr="0" bIns="46990" lIns="90170" rIns="90170" rtlCol="0" tIns="46990" vert="horz">
            <a:normAutofit/>
          </a:bodyPr>
          <a:lstStyle>
            <a:lvl1pPr algn="l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altLang="en-US" baseline="0" b="0" cap="none" dirty="0" sz="2000" i="0" kern="1200" kumimoji="0" lang="zh-CN" noProof="1" normalizeH="0" spc="20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1048721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bIns="46990" lIns="90170" rIns="90170" rtlCol="0" tIns="46990" vert="horz">
            <a:normAutofit/>
          </a:bodyPr>
          <a:lstStyle>
            <a:lvl1pPr algn="l" defTabSz="914400" eaLnBrk="1" fontAlgn="auto" hangingPunct="1" indent="-228600" latinLnBrk="0" lvl="0" marL="2286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altLang="en-US" baseline="0" b="0" cap="none" dirty="0" sz="1600" i="0" kern="1200" kumimoji="0" lang="zh-CN" noProof="1" normalizeH="0" spc="15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1pPr>
            <a:lvl2pPr algn="l" defTabSz="914400" eaLnBrk="1" fontAlgn="auto" hangingPunct="1" indent="-228600" latinLnBrk="0" lvl="1" marL="6858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algn="l" pos="1609725"/>
              </a:tabLst>
              <a:defRPr altLang="en-US" baseline="0" b="0" cap="none" dirty="0" sz="1600" i="0" kern="1200" kumimoji="0" lang="zh-CN" noProof="1" normalizeH="0" spc="15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2pPr>
            <a:lvl3pPr algn="l" defTabSz="914400" eaLnBrk="1" fontAlgn="auto" hangingPunct="1" indent="-228600" latinLnBrk="0" lvl="2" marL="11430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altLang="en-US" baseline="0" b="0" cap="none" dirty="0" sz="1600" i="0" kern="1200" kumimoji="0" lang="zh-CN" noProof="1" normalizeH="0" spc="15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3pPr>
            <a:lvl4pPr algn="l" defTabSz="914400" eaLnBrk="1" fontAlgn="auto" hangingPunct="1" indent="-228600" latinLnBrk="0" lvl="3" marL="16002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altLang="en-US" baseline="0" b="0" cap="none" dirty="0" sz="1600" i="0" kern="1200" kumimoji="0" lang="zh-CN" noProof="1" normalizeH="0" spc="15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4pPr>
            <a:lvl5pPr algn="l" defTabSz="914400" eaLnBrk="1" fontAlgn="auto" hangingPunct="1" indent="-228600" latinLnBrk="0" lvl="4" marL="20574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altLang="en-US" baseline="0" b="0" cap="none" dirty="0" sz="1600" i="0" kern="1200" kumimoji="0" lang="zh-CN" noProof="1" normalizeH="0" spc="15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48722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23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24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p>
            <a:fld id="{49AE70B2-8BF9-45C0-BB95-33D1B9D3A854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bg>
      <p:bgPr>
        <a:blipFill rotWithShape="1" dpi="0">
          <a:blip xmlns:r="http://schemas.openxmlformats.org/officeDocument/2006/relationships"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anchor="t" anchorCtr="0" bIns="46990" lIns="90170" rIns="90170" rtlCol="0" tIns="46990" vert="horz">
            <a:normAutofit/>
          </a:bodyPr>
          <a:lstStyle>
            <a:lvl1pPr algn="l" defTabSz="914400" eaLnBrk="1" fontAlgn="auto" hangingPunct="1" latinLnBrk="0" lvl="0" marL="0" marR="0" rtl="0">
              <a:lnSpc>
                <a:spcPct val="100000"/>
              </a:lnSpc>
              <a:buNone/>
              <a:defRPr altLang="en-US" baseline="0" b="1" cap="none" dirty="0" sz="2400" i="0" kern="1200" kumimoji="0" lang="zh-CN" noProof="1" normalizeH="0" spc="20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048589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90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1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p>
            <a:fld id="{49AE70B2-8BF9-45C0-BB95-33D1B9D3A854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bg>
      <p:bgPr>
        <a:solidFill>
          <a:schemeClr val="bg2"/>
        </a:solidFill>
        <a:effectLst/>
      </p:bgPr>
    </p:bg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26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27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p>
            <a:fld id="{49AE70B2-8BF9-45C0-BB95-33D1B9D3A854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itle">
    <p:bg>
      <p:bgPr>
        <a:blipFill rotWithShape="1">
          <a:blip xmlns:r="http://schemas.openxmlformats.org/officeDocument/2006/relationships" r:embed="rId1"/>
          <a:stretch>
            <a:fillRect/>
          </a:stretch>
        </a:blipFill>
        <a:effectLst/>
      </p:bgPr>
    </p:bg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3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anchor="t" anchorCtr="0" bIns="46990" lIns="90170" rIns="90170" rtlCol="0" tIns="46990" vert="horz">
            <a:normAutofit/>
          </a:bodyPr>
          <a:lstStyle>
            <a:lvl1pPr algn="l" defTabSz="914400" eaLnBrk="1" fontAlgn="auto" hangingPunct="1" latinLnBrk="0" lvl="0" marL="0" marR="0" rtl="0">
              <a:lnSpc>
                <a:spcPct val="100000"/>
              </a:lnSpc>
              <a:buNone/>
              <a:defRPr altLang="en-US" baseline="0" b="1" cap="none" dirty="0" sz="2400" i="0" kern="1200" kumimoji="0" lang="zh-CN" noProof="1" normalizeH="0" spc="20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48744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bIns="46990" lIns="90170" rIns="90170" rtlCol="0" tIns="46990" vert="horz">
            <a:normAutofit/>
          </a:bodyPr>
          <a:lstStyle>
            <a:lvl1pPr algn="l" defTabSz="914400" eaLnBrk="1" fontAlgn="auto" hangingPunct="1" indent="0" latinLnBrk="0" lvl="0" marL="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altLang="en-US" baseline="0" b="0" cap="none" dirty="0" sz="1600" i="0" kern="1200" kumimoji="0" lang="zh-CN" noProof="1" normalizeH="0" spc="15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algn="l" defTabSz="914400" eaLnBrk="1" fontAlgn="auto" hangingPunct="1" indent="-228600" latinLnBrk="0" lvl="1" marL="6858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algn="l" pos="1609725"/>
              </a:tabLst>
              <a:defRPr altLang="en-US" baseline="0" b="0" cap="none" dirty="0" sz="1600" i="0" kern="1200" kumimoji="0" lang="zh-CN" noProof="1" normalizeH="0" spc="150" strike="noStrike" u="none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defRPr>
            </a:lvl2pPr>
            <a:lvl3pPr algn="l" defTabSz="914400" eaLnBrk="1" fontAlgn="auto" hangingPunct="1" indent="-228600" latinLnBrk="0" lvl="2" marL="11430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altLang="en-US" baseline="0" b="0" cap="none" dirty="0" sz="1600" i="0" kern="1200" kumimoji="0" lang="zh-CN" noProof="1" normalizeH="0" spc="150" strike="noStrike" u="none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defRPr>
            </a:lvl3pPr>
            <a:lvl4pPr algn="l" defTabSz="914400" eaLnBrk="1" fontAlgn="auto" hangingPunct="1" indent="-228600" latinLnBrk="0" lvl="3" marL="16002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altLang="en-US" baseline="0" b="0" cap="none" dirty="0" sz="1600" i="0" kern="1200" kumimoji="0" lang="zh-CN" noProof="1" normalizeH="0" spc="150" strike="noStrike" u="none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defRPr>
            </a:lvl4pPr>
            <a:lvl5pPr algn="l" defTabSz="914400" eaLnBrk="1" fontAlgn="auto" hangingPunct="1" indent="-228600" latinLnBrk="0" lvl="4" marL="20574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altLang="en-US" baseline="0" b="0" cap="none" dirty="0" sz="1600" i="0" kern="1200" kumimoji="0" lang="zh-CN" noProof="1" normalizeH="0" spc="150" strike="noStrike" u="none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1048745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bIns="46990" lIns="90170" rIns="90170" rtlCol="0" tIns="46990" vert="horz">
            <a:normAutofit/>
          </a:bodyPr>
          <a:lstStyle>
            <a:lvl1pPr algn="l" defTabSz="914400" eaLnBrk="1" fontAlgn="auto" hangingPunct="1" indent="-228600" latinLnBrk="0" lvl="0" marL="2286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altLang="en-US" baseline="0" b="0" cap="none" dirty="0" sz="1600" i="0" kern="1200" kumimoji="0" lang="zh-CN" noProof="1" normalizeH="0" spc="15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1048746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p>
            <a:fld id="{9EFD9D74-47D9-4702-A33C-335B63B48DBF}" type="datetimeFigureOut">
              <a:rPr altLang="en-US" lang="zh-CN" smtClean="0"/>
            </a:fld>
            <a:endParaRPr altLang="en-US" dirty="0" lang="zh-CN"/>
          </a:p>
        </p:txBody>
      </p:sp>
      <p:sp>
        <p:nvSpPr>
          <p:cNvPr id="1048747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p>
            <a:endParaRPr altLang="en-US" dirty="0" lang="zh-CN"/>
          </a:p>
        </p:txBody>
      </p:sp>
      <p:sp>
        <p:nvSpPr>
          <p:cNvPr id="1048748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p>
            <a:fld id="{FABC47A4-756D-490B-A52F-7D9E2C9FC05F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bg>
      <p:bgPr>
        <a:blipFill rotWithShape="1">
          <a:blip xmlns:r="http://schemas.openxmlformats.org/officeDocument/2006/relationships" r:embed="rId1"/>
          <a:stretch>
            <a:fillRect/>
          </a:stretch>
        </a:blipFill>
        <a:effectLst/>
      </p:bgPr>
    </p:bg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anchor="ctr" anchorCtr="0" bIns="46990" lIns="90170" rIns="90170" rtlCol="0" tIns="46990" vert="eaVert">
            <a:normAutofit/>
          </a:bodyPr>
          <a:lstStyle>
            <a:lvl1pPr algn="l" defTabSz="914400" eaLnBrk="1" fontAlgn="auto" hangingPunct="1" latinLnBrk="0" lvl="0" marL="0" marR="0" rtl="0">
              <a:lnSpc>
                <a:spcPct val="100000"/>
              </a:lnSpc>
              <a:spcAft>
                <a:spcPts val="0"/>
              </a:spcAft>
              <a:buNone/>
              <a:defRPr altLang="en-US" baseline="0" b="1" cap="none" dirty="0" sz="2400" i="0" kern="1200" kumimoji="0" lang="zh-CN" noProof="1" normalizeH="0" spc="20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04871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bIns="46990" lIns="90170" rIns="90170" tIns="46990" vert="eaVert">
            <a:normAutofit/>
          </a:bodyPr>
          <a:lstStyle>
            <a:lvl1pPr eaLnBrk="1" fontAlgn="auto" hangingPunct="1" indent="0" latinLnBrk="0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eaLnBrk="1" fontAlgn="auto" hangingPunct="1" indent="0" latinLnBrk="0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 eaLnBrk="1" fontAlgn="auto" hangingPunct="1" indent="0" latinLnBrk="0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 eaLnBrk="1" fontAlgn="auto" hangingPunct="1" indent="0" latinLnBrk="0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 eaLnBrk="1" fontAlgn="auto" hangingPunct="1" indent="0" latinLnBrk="0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  <a:p>
            <a:pPr lvl="1"/>
            <a:r>
              <a:rPr altLang="en-US" dirty="0" lang="zh-CN"/>
              <a:t>第二级</a:t>
            </a:r>
            <a:endParaRPr altLang="en-US" dirty="0" lang="zh-CN"/>
          </a:p>
          <a:p>
            <a:pPr lvl="2"/>
            <a:r>
              <a:rPr altLang="en-US" dirty="0" lang="zh-CN"/>
              <a:t>第三级</a:t>
            </a:r>
            <a:endParaRPr altLang="en-US" dirty="0" lang="zh-CN"/>
          </a:p>
          <a:p>
            <a:pPr lvl="3"/>
            <a:r>
              <a:rPr altLang="en-US" dirty="0" lang="zh-CN"/>
              <a:t>第四级</a:t>
            </a:r>
            <a:endParaRPr altLang="en-US" dirty="0" lang="zh-CN"/>
          </a:p>
          <a:p>
            <a:pPr lvl="4"/>
            <a:r>
              <a:rPr altLang="en-US" dirty="0" lang="zh-CN"/>
              <a:t>第五级</a:t>
            </a:r>
            <a:endParaRPr altLang="en-US" dirty="0" lang="zh-CN"/>
          </a:p>
        </p:txBody>
      </p:sp>
      <p:sp>
        <p:nvSpPr>
          <p:cNvPr id="104871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1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1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p>
            <a:fld id="{49AE70B2-8BF9-45C0-BB95-33D1B9D3A854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ags" Target="../tags/tag109.xml"/><Relationship Id="rId20" Type="http://schemas.openxmlformats.org/officeDocument/2006/relationships/tags" Target="../tags/tag110.xml"/><Relationship Id="rId21" Type="http://schemas.openxmlformats.org/officeDocument/2006/relationships/tags" Target="../tags/tag111.xml"/><Relationship Id="rId22" Type="http://schemas.openxmlformats.org/officeDocument/2006/relationships/tags" Target="../tags/tag112.xml"/><Relationship Id="rId23" Type="http://schemas.openxmlformats.org/officeDocument/2006/relationships/tags" Target="../tags/tag113.xml"/><Relationship Id="rId24" Type="http://schemas.openxmlformats.org/officeDocument/2006/relationships/tags" Target="../tags/tag114.xml"/><Relationship Id="rId2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/>
        </p:spPr>
        <p:txBody>
          <a:bodyPr anchor="t" anchorCtr="0" bIns="38100" lIns="101600" rIns="76200" rtlCol="0" tIns="38100" vert="horz">
            <a:noAutofit/>
          </a:bodyPr>
          <a:p>
            <a:r>
              <a:rPr altLang="en-US" dirty="0" lang="zh-CN"/>
              <a:t>单击此处编辑母版标题样式</a:t>
            </a:r>
            <a:endParaRPr altLang="en-US" dirty="0" lang="zh-CN"/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/>
        </p:spPr>
        <p:txBody>
          <a:bodyPr bIns="0" lIns="101600" rIns="82550" rtlCol="0" tIns="0" vert="horz">
            <a:normAutofit/>
          </a:bodyPr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  <a:p>
            <a:pPr lvl="1"/>
            <a:r>
              <a:rPr altLang="en-US" dirty="0" lang="zh-CN"/>
              <a:t>第二级</a:t>
            </a:r>
            <a:endParaRPr altLang="en-US" dirty="0" lang="zh-CN"/>
          </a:p>
          <a:p>
            <a:pPr lvl="2"/>
            <a:r>
              <a:rPr altLang="en-US" dirty="0" lang="zh-CN"/>
              <a:t>第三级</a:t>
            </a:r>
            <a:endParaRPr altLang="en-US" dirty="0" lang="zh-CN"/>
          </a:p>
          <a:p>
            <a:pPr lvl="3"/>
            <a:r>
              <a:rPr altLang="en-US" dirty="0" lang="zh-CN"/>
              <a:t>第四级</a:t>
            </a:r>
            <a:endParaRPr altLang="en-US" dirty="0" lang="zh-CN"/>
          </a:p>
          <a:p>
            <a:pPr lvl="4"/>
            <a:r>
              <a:rPr altLang="en-US" dirty="0" lang="zh-CN"/>
              <a:t>第五级</a:t>
            </a:r>
            <a:endParaRPr altLang="en-US" dirty="0" lang="zh-CN"/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/>
        </p:spPr>
        <p:txBody>
          <a:bodyPr anchor="ctr" bIns="45720" lIns="91440" rIns="91440" rtlCol="0" tIns="45720" vert="horz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/>
        </p:spPr>
        <p:txBody>
          <a:bodyPr anchor="ctr" bIns="45720" lIns="91440" rIns="91440" rtlCol="0" tIns="45720" vert="horz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Arial" panose="020B0604020202020204" pitchFamily="34" charset="0"/>
              </a:defRPr>
            </a:lvl1pPr>
          </a:lstStyle>
          <a:p>
            <a:endParaRPr altLang="en-US" dirty="0" lang="zh-CN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/>
        </p:spPr>
        <p:txBody>
          <a:bodyPr anchor="ctr" bIns="45720" lIns="91440" rIns="91440" rtlCol="0" tIns="45720" vert="horz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Arial" panose="020B0604020202020204" pitchFamily="34" charset="0"/>
              </a:defRPr>
            </a:lvl1pPr>
          </a:lstStyle>
          <a:p>
            <a:fld id="{49AE70B2-8BF9-45C0-BB95-33D1B9D3A854}" type="slidenum">
              <a:rPr altLang="en-US" lang="zh-CN" smtClean="0"/>
            </a:fld>
            <a:endParaRPr altLang="en-US" dirty="0" lang="zh-CN"/>
          </a:p>
        </p:txBody>
      </p:sp>
      <p:sp>
        <p:nvSpPr>
          <p:cNvPr id="1048581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ea typeface="Arial" panose="020B0604020202020204" pitchFamily="34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</p:sldLayoutIdLst>
  <p:txStyles>
    <p:titleStyle>
      <a:lvl1pPr algn="l" defTabSz="914400" eaLnBrk="1" fontAlgn="auto" hangingPunct="1" latinLnBrk="0" rtl="0">
        <a:lnSpc>
          <a:spcPct val="100000"/>
        </a:lnSpc>
        <a:spcBef>
          <a:spcPct val="0"/>
        </a:spcBef>
        <a:buNone/>
        <a:defRPr b="1" cap="none" sz="2400" kern="1200" normalizeH="0" spc="200" strike="noStrike" u="none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j-cs"/>
        </a:defRPr>
      </a:lvl1pPr>
    </p:titleStyle>
    <p:bodyStyle>
      <a:lvl1pPr algn="l" defTabSz="914400" eaLnBrk="1" fontAlgn="auto" hangingPunct="1" indent="-228600" latinLnBrk="0" marL="228600" rtl="0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baseline="0" cap="none" sz="1600" kern="1200" normalizeH="0" spc="150" strike="noStrike" u="none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1pPr>
      <a:lvl2pPr algn="l" defTabSz="914400" eaLnBrk="1" fontAlgn="auto" hangingPunct="1" indent="-228600" latinLnBrk="0" marL="685800" rtl="0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algn="l" pos="1609725"/>
        </a:tabLst>
        <a:defRPr baseline="0" cap="none" sz="1600" kern="1200" normalizeH="0" spc="150" strike="noStrike" u="none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algn="l" defTabSz="914400" eaLnBrk="1" fontAlgn="auto" hangingPunct="1" indent="-228600" latinLnBrk="0" marL="1143000" rtl="0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baseline="0" cap="none" sz="1600" kern="1200" normalizeH="0" spc="150" strike="noStrike" u="none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algn="l" defTabSz="914400" eaLnBrk="1" fontAlgn="auto" hangingPunct="1" indent="-228600" latinLnBrk="0" marL="1600200" rtl="0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baseline="0" cap="none" sz="1600" kern="1200" normalizeH="0" spc="150" strike="noStrike" u="none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algn="l" defTabSz="914400" eaLnBrk="1" fontAlgn="auto" hangingPunct="1" indent="-228600" latinLnBrk="0" marL="2057400" rtl="0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baseline="0" cap="none" sz="1600" kern="1200" normalizeH="0" spc="150" strike="noStrike" u="none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tags" Target="../tags/tag115.xml"/><Relationship Id="rId2" Type="http://schemas.openxmlformats.org/officeDocument/2006/relationships/tags" Target="../tags/tag116.xml"/><Relationship Id="rId3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tags" Target="../tags/tag117.xml"/><Relationship Id="rId2" Type="http://schemas.openxmlformats.org/officeDocument/2006/relationships/tags" Target="../tags/tag118.xml"/><Relationship Id="rId3" Type="http://schemas.openxmlformats.org/officeDocument/2006/relationships/tags" Target="../tags/tag119.xml"/><Relationship Id="rId4" Type="http://schemas.openxmlformats.org/officeDocument/2006/relationships/tags" Target="../tags/tag120.xml"/><Relationship Id="rId5" Type="http://schemas.openxmlformats.org/officeDocument/2006/relationships/tags" Target="../tags/tag121.xml"/><Relationship Id="rId6" Type="http://schemas.openxmlformats.org/officeDocument/2006/relationships/tags" Target="../tags/tag122.xml"/><Relationship Id="rId7" Type="http://schemas.openxmlformats.org/officeDocument/2006/relationships/slideLayout" Target="../slideLayouts/slideLayout6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tags" Target="../tags/tag123.xml"/><Relationship Id="rId2" Type="http://schemas.openxmlformats.org/officeDocument/2006/relationships/tags" Target="../tags/tag124.xml"/><Relationship Id="rId3" Type="http://schemas.openxmlformats.org/officeDocument/2006/relationships/tags" Target="../tags/tag125.xml"/><Relationship Id="rId4" Type="http://schemas.openxmlformats.org/officeDocument/2006/relationships/tags" Target="../tags/tag126.xml"/><Relationship Id="rId5" Type="http://schemas.openxmlformats.org/officeDocument/2006/relationships/tags" Target="../tags/tag127.xml"/><Relationship Id="rId6" Type="http://schemas.openxmlformats.org/officeDocument/2006/relationships/slideLayout" Target="../slideLayouts/slideLayout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tags" Target="../tags/tag128.xml"/><Relationship Id="rId2" Type="http://schemas.openxmlformats.org/officeDocument/2006/relationships/tags" Target="../tags/tag129.xml"/><Relationship Id="rId3" Type="http://schemas.openxmlformats.org/officeDocument/2006/relationships/tags" Target="../tags/tag130.xml"/><Relationship Id="rId4" Type="http://schemas.openxmlformats.org/officeDocument/2006/relationships/image" Target="../media/image3.png"/><Relationship Id="rId5" Type="http://schemas.openxmlformats.org/officeDocument/2006/relationships/tags" Target="../tags/tag131.xml"/><Relationship Id="rId6" Type="http://schemas.openxmlformats.org/officeDocument/2006/relationships/slideLayout" Target="../slideLayouts/slideLayout1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tags" Target="../tags/tag132.xml"/><Relationship Id="rId2" Type="http://schemas.openxmlformats.org/officeDocument/2006/relationships/tags" Target="../tags/tag133.xml"/><Relationship Id="rId3" Type="http://schemas.openxmlformats.org/officeDocument/2006/relationships/slideLayout" Target="../slideLayouts/slideLayout18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6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tags" Target="../tags/tag134.xml"/><Relationship Id="rId2" Type="http://schemas.openxmlformats.org/officeDocument/2006/relationships/tags" Target="../tags/tag135.xml"/><Relationship Id="rId3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203959" y="756692"/>
            <a:ext cx="9784080" cy="2689965"/>
          </a:xfrm>
        </p:spPr>
        <p:txBody>
          <a:bodyPr>
            <a:normAutofit/>
          </a:bodyPr>
          <a:p>
            <a:pPr>
              <a:lnSpc>
                <a:spcPct val="120000"/>
              </a:lnSpc>
            </a:pPr>
            <a:r>
              <a:rPr altLang="zh-CN" dirty="0" sz="5400" lang="en-US" smtClean="0"/>
              <a:t>K</a:t>
            </a:r>
            <a:r>
              <a:rPr altLang="zh-CN" dirty="0" sz="5400" lang="en-US" smtClean="0"/>
              <a:t>i</a:t>
            </a:r>
            <a:r>
              <a:rPr altLang="zh-CN" dirty="0" sz="5400" lang="en-US" smtClean="0"/>
              <a:t>n</a:t>
            </a:r>
            <a:r>
              <a:rPr altLang="zh-CN" dirty="0" sz="5400" lang="en-US" smtClean="0"/>
              <a:t>d</a:t>
            </a:r>
            <a:r>
              <a:rPr altLang="zh-CN" dirty="0" sz="5400" lang="en-US" smtClean="0"/>
              <a:t>e</a:t>
            </a:r>
            <a:r>
              <a:rPr altLang="zh-CN" dirty="0" sz="5400" lang="en-US" smtClean="0"/>
              <a:t>r</a:t>
            </a:r>
            <a:r>
              <a:rPr altLang="zh-CN" dirty="0" sz="5400" lang="en-US" smtClean="0"/>
              <a:t>garten</a:t>
            </a:r>
            <a:r>
              <a:rPr altLang="zh-CN" dirty="0" sz="5400" lang="en-US" smtClean="0"/>
              <a:t> </a:t>
            </a:r>
            <a:r>
              <a:rPr altLang="zh-CN" dirty="0" sz="5400" lang="en-US" smtClean="0"/>
              <a:t>a</a:t>
            </a:r>
            <a:r>
              <a:rPr altLang="zh-CN" dirty="0" sz="5400" lang="en-US" smtClean="0"/>
              <a:t>d</a:t>
            </a:r>
            <a:r>
              <a:rPr altLang="zh-CN" dirty="0" sz="5400" lang="en-US" smtClean="0"/>
              <a:t>m</a:t>
            </a:r>
            <a:r>
              <a:rPr altLang="zh-CN" dirty="0" sz="5400" lang="en-US" smtClean="0"/>
              <a:t>i</a:t>
            </a:r>
            <a:r>
              <a:rPr altLang="zh-CN" dirty="0" sz="5400" lang="en-US" smtClean="0"/>
              <a:t>s</a:t>
            </a:r>
            <a:r>
              <a:rPr altLang="zh-CN" dirty="0" sz="5400" lang="en-US" smtClean="0"/>
              <a:t>s</a:t>
            </a:r>
            <a:r>
              <a:rPr altLang="zh-CN" dirty="0" sz="5400" lang="en-US" smtClean="0"/>
              <a:t>ion</a:t>
            </a:r>
            <a:endParaRPr altLang="zh-CN" dirty="0" sz="5400" lang="en-US" smtClean="0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文本框 11"/>
          <p:cNvSpPr txBox="1"/>
          <p:nvPr>
            <p:custDataLst>
              <p:tags r:id="rId1"/>
            </p:custDataLst>
          </p:nvPr>
        </p:nvSpPr>
        <p:spPr>
          <a:xfrm>
            <a:off x="2180096" y="3483918"/>
            <a:ext cx="3069560" cy="461665"/>
          </a:xfrm>
          <a:prstGeom prst="rect"/>
          <a:noFill/>
        </p:spPr>
        <p:txBody>
          <a:bodyPr rtlCol="0" wrap="square">
            <a:norm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altLang="zh-CN" dirty="0" sz="2400" lang="en-US">
                <a:ea typeface="Arial" panose="020B0604020202020204" pitchFamily="34" charset="0"/>
              </a:rPr>
              <a:t>H</a:t>
            </a:r>
            <a:r>
              <a:rPr altLang="zh-CN" dirty="0" sz="2400" lang="en-US">
                <a:ea typeface="Arial" panose="020B0604020202020204" pitchFamily="34" charset="0"/>
              </a:rPr>
              <a:t>o</a:t>
            </a:r>
            <a:r>
              <a:rPr altLang="zh-CN" dirty="0" sz="2400" lang="en-US">
                <a:ea typeface="Arial" panose="020B0604020202020204" pitchFamily="34" charset="0"/>
              </a:rPr>
              <a:t>m</a:t>
            </a:r>
            <a:r>
              <a:rPr altLang="zh-CN" dirty="0" sz="2400" lang="en-US">
                <a:ea typeface="Arial" panose="020B0604020202020204" pitchFamily="34" charset="0"/>
              </a:rPr>
              <a:t>e</a:t>
            </a:r>
            <a:r>
              <a:rPr altLang="zh-CN" dirty="0" sz="2400" lang="en-US">
                <a:ea typeface="Arial" panose="020B0604020202020204" pitchFamily="34" charset="0"/>
              </a:rPr>
              <a:t> </a:t>
            </a:r>
            <a:r>
              <a:rPr altLang="zh-CN" dirty="0" sz="2400" lang="en-US">
                <a:ea typeface="Arial" panose="020B0604020202020204" pitchFamily="34" charset="0"/>
              </a:rPr>
              <a:t>p</a:t>
            </a:r>
            <a:r>
              <a:rPr altLang="zh-CN" dirty="0" sz="2400" lang="en-US">
                <a:ea typeface="Arial" panose="020B0604020202020204" pitchFamily="34" charset="0"/>
              </a:rPr>
              <a:t>a</a:t>
            </a:r>
            <a:r>
              <a:rPr altLang="zh-CN" dirty="0" sz="2400" lang="en-US">
                <a:ea typeface="Arial" panose="020B0604020202020204" pitchFamily="34" charset="0"/>
              </a:rPr>
              <a:t>g</a:t>
            </a:r>
            <a:r>
              <a:rPr altLang="zh-CN" dirty="0" sz="2400" lang="en-US">
                <a:ea typeface="Arial" panose="020B0604020202020204" pitchFamily="34" charset="0"/>
              </a:rPr>
              <a:t>e</a:t>
            </a:r>
            <a:endParaRPr altLang="zh-CN" dirty="0" sz="2400" lang="en-US">
              <a:ea typeface="Arial" panose="020B0604020202020204" pitchFamily="34" charset="0"/>
            </a:endParaRPr>
          </a:p>
        </p:txBody>
      </p:sp>
      <p:sp>
        <p:nvSpPr>
          <p:cNvPr id="1048593" name="文本框 11"/>
          <p:cNvSpPr txBox="1"/>
          <p:nvPr>
            <p:custDataLst>
              <p:tags r:id="rId2"/>
            </p:custDataLst>
          </p:nvPr>
        </p:nvSpPr>
        <p:spPr>
          <a:xfrm>
            <a:off x="7482150" y="3483918"/>
            <a:ext cx="3069560" cy="461665"/>
          </a:xfrm>
          <a:prstGeom prst="rect"/>
          <a:noFill/>
        </p:spPr>
        <p:txBody>
          <a:bodyPr rtlCol="0" wrap="square">
            <a:norm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altLang="zh-CN" dirty="0" sz="2400" lang="en-US">
                <a:ea typeface="Arial" panose="020B0604020202020204" pitchFamily="34" charset="0"/>
              </a:rPr>
              <a:t>A</a:t>
            </a:r>
            <a:r>
              <a:rPr altLang="zh-CN" dirty="0" sz="2400" lang="en-US">
                <a:ea typeface="Arial" panose="020B0604020202020204" pitchFamily="34" charset="0"/>
              </a:rPr>
              <a:t>d</a:t>
            </a:r>
            <a:r>
              <a:rPr altLang="zh-CN" dirty="0" sz="2400" lang="en-US">
                <a:ea typeface="Arial" panose="020B0604020202020204" pitchFamily="34" charset="0"/>
              </a:rPr>
              <a:t>m</a:t>
            </a:r>
            <a:r>
              <a:rPr altLang="zh-CN" dirty="0" sz="2400" lang="en-US">
                <a:ea typeface="Arial" panose="020B0604020202020204" pitchFamily="34" charset="0"/>
              </a:rPr>
              <a:t>i</a:t>
            </a:r>
            <a:r>
              <a:rPr altLang="zh-CN" dirty="0" sz="2400" lang="en-US">
                <a:ea typeface="Arial" panose="020B0604020202020204" pitchFamily="34" charset="0"/>
              </a:rPr>
              <a:t>s</a:t>
            </a:r>
            <a:r>
              <a:rPr altLang="zh-CN" dirty="0" sz="2400" lang="en-US">
                <a:ea typeface="Arial" panose="020B0604020202020204" pitchFamily="34" charset="0"/>
              </a:rPr>
              <a:t>s</a:t>
            </a:r>
            <a:r>
              <a:rPr altLang="zh-CN" dirty="0" sz="2400" lang="en-US">
                <a:ea typeface="Arial" panose="020B0604020202020204" pitchFamily="34" charset="0"/>
              </a:rPr>
              <a:t>i</a:t>
            </a:r>
            <a:r>
              <a:rPr altLang="zh-CN" dirty="0" sz="2400" lang="en-US">
                <a:ea typeface="Arial" panose="020B0604020202020204" pitchFamily="34" charset="0"/>
              </a:rPr>
              <a:t>on</a:t>
            </a:r>
            <a:r>
              <a:rPr altLang="zh-CN" dirty="0" sz="2400" lang="en-US">
                <a:ea typeface="Arial" panose="020B0604020202020204" pitchFamily="34" charset="0"/>
              </a:rPr>
              <a:t> </a:t>
            </a:r>
            <a:r>
              <a:rPr altLang="zh-CN" dirty="0" sz="2400" lang="en-US">
                <a:ea typeface="Arial" panose="020B0604020202020204" pitchFamily="34" charset="0"/>
              </a:rPr>
              <a:t>p</a:t>
            </a:r>
            <a:r>
              <a:rPr altLang="zh-CN" dirty="0" sz="2400" lang="en-US">
                <a:ea typeface="Arial" panose="020B0604020202020204" pitchFamily="34" charset="0"/>
              </a:rPr>
              <a:t>a</a:t>
            </a:r>
            <a:r>
              <a:rPr altLang="zh-CN" dirty="0" sz="2400" lang="en-US">
                <a:ea typeface="Arial" panose="020B0604020202020204" pitchFamily="34" charset="0"/>
              </a:rPr>
              <a:t>g</a:t>
            </a:r>
            <a:r>
              <a:rPr altLang="zh-CN" dirty="0" sz="2400" lang="en-US">
                <a:ea typeface="Arial" panose="020B0604020202020204" pitchFamily="34" charset="0"/>
              </a:rPr>
              <a:t>e</a:t>
            </a:r>
            <a:endParaRPr altLang="zh-CN" dirty="0" sz="2400" lang="en-US">
              <a:ea typeface="Arial" panose="020B0604020202020204" pitchFamily="34" charset="0"/>
            </a:endParaRPr>
          </a:p>
        </p:txBody>
      </p:sp>
      <p:sp>
        <p:nvSpPr>
          <p:cNvPr id="1048594" name="椭圆 21"/>
          <p:cNvSpPr/>
          <p:nvPr>
            <p:custDataLst>
              <p:tags r:id="rId3"/>
            </p:custDataLst>
          </p:nvPr>
        </p:nvSpPr>
        <p:spPr>
          <a:xfrm>
            <a:off x="1640290" y="3395028"/>
            <a:ext cx="519430" cy="487045"/>
          </a:xfrm>
          <a:prstGeom prst="ellipse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>
            <a:normAutofit/>
          </a:bodyPr>
          <a:p>
            <a:pPr algn="ctr"/>
            <a:r>
              <a:rPr altLang="zh-CN" dirty="0" lang="en-US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1</a:t>
            </a:r>
            <a:endParaRPr altLang="zh-CN" dirty="0" lang="en-US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48595" name="椭圆 23"/>
          <p:cNvSpPr/>
          <p:nvPr>
            <p:custDataLst>
              <p:tags r:id="rId4"/>
            </p:custDataLst>
          </p:nvPr>
        </p:nvSpPr>
        <p:spPr>
          <a:xfrm>
            <a:off x="6938730" y="3395028"/>
            <a:ext cx="519430" cy="487045"/>
          </a:xfrm>
          <a:prstGeom prst="ellipse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>
            <a:normAutofit/>
          </a:bodyPr>
          <a:p>
            <a:pPr algn="ctr"/>
            <a:r>
              <a:rPr altLang="zh-CN" dirty="0" lang="en-US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2</a:t>
            </a:r>
            <a:endParaRPr altLang="zh-CN" dirty="0" lang="en-US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48596" name="文本框 2"/>
          <p:cNvSpPr txBox="1"/>
          <p:nvPr>
            <p:custDataLst>
              <p:tags r:id="rId5"/>
            </p:custDataLst>
          </p:nvPr>
        </p:nvSpPr>
        <p:spPr>
          <a:xfrm>
            <a:off x="2326741" y="1291527"/>
            <a:ext cx="3098844" cy="1141730"/>
          </a:xfrm>
          <a:prstGeom prst="rect"/>
          <a:noFill/>
        </p:spPr>
        <p:txBody>
          <a:bodyPr rtlCol="0" wrap="square">
            <a:normAutofit fontScale="56250" lnSpcReduction="20000"/>
          </a:bodyPr>
          <a:p>
            <a:pPr algn="ctr"/>
            <a:r>
              <a:rPr altLang="zh-CN" dirty="0" sz="8000" 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CONTENTS</a:t>
            </a:r>
            <a:endParaRPr altLang="zh-CN" dirty="0" sz="8000" lang="en-US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35810" y="2955290"/>
            <a:ext cx="8120380" cy="796290"/>
          </a:xfrm>
        </p:spPr>
        <p:txBody>
          <a:bodyPr>
            <a:normAutofit/>
          </a:bodyPr>
          <a:p>
            <a:r>
              <a:rPr altLang="zh-CN" lang="en-US" smtClean="0"/>
              <a:t>H</a:t>
            </a:r>
            <a:r>
              <a:rPr altLang="zh-CN" lang="en-US" smtClean="0"/>
              <a:t>o</a:t>
            </a:r>
            <a:r>
              <a:rPr altLang="zh-CN" lang="en-US" smtClean="0"/>
              <a:t>m</a:t>
            </a:r>
            <a:r>
              <a:rPr altLang="zh-CN" lang="en-US" smtClean="0"/>
              <a:t>e</a:t>
            </a:r>
            <a:r>
              <a:rPr altLang="zh-CN" lang="en-US" smtClean="0"/>
              <a:t> </a:t>
            </a:r>
            <a:r>
              <a:rPr altLang="zh-CN" lang="en-US" smtClean="0"/>
              <a:t>p</a:t>
            </a:r>
            <a:r>
              <a:rPr altLang="zh-CN" lang="en-US" smtClean="0"/>
              <a:t>a</a:t>
            </a:r>
            <a:r>
              <a:rPr altLang="zh-CN" lang="en-US" smtClean="0"/>
              <a:t>g</a:t>
            </a:r>
            <a:r>
              <a:rPr altLang="zh-CN" lang="en-US" smtClean="0"/>
              <a:t>e</a:t>
            </a:r>
            <a:endParaRPr altLang="zh-CN" lang="en-US" smtClean="0"/>
          </a:p>
        </p:txBody>
      </p:sp>
      <p:grpSp>
        <p:nvGrpSpPr>
          <p:cNvPr id="45" name="组合 10"/>
          <p:cNvGrpSpPr/>
          <p:nvPr>
            <p:custDataLst>
              <p:tags r:id="rId2"/>
            </p:custDataLst>
          </p:nvPr>
        </p:nvGrpSpPr>
        <p:grpSpPr>
          <a:xfrm>
            <a:off x="4225116" y="1645282"/>
            <a:ext cx="3406278" cy="1106805"/>
            <a:chOff x="4732110" y="1645282"/>
            <a:chExt cx="3406278" cy="1106805"/>
          </a:xfrm>
        </p:grpSpPr>
        <p:sp>
          <p:nvSpPr>
            <p:cNvPr id="1048631" name="文本框 13"/>
            <p:cNvSpPr txBox="1"/>
            <p:nvPr>
              <p:custDataLst>
                <p:tags r:id="rId3"/>
              </p:custDataLst>
            </p:nvPr>
          </p:nvSpPr>
          <p:spPr>
            <a:xfrm>
              <a:off x="4732110" y="1645282"/>
              <a:ext cx="2727780" cy="1106805"/>
            </a:xfrm>
            <a:prstGeom prst="rect"/>
            <a:noFill/>
          </p:spPr>
          <p:txBody>
            <a:bodyPr rtlCol="0" vert="horz" wrap="square">
              <a:normAutofit fontScale="86364" lnSpcReduction="10000"/>
            </a:bodyPr>
            <a:p>
              <a:pPr algn="dist"/>
              <a:r>
                <a:rPr altLang="zh-CN" dirty="0" sz="6600" lang="en-US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Chapter</a:t>
              </a:r>
              <a:endParaRPr altLang="en-US" dirty="0" sz="6600" lang="zh-CN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048632" name="椭圆 14"/>
            <p:cNvSpPr/>
            <p:nvPr>
              <p:custDataLst>
                <p:tags r:id="rId4"/>
              </p:custDataLst>
            </p:nvPr>
          </p:nvSpPr>
          <p:spPr>
            <a:xfrm>
              <a:off x="7459890" y="1764981"/>
              <a:ext cx="678498" cy="678494"/>
            </a:xfrm>
            <a:prstGeom prst="ellipse"/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>
              <a:normAutofit fontScale="96429" lnSpcReduction="10000"/>
            </a:bodyPr>
            <a:p>
              <a:pPr algn="ctr" fontAlgn="auto">
                <a:lnSpc>
                  <a:spcPct val="100000"/>
                </a:lnSpc>
              </a:pPr>
              <a:r>
                <a:rPr altLang="zh-CN" b="1" dirty="0" sz="2800" lang="en-US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1</a:t>
              </a:r>
              <a:endParaRPr altLang="zh-CN" b="1" dirty="0" sz="2800" lang="en-US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</p:spTree>
    <p:custDataLst>
      <p:tags r:id="rId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le 6"/>
          <p:cNvSpPr txBox="1"/>
          <p:nvPr>
            <p:custDataLst>
              <p:tags r:id="rId1"/>
            </p:custDataLst>
          </p:nvPr>
        </p:nvSpPr>
        <p:spPr>
          <a:xfrm>
            <a:off x="609299" y="5202434"/>
            <a:ext cx="10973399" cy="1043940"/>
          </a:xfrm>
          <a:prstGeom prst="rect"/>
          <a:noFill/>
          <a:ln w="3175">
            <a:noFill/>
            <a:prstDash val="dash"/>
          </a:ln>
        </p:spPr>
        <p:txBody>
          <a:bodyPr anchor="t" anchorCtr="0" bIns="46800" lIns="90000" rIns="90000" tIns="46800" wrap="square">
            <a:normAutofit/>
          </a:bodyPr>
          <a:lstStyle>
            <a:lvl1pPr algn="l" defTabSz="913765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baseline="0" b="0" cap="none" dirty="0" sz="2745" kern="1200" lang="en-US" spc="-49" smtClean="0">
                <a:ln w="3175">
                  <a:noFill/>
                </a:ln>
                <a:solidFill>
                  <a:sysClr lastClr="000000" val="windowText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altLang="zh-CN" sz="1800" lang="en-US" spc="50" smtClean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Click here to add the text, the text is the extraction of your thought, please try to explain your point of view as succinctly as possible.</a:t>
            </a:r>
            <a:endParaRPr altLang="zh-CN" sz="1800" lang="en-US" spc="50" smtClean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39" name="Title 6"/>
          <p:cNvSpPr txBox="1"/>
          <p:nvPr>
            <p:custDataLst>
              <p:tags r:id="rId2"/>
            </p:custDataLst>
          </p:nvPr>
        </p:nvSpPr>
        <p:spPr>
          <a:xfrm>
            <a:off x="609299" y="4486088"/>
            <a:ext cx="10973399" cy="565146"/>
          </a:xfrm>
          <a:prstGeom prst="rect"/>
          <a:noFill/>
          <a:ln w="3175">
            <a:noFill/>
            <a:prstDash val="dash"/>
          </a:ln>
        </p:spPr>
        <p:txBody>
          <a:bodyPr anchor="t" anchorCtr="0" bIns="46800" lIns="90000" rIns="90000" tIns="46800" wrap="square">
            <a:normAutofit lnSpcReduction="10000"/>
          </a:bodyPr>
          <a:lstStyle>
            <a:lvl1pPr algn="l" defTabSz="913765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baseline="0" b="0" cap="none" dirty="0" sz="2745" kern="1200" lang="en-US" spc="-49" smtClean="0">
                <a:ln w="3175">
                  <a:noFill/>
                </a:ln>
                <a:solidFill>
                  <a:sysClr lastClr="000000" val="windowText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100000"/>
              </a:lnSpc>
              <a:spcAft>
                <a:spcPts val="800"/>
              </a:spcAft>
            </a:pPr>
            <a:r>
              <a:rPr altLang="zh-CN" b="1" sz="3200" lang="en-US" spc="300" smtClean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Click here to add the title</a:t>
            </a:r>
            <a:endParaRPr altLang="zh-CN" b="1" sz="3200" lang="en-US" spc="300" smtClean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97153" name="图片 2"/>
          <p:cNvPicPr>
            <a:picLocks/>
          </p:cNvPicPr>
          <p:nvPr>
            <p:custDataLst>
              <p:tags r:id="rId3"/>
            </p:custDataLst>
          </p:nvPr>
        </p:nvPicPr>
        <p:blipFill>
          <a:blip xmlns:r="http://schemas.openxmlformats.org/officeDocument/2006/relationships" r:embed="rId4"/>
          <a:srcRect t="6406" b="6406"/>
          <a:stretch>
            <a:fillRect/>
          </a:stretch>
        </p:blipFill>
        <p:spPr>
          <a:xfrm>
            <a:off x="609349" y="609599"/>
            <a:ext cx="10969200" cy="5296281"/>
          </a:xfrm>
          <a:prstGeom prst="rect"/>
        </p:spPr>
      </p:pic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random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标题 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altLang="zh-CN" lang="en-US" smtClean="0"/>
              <a:t>A</a:t>
            </a:r>
            <a:r>
              <a:rPr altLang="zh-CN" lang="en-US" smtClean="0"/>
              <a:t>d</a:t>
            </a:r>
            <a:r>
              <a:rPr altLang="zh-CN" lang="en-US" smtClean="0"/>
              <a:t>mission</a:t>
            </a:r>
            <a:r>
              <a:rPr altLang="zh-CN" lang="en-US" smtClean="0"/>
              <a:t> </a:t>
            </a:r>
            <a:r>
              <a:rPr altLang="zh-CN" lang="en-US" smtClean="0"/>
              <a:t>p</a:t>
            </a:r>
            <a:r>
              <a:rPr altLang="zh-CN" lang="en-US" smtClean="0"/>
              <a:t>a</a:t>
            </a:r>
            <a:r>
              <a:rPr altLang="zh-CN" lang="en-US" smtClean="0"/>
              <a:t>g</a:t>
            </a:r>
            <a:r>
              <a:rPr altLang="zh-CN" lang="en-US" smtClean="0"/>
              <a:t>e</a:t>
            </a:r>
            <a:endParaRPr altLang="zh-CN" lang="en-US" smtClean="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random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4195"/>
            <a:ext cx="12192000" cy="6849610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-329516"/>
            <a:ext cx="12192000" cy="7183321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p>
            <a:r>
              <a:rPr altLang="zh-CN" lang="en-US" smtClean="0"/>
              <a:t>Thank you </a:t>
            </a:r>
            <a:endParaRPr altLang="en-US" lang="zh-CN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48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48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0"/>
  <p:tag name="KSO_WM_TAG_VERSION" val="1.0"/>
  <p:tag name="KSO_WM_BEAUTIFY_FLAG" val="#wm#"/>
  <p:tag name="KSO_WM_TEMPLATE_CATEGORY" val="custom"/>
  <p:tag name="KSO_WM_TEMPLATE_INDEX" val="20202648"/>
  <p:tag name="KSO_WM_TEMPLATE_THUMBS_INDEX" val="1、4、6、7、8、9、10、11、12、13、14"/>
</p:tagLst>
</file>

<file path=ppt/tags/tag115.xml><?xml version="1.0" encoding="utf-8"?>
<p:tagLst xmlns:p="http://schemas.openxmlformats.org/presentationml/2006/main">
  <p:tag name="KSO_WM_UNIT_ISCONTENTS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48_1*a*1"/>
  <p:tag name="KSO_WM_TEMPLATE_CATEGORY" val="custom"/>
  <p:tag name="KSO_WM_TEMPLATE_INDEX" val="20202648"/>
  <p:tag name="KSO_WM_UNIT_LAYERLEVEL" val="1"/>
  <p:tag name="KSO_WM_TAG_VERSION" val="1.0"/>
  <p:tag name="KSO_WM_BEAUTIFY_FLAG" val="#wm#"/>
  <p:tag name="KSO_WM_UNIT_PRESET_TEXT" val="Lovely Cartoon Template"/>
</p:tagLst>
</file>

<file path=ppt/tags/tag116.xml><?xml version="1.0" encoding="utf-8"?>
<p:tagLst xmlns:p="http://schemas.openxmlformats.org/presentationml/2006/main">
  <p:tag name="KSO_WM_SLIDE_ID" val="custom20202648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648"/>
  <p:tag name="KSO_WM_SLIDE_LAYOUT" val="a_b_j"/>
  <p:tag name="KSO_WM_SLIDE_LAYOUT_CNT" val="1_1_1"/>
  <p:tag name="KSO_WM_TEMPLATE_THUMBS_INDEX" val="1、4、6、7、8、9、10、11、12、13、14"/>
  <p:tag name="KSO_WM_TEMPLATE_MASTER_THUMB_INDEX" val="12"/>
</p:tagLst>
</file>

<file path=ppt/tags/tag117.xml><?xml version="1.0" encoding="utf-8"?>
<p:tagLst xmlns:p="http://schemas.openxmlformats.org/presentationml/2006/main">
  <p:tag name="KSO_WM_UNIT_ISCONTENTSTITLE" val="0"/>
  <p:tag name="KSO_WM_UNIT_PRESET_TEXT" val="Click here to add to the title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custom20202648_2*l_h_a*1_1_1"/>
  <p:tag name="KSO_WM_TEMPLATE_CATEGORY" val="custom"/>
  <p:tag name="KSO_WM_TEMPLATE_INDEX" val="20202648"/>
  <p:tag name="KSO_WM_UNIT_LAYERLEVEL" val="1_1_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ISCONTENTSTITLE" val="0"/>
  <p:tag name="KSO_WM_UNIT_PRESET_TEXT" val="Click here to add to the title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custom20202648_2*l_h_a*1_2_1"/>
  <p:tag name="KSO_WM_TEMPLATE_CATEGORY" val="custom"/>
  <p:tag name="KSO_WM_TEMPLATE_INDEX" val="20202648"/>
  <p:tag name="KSO_WM_UNIT_LAYERLEVEL" val="1_1_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2648_2*l_h_i*1_1_1"/>
  <p:tag name="KSO_WM_TEMPLATE_CATEGORY" val="custom"/>
  <p:tag name="KSO_WM_TEMPLATE_INDEX" val="20202648"/>
  <p:tag name="KSO_WM_UNIT_LAYERLEVEL" val="1_1_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2648_2*l_h_i*1_2_1"/>
  <p:tag name="KSO_WM_TEMPLATE_CATEGORY" val="custom"/>
  <p:tag name="KSO_WM_TEMPLATE_INDEX" val="20202648"/>
  <p:tag name="KSO_WM_UNIT_LAYERLEVEL" val="1_1_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2648_2*a*1"/>
  <p:tag name="KSO_WM_TEMPLATE_CATEGORY" val="custom"/>
  <p:tag name="KSO_WM_TEMPLATE_INDEX" val="20202648"/>
  <p:tag name="KSO_WM_UNIT_LAYERLEVEL" val="1"/>
  <p:tag name="KSO_WM_TAG_VERSION" val="1.0"/>
  <p:tag name="KSO_WM_BEAUTIFY_FLAG" val="#wm#"/>
  <p:tag name="KSO_WM_UNIT_ISCONTENTSTITLE" val="1"/>
  <p:tag name="KSO_WM_UNIT_NOCLEAR" val="0"/>
  <p:tag name="KSO_WM_UNIT_VALUE" val="2"/>
  <p:tag name="KSO_WM_UNIT_PRESET_TEXT" val="CONTENTS"/>
</p:tagLst>
</file>

<file path=ppt/tags/tag122.xml><?xml version="1.0" encoding="utf-8"?>
<p:tagLst xmlns:p="http://schemas.openxmlformats.org/presentationml/2006/main">
  <p:tag name="KSO_WM_SLIDE_ID" val="custom20202648_2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2"/>
  <p:tag name="KSO_WM_SLIDE_INDEX" val="2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2648"/>
  <p:tag name="KSO_WM_SLIDE_LAYOUT" val="a_b_l"/>
  <p:tag name="KSO_WM_SLIDE_LAYOUT_CNT" val="1_1_1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48_6*a*1"/>
  <p:tag name="KSO_WM_TEMPLATE_CATEGORY" val="custom"/>
  <p:tag name="KSO_WM_TEMPLATE_INDEX" val="20202648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1"/>
  <p:tag name="KSO_WM_UNIT_TYPE" val="a"/>
  <p:tag name="KSO_WM_UNIT_INDEX" val="1"/>
  <p:tag name="KSO_WM_UNIT_PRESET_TEXT" val="Click here to add to the title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48_6*i*1"/>
  <p:tag name="KSO_WM_TEMPLATE_CATEGORY" val="custom"/>
  <p:tag name="KSO_WM_TEMPLATE_INDEX" val="20202648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48_6*i*2"/>
  <p:tag name="KSO_WM_TEMPLATE_CATEGORY" val="custom"/>
  <p:tag name="KSO_WM_TEMPLATE_INDEX" val="20202648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48_6*e*1"/>
  <p:tag name="KSO_WM_TEMPLATE_CATEGORY" val="custom"/>
  <p:tag name="KSO_WM_TEMPLATE_INDEX" val="20202648"/>
  <p:tag name="KSO_WM_UNIT_LAYERLEVEL" val="1"/>
  <p:tag name="KSO_WM_TAG_VERSION" val="1.0"/>
  <p:tag name="KSO_WM_BEAUTIFY_FLAG" val="#wm#"/>
  <p:tag name="KSO_WM_UNIT_PRESET_TEXT" val="1"/>
  <p:tag name="KSO_WM_UNIT_NOCLEAR" val="0"/>
  <p:tag name="KSO_WM_UNIT_VALUE" val="1"/>
  <p:tag name="KSO_WM_UNIT_TYPE" val="e"/>
  <p:tag name="KSO_WM_UNIT_INDEX" val="1"/>
</p:tagLst>
</file>

<file path=ppt/tags/tag127.xml><?xml version="1.0" encoding="utf-8"?>
<p:tagLst xmlns:p="http://schemas.openxmlformats.org/presentationml/2006/main">
  <p:tag name="KSO_WM_SLIDE_ID" val="custom20202648_6"/>
  <p:tag name="KSO_WM_TEMPLATE_SUBCATEGORY" val="0"/>
  <p:tag name="KSO_WM_TEMPLATE_MASTER_TYPE" val="1"/>
  <p:tag name="KSO_WM_TEMPLATE_COLOR_TYPE" val="1"/>
  <p:tag name="KSO_WM_SLIDE_ITEM_CNT" val="0"/>
  <p:tag name="KSO_WM_SLIDE_INDEX" val="6"/>
  <p:tag name="KSO_WM_TAG_VERSION" val="1.0"/>
  <p:tag name="KSO_WM_BEAUTIFY_FLAG" val="#wm#"/>
  <p:tag name="KSO_WM_TEMPLATE_CATEGORY" val="custom"/>
  <p:tag name="KSO_WM_TEMPLATE_INDEX" val="20202648"/>
  <p:tag name="KSO_WM_SLIDE_TYPE" val="sectionTitle"/>
  <p:tag name="KSO_WM_SLIDE_SUBTYPE" val="pureTxt"/>
  <p:tag name="KSO_WM_SLIDE_LAYOUT" val="a_b_e"/>
  <p:tag name="KSO_WM_SLIDE_LAYOUT_CNT" val="1_1_1"/>
</p:tagLst>
</file>

<file path=ppt/tags/tag128.xml><?xml version="1.0" encoding="utf-8"?>
<p:tagLst xmlns:p="http://schemas.openxmlformats.org/presentationml/2006/main">
  <p:tag name="KSO_WM_UNIT_NOCLEAR" val="0"/>
  <p:tag name="KSO_WM_UNIT_VALUE" val="141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648_7*f*1"/>
  <p:tag name="KSO_WM_TEMPLATE_CATEGORY" val="custom"/>
  <p:tag name="KSO_WM_TEMPLATE_INDEX" val="20202648"/>
  <p:tag name="KSO_WM_UNIT_LAYERLEVEL" val="1"/>
  <p:tag name="KSO_WM_TAG_VERSION" val="1.0"/>
  <p:tag name="KSO_WM_BEAUTIFY_FLAG" val="#wm#"/>
  <p:tag name="KSO_WM_UNIT_PRESET_TEXT" val="Click here to add the text, the text is the extraction of your thought, please try to explain your point of view as succinctly as possible."/>
</p:tagLst>
</file>

<file path=ppt/tags/tag129.xml><?xml version="1.0" encoding="utf-8"?>
<p:tagLst xmlns:p="http://schemas.openxmlformats.org/presentationml/2006/main"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48_7*a*1"/>
  <p:tag name="KSO_WM_TEMPLATE_CATEGORY" val="custom"/>
  <p:tag name="KSO_WM_TEMPLATE_INDEX" val="20202648"/>
  <p:tag name="KSO_WM_UNIT_LAYERLEVEL" val="1"/>
  <p:tag name="KSO_WM_TAG_VERSION" val="1.0"/>
  <p:tag name="KSO_WM_BEAUTIFY_FLAG" val="#wm#"/>
  <p:tag name="KSO_WM_UNIT_PRESET_TEXT" val="Click here to add to the title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VALUE" val="1011*304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02648_7*d*1"/>
  <p:tag name="KSO_WM_TEMPLATE_CATEGORY" val="custom"/>
  <p:tag name="KSO_WM_TEMPLATE_INDEX" val="20202648"/>
  <p:tag name="KSO_WM_UNIT_LAYERLEVEL" val="1"/>
  <p:tag name="KSO_WM_TAG_VERSION" val="1.0"/>
  <p:tag name="KSO_WM_BEAUTIFY_FLAG" val="#wm#"/>
  <p:tag name="KSO_WM_UNIT_SUPPORT_UNIT_TYPE" val="[&quot;all&quot;]"/>
</p:tagLst>
</file>

<file path=ppt/tags/tag131.xml><?xml version="1.0" encoding="utf-8"?>
<p:tagLst xmlns:p="http://schemas.openxmlformats.org/presentationml/2006/main">
  <p:tag name="KSO_WM_SLIDE_ID" val="custom20202648_7"/>
  <p:tag name="KSO_WM_TEMPLATE_SUBCATEGORY" val="0"/>
  <p:tag name="KSO_WM_SLIDE_TYPE" val="text"/>
  <p:tag name="KSO_WM_SLIDE_SUBTYPE" val="picTxt"/>
  <p:tag name="KSO_WM_SLIDE_ITEM_CNT" val="0"/>
  <p:tag name="KSO_WM_SLIDE_INDEX" val="7"/>
  <p:tag name="KSO_WM_SLIDE_SIZE" val="864*443"/>
  <p:tag name="KSO_WM_SLIDE_POSITION" val="47*48"/>
  <p:tag name="KSO_WM_TAG_VERSION" val="1.0"/>
  <p:tag name="KSO_WM_BEAUTIFY_FLAG" val="#wm#"/>
  <p:tag name="KSO_WM_TEMPLATE_CATEGORY" val="custom"/>
  <p:tag name="KSO_WM_TEMPLATE_INDEX" val="20202648"/>
  <p:tag name="KSO_WM_SLIDE_LAYOUT" val="a_d_f"/>
  <p:tag name="KSO_WM_SLIDE_LAYOUT_CNT" val="1_1_1"/>
  <p:tag name="KSO_WM_TEMPLATE_MASTER_TYPE" val="1"/>
  <p:tag name="KSO_WM_TEMPLATE_COLOR_TYPE" val="1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48_13*a*1"/>
  <p:tag name="KSO_WM_TEMPLATE_CATEGORY" val="custom"/>
  <p:tag name="KSO_WM_TEMPLATE_INDEX" val="20202648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6"/>
  <p:tag name="KSO_WM_UNIT_TYPE" val="a"/>
  <p:tag name="KSO_WM_UNIT_INDEX" val="1"/>
  <p:tag name="KSO_WM_UNIT_PRESET_TEXT" val="Click here to add to the title"/>
</p:tagLst>
</file>

<file path=ppt/tags/tag133.xml><?xml version="1.0" encoding="utf-8"?>
<p:tagLst xmlns:p="http://schemas.openxmlformats.org/presentationml/2006/main">
  <p:tag name="KSO_WM_SLIDE_ID" val="custom20202648_13"/>
  <p:tag name="KSO_WM_TEMPLATE_SUBCATEGORY" val="0"/>
  <p:tag name="KSO_WM_SLIDE_ITEM_CNT" val="0"/>
  <p:tag name="KSO_WM_SLIDE_INDEX" val="13"/>
  <p:tag name="KSO_WM_TAG_VERSION" val="1.0"/>
  <p:tag name="KSO_WM_BEAUTIFY_FLAG" val="#wm#"/>
  <p:tag name="KSO_WM_TEMPLATE_CATEGORY" val="custom"/>
  <p:tag name="KSO_WM_TEMPLATE_INDEX" val="20202648"/>
  <p:tag name="KSO_WM_SLIDE_TYPE" val="text"/>
  <p:tag name="KSO_WM_SLIDE_SUBTYPE" val="pureTxt"/>
  <p:tag name="KSO_WM_SLIDE_SIZE" val="720*329"/>
  <p:tag name="KSO_WM_SLIDE_POSITION" val="119*105"/>
  <p:tag name="KSO_WM_SLIDE_LAYOUT" val="a_f"/>
  <p:tag name="KSO_WM_SLIDE_LAYOUT_CNT" val="1_1"/>
  <p:tag name="KSO_WM_TEMPLATE_MASTER_TYPE" val="1"/>
  <p:tag name="KSO_WM_TEMPLATE_COLOR_TYPE" val="1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48_14*a*1"/>
  <p:tag name="KSO_WM_TEMPLATE_CATEGORY" val="custom"/>
  <p:tag name="KSO_WM_TEMPLATE_INDEX" val="20202648"/>
  <p:tag name="KSO_WM_UNIT_LAYERLEVEL" val="1"/>
  <p:tag name="KSO_WM_TAG_VERSION" val="1.0"/>
  <p:tag name="KSO_WM_BEAUTIFY_FLAG" val="#wm#"/>
  <p:tag name="KSO_WM_UNIT_ISCONTENTSTITLE" val="0"/>
  <p:tag name="KSO_WM_UNIT_NOCLEAR" val="1"/>
  <p:tag name="KSO_WM_UNIT_TYPE" val="a"/>
  <p:tag name="KSO_WM_UNIT_INDEX" val="1"/>
  <p:tag name="KSO_WM_UNIT_PRESET_TEXT" val="Thank you "/>
</p:tagLst>
</file>

<file path=ppt/tags/tag135.xml><?xml version="1.0" encoding="utf-8"?>
<p:tagLst xmlns:p="http://schemas.openxmlformats.org/presentationml/2006/main">
  <p:tag name="KSO_WM_SLIDE_ID" val="custom20202648_14"/>
  <p:tag name="KSO_WM_TEMPLATE_SUBCATEGORY" val="0"/>
  <p:tag name="KSO_WM_TEMPLATE_MASTER_TYPE" val="1"/>
  <p:tag name="KSO_WM_TEMPLATE_COLOR_TYPE" val="1"/>
  <p:tag name="KSO_WM_SLIDE_ITEM_CNT" val="0"/>
  <p:tag name="KSO_WM_SLIDE_INDEX" val="14"/>
  <p:tag name="KSO_WM_TAG_VERSION" val="1.0"/>
  <p:tag name="KSO_WM_BEAUTIFY_FLAG" val="#wm#"/>
  <p:tag name="KSO_WM_TEMPLATE_CATEGORY" val="custom"/>
  <p:tag name="KSO_WM_TEMPLATE_INDEX" val="20202648"/>
  <p:tag name="KSO_WM_SLIDE_TYPE" val="endPage"/>
  <p:tag name="KSO_WM_SLIDE_SUBTYPE" val="pureTxt"/>
  <p:tag name="KSO_WM_SLIDE_LAYOUT" val="a_b_j"/>
  <p:tag name="KSO_WM_SLIDE_LAYOUT_CNT" val="1_1_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1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YPE" val="i"/>
  <p:tag name="KSO_WM_UNIT_INDEX" val="1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heme/theme1.xml><?xml version="1.0" encoding="utf-8"?>
<a:theme xmlns:a="http://schemas.openxmlformats.org/drawingml/2006/main" name="Office Theme">
  <a:themeElements>
    <a:clrScheme name="自定义 50">
      <a:dk1>
        <a:srgbClr val="000000"/>
      </a:dk1>
      <a:lt1>
        <a:srgbClr val="FFFFFF"/>
      </a:lt1>
      <a:dk2>
        <a:srgbClr val="F2F2F2"/>
      </a:dk2>
      <a:lt2>
        <a:srgbClr val="FFFFFF"/>
      </a:lt2>
      <a:accent1>
        <a:srgbClr val="FAC406"/>
      </a:accent1>
      <a:accent2>
        <a:srgbClr val="F9B726"/>
      </a:accent2>
      <a:accent3>
        <a:srgbClr val="F5A231"/>
      </a:accent3>
      <a:accent4>
        <a:srgbClr val="F5903F"/>
      </a:accent4>
      <a:accent5>
        <a:srgbClr val="F27949"/>
      </a:accent5>
      <a:accent6>
        <a:srgbClr val="F05B51"/>
      </a:accent6>
      <a:hlink>
        <a:srgbClr val="BFBFBF"/>
      </a:hlink>
      <a:folHlink>
        <a:srgbClr val="BFBFB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M2006C3LI</dc:creator>
  <cp:lastModifiedBy>s_qianhanru</cp:lastModifiedBy>
  <dcterms:created xsi:type="dcterms:W3CDTF">2019-09-02T22:13:00Z</dcterms:created>
  <dcterms:modified xsi:type="dcterms:W3CDTF">2022-03-29T02:46:39Z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1033-11.2.0.8991</vt:lpwstr>
  </property>
  <property fmtid="{D5CDD505-2E9C-101B-9397-08002B2CF9AE}" pid="3" name="ICV">
    <vt:lpwstr>c5abf8c2f45c45929a80cbb87fce7634</vt:lpwstr>
  </property>
</Properties>
</file>