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bcs22.krmmc@gmail.com" userId="e35af22c47abc141" providerId="LiveId" clId="{517D6405-2C3D-9D41-8A17-7512C1CD1816}"/>
    <pc:docChg chg="modSld">
      <pc:chgData name="vishalbcs22.krmmc@gmail.com" userId="e35af22c47abc141" providerId="LiveId" clId="{517D6405-2C3D-9D41-8A17-7512C1CD1816}" dt="2024-10-18T04:40:49.961" v="44" actId="20577"/>
      <pc:docMkLst>
        <pc:docMk/>
      </pc:docMkLst>
      <pc:sldChg chg="modSp">
        <pc:chgData name="vishalbcs22.krmmc@gmail.com" userId="e35af22c47abc141" providerId="LiveId" clId="{517D6405-2C3D-9D41-8A17-7512C1CD1816}" dt="2024-10-18T04:40:49.961" v="44" actId="20577"/>
        <pc:sldMkLst>
          <pc:docMk/>
          <pc:sldMk cId="0" sldId="256"/>
        </pc:sldMkLst>
        <pc:spChg chg="mod">
          <ac:chgData name="vishalbcs22.krmmc@gmail.com" userId="e35af22c47abc141" providerId="LiveId" clId="{517D6405-2C3D-9D41-8A17-7512C1CD1816}" dt="2024-10-18T04:40:49.961" v="44"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Chandru</a:t>
            </a:r>
            <a:r>
              <a:rPr lang="en-US" sz="2400" dirty="0"/>
              <a:t> .r</a:t>
            </a:r>
          </a:p>
          <a:p>
            <a:r>
              <a:rPr lang="en-US" sz="2400" dirty="0"/>
              <a:t>REGISTER NO:</a:t>
            </a:r>
            <a:r>
              <a:rPr lang="en-IN" sz="2400" dirty="0"/>
              <a:t>12220</a:t>
            </a:r>
            <a:r>
              <a:rPr lang="en-US" sz="2400" dirty="0"/>
              <a:t>2568</a:t>
            </a:r>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a:t>
            </a:r>
            <a:r>
              <a:rPr lang="en-US" sz="2400" dirty="0" err="1"/>
              <a:t>kumararani</a:t>
            </a:r>
            <a:r>
              <a:rPr lang="en-US" sz="2400" dirty="0"/>
              <a:t> </a:t>
            </a:r>
            <a:r>
              <a:rPr lang="en-US" sz="2400" dirty="0" err="1"/>
              <a:t>Meena</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vishalbcs22.krmmc@gmail.com</cp:lastModifiedBy>
  <cp:revision>26</cp:revision>
  <dcterms:created xsi:type="dcterms:W3CDTF">2024-03-29T15:07:22Z</dcterms:created>
  <dcterms:modified xsi:type="dcterms:W3CDTF">2024-10-18T04:40:56Z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