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STUDENT NAME: k.chandru</a:t>
            </a:r>
          </a:p>
          <a:p>
            <a:r>
              <a:rPr lang="en-US" sz="2400" dirty="0"/>
              <a:t>REGISTER NO: 312200219</a:t>
            </a:r>
          </a:p>
          <a:p>
            <a:r>
              <a:rPr lang="en-US" sz="2400" dirty="0"/>
              <a:t>DEPARTMENT: B.com AF 3</a:t>
            </a:r>
            <a:r>
              <a:rPr lang="en-US" sz="2400" baseline="30000" dirty="0"/>
              <a:t>rd</a:t>
            </a:r>
            <a:r>
              <a:rPr lang="en-US" sz="2400" dirty="0"/>
              <a:t> year</a:t>
            </a:r>
          </a:p>
          <a:p>
            <a:r>
              <a:rPr lang="en-US" sz="2400" dirty="0"/>
              <a:t>COLLEGE: S.I.V.E.T college</a:t>
            </a:r>
          </a:p>
          <a:p>
            <a:r>
              <a:rPr lang="en-US" sz="2400" dirty="0"/>
              <a:t>Naan Mudhalvan :asunm103unm103312200219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10" name="Picture 9">
            <a:extLst>
              <a:ext uri="{FF2B5EF4-FFF2-40B4-BE49-F238E27FC236}">
                <a16:creationId xmlns:a16="http://schemas.microsoft.com/office/drawing/2014/main" id="{D66B474B-84DB-0736-8C43-894EB6D63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929" y="1148556"/>
            <a:ext cx="7518499" cy="49283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chandrusami617@gmail.com</cp:lastModifiedBy>
  <cp:revision>15</cp:revision>
  <dcterms:created xsi:type="dcterms:W3CDTF">2024-03-29T15:07:22Z</dcterms:created>
  <dcterms:modified xsi:type="dcterms:W3CDTF">2024-09-05T05:59:55Z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