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2" r:id="rId10"/>
    <p:sldId id="263" r:id="rId11"/>
    <p:sldId id="267" r:id="rId12"/>
    <p:sldId id="268" r:id="rId13"/>
    <p:sldId id="269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79E04-3AEA-4BD1-8698-0E74FE239278}" v="43" dt="2025-08-03T05:54:41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u V" userId="ccd6f45df75717b1" providerId="LiveId" clId="{22679E04-3AEA-4BD1-8698-0E74FE239278}"/>
    <pc:docChg chg="undo custSel addSld delSld modSld sldOrd">
      <pc:chgData name="Chandu V" userId="ccd6f45df75717b1" providerId="LiveId" clId="{22679E04-3AEA-4BD1-8698-0E74FE239278}" dt="2025-08-03T05:54:41.656" v="402"/>
      <pc:docMkLst>
        <pc:docMk/>
      </pc:docMkLst>
      <pc:sldChg chg="addSp delSp modSp mod modClrScheme chgLayout">
        <pc:chgData name="Chandu V" userId="ccd6f45df75717b1" providerId="LiveId" clId="{22679E04-3AEA-4BD1-8698-0E74FE239278}" dt="2025-08-03T05:42:36.869" v="398" actId="27636"/>
        <pc:sldMkLst>
          <pc:docMk/>
          <pc:sldMk cId="0" sldId="256"/>
        </pc:sldMkLst>
        <pc:spChg chg="del mod">
          <ac:chgData name="Chandu V" userId="ccd6f45df75717b1" providerId="LiveId" clId="{22679E04-3AEA-4BD1-8698-0E74FE239278}" dt="2025-08-03T04:59:06.831" v="31" actId="21"/>
          <ac:spMkLst>
            <pc:docMk/>
            <pc:sldMk cId="0" sldId="256"/>
            <ac:spMk id="2" creationId="{00000000-0000-0000-0000-000000000000}"/>
          </ac:spMkLst>
        </pc:spChg>
        <pc:spChg chg="add mod ord">
          <ac:chgData name="Chandu V" userId="ccd6f45df75717b1" providerId="LiveId" clId="{22679E04-3AEA-4BD1-8698-0E74FE239278}" dt="2025-08-03T05:41:44.102" v="392" actId="27636"/>
          <ac:spMkLst>
            <pc:docMk/>
            <pc:sldMk cId="0" sldId="256"/>
            <ac:spMk id="3" creationId="{51DB89A9-3BCC-11F5-7AF2-5222F86969F0}"/>
          </ac:spMkLst>
        </pc:spChg>
        <pc:spChg chg="add mod ord">
          <ac:chgData name="Chandu V" userId="ccd6f45df75717b1" providerId="LiveId" clId="{22679E04-3AEA-4BD1-8698-0E74FE239278}" dt="2025-08-03T05:42:36.869" v="398" actId="27636"/>
          <ac:spMkLst>
            <pc:docMk/>
            <pc:sldMk cId="0" sldId="256"/>
            <ac:spMk id="4" creationId="{41C55C07-F380-8F2D-9552-BFCE0AA1AA34}"/>
          </ac:spMkLst>
        </pc:spChg>
      </pc:sldChg>
      <pc:sldChg chg="addSp delSp modSp mod modClrScheme chgLayout">
        <pc:chgData name="Chandu V" userId="ccd6f45df75717b1" providerId="LiveId" clId="{22679E04-3AEA-4BD1-8698-0E74FE239278}" dt="2025-08-03T04:57:09.638" v="15" actId="700"/>
        <pc:sldMkLst>
          <pc:docMk/>
          <pc:sldMk cId="0" sldId="257"/>
        </pc:sldMkLst>
        <pc:spChg chg="add del mod ord">
          <ac:chgData name="Chandu V" userId="ccd6f45df75717b1" providerId="LiveId" clId="{22679E04-3AEA-4BD1-8698-0E74FE239278}" dt="2025-08-03T04:57:09.638" v="15" actId="700"/>
          <ac:spMkLst>
            <pc:docMk/>
            <pc:sldMk cId="0" sldId="257"/>
            <ac:spMk id="4" creationId="{EF4D94EB-FA96-DA29-EE31-B1A10A5D1F1C}"/>
          </ac:spMkLst>
        </pc:spChg>
        <pc:spChg chg="add del mod ord">
          <ac:chgData name="Chandu V" userId="ccd6f45df75717b1" providerId="LiveId" clId="{22679E04-3AEA-4BD1-8698-0E74FE239278}" dt="2025-08-03T04:57:09.638" v="15" actId="700"/>
          <ac:spMkLst>
            <pc:docMk/>
            <pc:sldMk cId="0" sldId="257"/>
            <ac:spMk id="5" creationId="{A3CA5328-0F05-4E1C-C066-32F2996E43D6}"/>
          </ac:spMkLst>
        </pc:spChg>
      </pc:sldChg>
      <pc:sldChg chg="modSp mod">
        <pc:chgData name="Chandu V" userId="ccd6f45df75717b1" providerId="LiveId" clId="{22679E04-3AEA-4BD1-8698-0E74FE239278}" dt="2025-08-03T05:40:46.050" v="385" actId="14100"/>
        <pc:sldMkLst>
          <pc:docMk/>
          <pc:sldMk cId="0" sldId="259"/>
        </pc:sldMkLst>
        <pc:spChg chg="mod">
          <ac:chgData name="Chandu V" userId="ccd6f45df75717b1" providerId="LiveId" clId="{22679E04-3AEA-4BD1-8698-0E74FE239278}" dt="2025-08-03T05:40:46.050" v="385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Chandu V" userId="ccd6f45df75717b1" providerId="LiveId" clId="{22679E04-3AEA-4BD1-8698-0E74FE239278}" dt="2025-08-03T05:02:07.619" v="91" actId="113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modClrScheme chgLayout">
        <pc:chgData name="Chandu V" userId="ccd6f45df75717b1" providerId="LiveId" clId="{22679E04-3AEA-4BD1-8698-0E74FE239278}" dt="2025-08-03T05:24:10.318" v="200" actId="1076"/>
        <pc:sldMkLst>
          <pc:docMk/>
          <pc:sldMk cId="0" sldId="260"/>
        </pc:sldMkLst>
        <pc:spChg chg="mod">
          <ac:chgData name="Chandu V" userId="ccd6f45df75717b1" providerId="LiveId" clId="{22679E04-3AEA-4BD1-8698-0E74FE239278}" dt="2025-08-03T05:12:19.006" v="116" actId="20577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Chandu V" userId="ccd6f45df75717b1" providerId="LiveId" clId="{22679E04-3AEA-4BD1-8698-0E74FE239278}" dt="2025-08-03T05:11:51.434" v="109" actId="21"/>
          <ac:spMkLst>
            <pc:docMk/>
            <pc:sldMk cId="0" sldId="260"/>
            <ac:spMk id="3" creationId="{00000000-0000-0000-0000-000000000000}"/>
          </ac:spMkLst>
        </pc:spChg>
        <pc:spChg chg="add del mod ord">
          <ac:chgData name="Chandu V" userId="ccd6f45df75717b1" providerId="LiveId" clId="{22679E04-3AEA-4BD1-8698-0E74FE239278}" dt="2025-08-03T05:12:13.405" v="111" actId="700"/>
          <ac:spMkLst>
            <pc:docMk/>
            <pc:sldMk cId="0" sldId="260"/>
            <ac:spMk id="4" creationId="{F075B761-42CC-EC33-0507-FD11CC8BF966}"/>
          </ac:spMkLst>
        </pc:spChg>
        <pc:picChg chg="add del mod">
          <ac:chgData name="Chandu V" userId="ccd6f45df75717b1" providerId="LiveId" clId="{22679E04-3AEA-4BD1-8698-0E74FE239278}" dt="2025-08-03T05:22:37.429" v="187" actId="21"/>
          <ac:picMkLst>
            <pc:docMk/>
            <pc:sldMk cId="0" sldId="260"/>
            <ac:picMk id="6" creationId="{7E923D22-72F7-8B58-D3B6-AA030A5858FA}"/>
          </ac:picMkLst>
        </pc:picChg>
        <pc:picChg chg="add del mod">
          <ac:chgData name="Chandu V" userId="ccd6f45df75717b1" providerId="LiveId" clId="{22679E04-3AEA-4BD1-8698-0E74FE239278}" dt="2025-08-03T05:22:44.740" v="188" actId="21"/>
          <ac:picMkLst>
            <pc:docMk/>
            <pc:sldMk cId="0" sldId="260"/>
            <ac:picMk id="8" creationId="{524F46EA-BA16-9274-DE8E-F3EAFBEACBB8}"/>
          </ac:picMkLst>
        </pc:picChg>
        <pc:picChg chg="add del mod">
          <ac:chgData name="Chandu V" userId="ccd6f45df75717b1" providerId="LiveId" clId="{22679E04-3AEA-4BD1-8698-0E74FE239278}" dt="2025-08-03T05:23:35.674" v="191" actId="21"/>
          <ac:picMkLst>
            <pc:docMk/>
            <pc:sldMk cId="0" sldId="260"/>
            <ac:picMk id="9" creationId="{524F46EA-BA16-9274-DE8E-F3EAFBEACBB8}"/>
          </ac:picMkLst>
        </pc:picChg>
        <pc:picChg chg="add mod">
          <ac:chgData name="Chandu V" userId="ccd6f45df75717b1" providerId="LiveId" clId="{22679E04-3AEA-4BD1-8698-0E74FE239278}" dt="2025-08-03T05:24:10.318" v="200" actId="1076"/>
          <ac:picMkLst>
            <pc:docMk/>
            <pc:sldMk cId="0" sldId="260"/>
            <ac:picMk id="11" creationId="{2A967D1C-D1F9-E3D1-9665-2AE1A0ACA403}"/>
          </ac:picMkLst>
        </pc:picChg>
      </pc:sldChg>
      <pc:sldChg chg="modSp mod">
        <pc:chgData name="Chandu V" userId="ccd6f45df75717b1" providerId="LiveId" clId="{22679E04-3AEA-4BD1-8698-0E74FE239278}" dt="2025-08-03T05:54:41.656" v="402"/>
        <pc:sldMkLst>
          <pc:docMk/>
          <pc:sldMk cId="0" sldId="263"/>
        </pc:sldMkLst>
        <pc:spChg chg="mod">
          <ac:chgData name="Chandu V" userId="ccd6f45df75717b1" providerId="LiveId" clId="{22679E04-3AEA-4BD1-8698-0E74FE239278}" dt="2025-08-03T05:27:39.212" v="206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Chandu V" userId="ccd6f45df75717b1" providerId="LiveId" clId="{22679E04-3AEA-4BD1-8698-0E74FE239278}" dt="2025-08-03T05:54:41.656" v="402"/>
          <ac:spMkLst>
            <pc:docMk/>
            <pc:sldMk cId="0" sldId="263"/>
            <ac:spMk id="3" creationId="{00000000-0000-0000-0000-000000000000}"/>
          </ac:spMkLst>
        </pc:spChg>
      </pc:sldChg>
      <pc:sldChg chg="new del">
        <pc:chgData name="Chandu V" userId="ccd6f45df75717b1" providerId="LiveId" clId="{22679E04-3AEA-4BD1-8698-0E74FE239278}" dt="2025-08-03T04:56:59.366" v="13" actId="2696"/>
        <pc:sldMkLst>
          <pc:docMk/>
          <pc:sldMk cId="777048574" sldId="265"/>
        </pc:sldMkLst>
      </pc:sldChg>
      <pc:sldChg chg="addSp modSp new mod modClrScheme chgLayout">
        <pc:chgData name="Chandu V" userId="ccd6f45df75717b1" providerId="LiveId" clId="{22679E04-3AEA-4BD1-8698-0E74FE239278}" dt="2025-08-03T05:18:37.086" v="173" actId="14100"/>
        <pc:sldMkLst>
          <pc:docMk/>
          <pc:sldMk cId="2388005553" sldId="265"/>
        </pc:sldMkLst>
        <pc:spChg chg="add mod">
          <ac:chgData name="Chandu V" userId="ccd6f45df75717b1" providerId="LiveId" clId="{22679E04-3AEA-4BD1-8698-0E74FE239278}" dt="2025-08-03T05:15:24.823" v="167" actId="20577"/>
          <ac:spMkLst>
            <pc:docMk/>
            <pc:sldMk cId="2388005553" sldId="265"/>
            <ac:spMk id="2" creationId="{C51F1E21-1E86-F786-E049-E94BABD7DA36}"/>
          </ac:spMkLst>
        </pc:spChg>
        <pc:picChg chg="add mod">
          <ac:chgData name="Chandu V" userId="ccd6f45df75717b1" providerId="LiveId" clId="{22679E04-3AEA-4BD1-8698-0E74FE239278}" dt="2025-08-03T05:18:37.086" v="173" actId="14100"/>
          <ac:picMkLst>
            <pc:docMk/>
            <pc:sldMk cId="2388005553" sldId="265"/>
            <ac:picMk id="4" creationId="{839E558B-6B6B-FAE4-268D-B228E99AFC13}"/>
          </ac:picMkLst>
        </pc:picChg>
      </pc:sldChg>
      <pc:sldChg chg="addSp modSp new mod ord">
        <pc:chgData name="Chandu V" userId="ccd6f45df75717b1" providerId="LiveId" clId="{22679E04-3AEA-4BD1-8698-0E74FE239278}" dt="2025-08-03T05:41:44.127" v="393" actId="27636"/>
        <pc:sldMkLst>
          <pc:docMk/>
          <pc:sldMk cId="3071642058" sldId="266"/>
        </pc:sldMkLst>
        <pc:spChg chg="mod">
          <ac:chgData name="Chandu V" userId="ccd6f45df75717b1" providerId="LiveId" clId="{22679E04-3AEA-4BD1-8698-0E74FE239278}" dt="2025-08-03T05:41:44.127" v="393" actId="27636"/>
          <ac:spMkLst>
            <pc:docMk/>
            <pc:sldMk cId="3071642058" sldId="266"/>
            <ac:spMk id="2" creationId="{99DE87A2-0922-3F43-9050-29DDF02E3D70}"/>
          </ac:spMkLst>
        </pc:spChg>
        <pc:picChg chg="add mod">
          <ac:chgData name="Chandu V" userId="ccd6f45df75717b1" providerId="LiveId" clId="{22679E04-3AEA-4BD1-8698-0E74FE239278}" dt="2025-08-03T05:13:47.416" v="128" actId="14100"/>
          <ac:picMkLst>
            <pc:docMk/>
            <pc:sldMk cId="3071642058" sldId="266"/>
            <ac:picMk id="4" creationId="{EA44A3DF-7953-F7FC-2C19-714CF3C4E542}"/>
          </ac:picMkLst>
        </pc:picChg>
      </pc:sldChg>
      <pc:sldChg chg="new del">
        <pc:chgData name="Chandu V" userId="ccd6f45df75717b1" providerId="LiveId" clId="{22679E04-3AEA-4BD1-8698-0E74FE239278}" dt="2025-08-03T05:14:22.142" v="142" actId="2696"/>
        <pc:sldMkLst>
          <pc:docMk/>
          <pc:sldMk cId="1550876176" sldId="267"/>
        </pc:sldMkLst>
      </pc:sldChg>
      <pc:sldChg chg="addSp modSp new mod modClrScheme chgLayout">
        <pc:chgData name="Chandu V" userId="ccd6f45df75717b1" providerId="LiveId" clId="{22679E04-3AEA-4BD1-8698-0E74FE239278}" dt="2025-08-03T05:33:01.158" v="261" actId="20577"/>
        <pc:sldMkLst>
          <pc:docMk/>
          <pc:sldMk cId="3754674363" sldId="267"/>
        </pc:sldMkLst>
        <pc:spChg chg="add mod ord">
          <ac:chgData name="Chandu V" userId="ccd6f45df75717b1" providerId="LiveId" clId="{22679E04-3AEA-4BD1-8698-0E74FE239278}" dt="2025-08-03T05:33:01.158" v="261" actId="20577"/>
          <ac:spMkLst>
            <pc:docMk/>
            <pc:sldMk cId="3754674363" sldId="267"/>
            <ac:spMk id="4" creationId="{F7B17F66-85CA-847C-3C31-919115313057}"/>
          </ac:spMkLst>
        </pc:spChg>
        <pc:picChg chg="add mod">
          <ac:chgData name="Chandu V" userId="ccd6f45df75717b1" providerId="LiveId" clId="{22679E04-3AEA-4BD1-8698-0E74FE239278}" dt="2025-08-03T05:32:41.239" v="238" actId="14100"/>
          <ac:picMkLst>
            <pc:docMk/>
            <pc:sldMk cId="3754674363" sldId="267"/>
            <ac:picMk id="3" creationId="{3C537043-C6E3-7E48-5FD9-46DE67825020}"/>
          </ac:picMkLst>
        </pc:picChg>
      </pc:sldChg>
      <pc:sldChg chg="addSp modSp new mod">
        <pc:chgData name="Chandu V" userId="ccd6f45df75717b1" providerId="LiveId" clId="{22679E04-3AEA-4BD1-8698-0E74FE239278}" dt="2025-08-03T05:42:36.888" v="399" actId="27636"/>
        <pc:sldMkLst>
          <pc:docMk/>
          <pc:sldMk cId="1074457778" sldId="268"/>
        </pc:sldMkLst>
        <pc:spChg chg="mod">
          <ac:chgData name="Chandu V" userId="ccd6f45df75717b1" providerId="LiveId" clId="{22679E04-3AEA-4BD1-8698-0E74FE239278}" dt="2025-08-03T05:42:36.888" v="399" actId="27636"/>
          <ac:spMkLst>
            <pc:docMk/>
            <pc:sldMk cId="1074457778" sldId="268"/>
            <ac:spMk id="2" creationId="{A62705B1-3664-09D1-B0A3-27C148C12031}"/>
          </ac:spMkLst>
        </pc:spChg>
        <pc:picChg chg="add mod">
          <ac:chgData name="Chandu V" userId="ccd6f45df75717b1" providerId="LiveId" clId="{22679E04-3AEA-4BD1-8698-0E74FE239278}" dt="2025-08-03T05:34:41.276" v="296" actId="14100"/>
          <ac:picMkLst>
            <pc:docMk/>
            <pc:sldMk cId="1074457778" sldId="268"/>
            <ac:picMk id="4" creationId="{1D94E4C2-4343-AC3F-3D9B-B9FE82DE7C38}"/>
          </ac:picMkLst>
        </pc:picChg>
      </pc:sldChg>
      <pc:sldChg chg="addSp modSp new mod">
        <pc:chgData name="Chandu V" userId="ccd6f45df75717b1" providerId="LiveId" clId="{22679E04-3AEA-4BD1-8698-0E74FE239278}" dt="2025-08-03T05:41:44.135" v="395" actId="27636"/>
        <pc:sldMkLst>
          <pc:docMk/>
          <pc:sldMk cId="1553741065" sldId="269"/>
        </pc:sldMkLst>
        <pc:spChg chg="mod">
          <ac:chgData name="Chandu V" userId="ccd6f45df75717b1" providerId="LiveId" clId="{22679E04-3AEA-4BD1-8698-0E74FE239278}" dt="2025-08-03T05:41:44.135" v="395" actId="27636"/>
          <ac:spMkLst>
            <pc:docMk/>
            <pc:sldMk cId="1553741065" sldId="269"/>
            <ac:spMk id="2" creationId="{A13C42F0-50C6-6E62-2C54-5B0F88717226}"/>
          </ac:spMkLst>
        </pc:spChg>
        <pc:picChg chg="add mod">
          <ac:chgData name="Chandu V" userId="ccd6f45df75717b1" providerId="LiveId" clId="{22679E04-3AEA-4BD1-8698-0E74FE239278}" dt="2025-08-03T05:36:27.549" v="324" actId="14100"/>
          <ac:picMkLst>
            <pc:docMk/>
            <pc:sldMk cId="1553741065" sldId="269"/>
            <ac:picMk id="4" creationId="{B1ADB585-277A-CB1A-4AA8-6034E4C4D2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A8BB-9AD2-01B5-E095-136EA13F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E6E0E-5235-4FE6-B155-CCC6DDC65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3776D-4CB6-4AC9-360E-EB7FA42B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ECA4-4A40-2037-89E6-38302100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3753-8991-3C50-DDB7-76C49B56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2821-02EF-7FAC-30B4-0EDB5308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D0F7B-ACCB-ED59-CE84-C35DC260A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F0F73-390A-E0E8-8121-816D3EC7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4961-D48D-B07A-BC7B-1BF1F977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EF24-3E00-AF03-03AC-49313418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CE753-BAAC-EDD6-DA27-DCE8B4571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E8553-1120-D519-40F5-2AA57AE7C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0FDC-ECC9-19B0-461F-D5FB62A9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B5EB-A754-2CCD-ACF3-6E394F44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4DA7-5925-BA5C-D6FC-1A14D6D2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7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9F02-2CB5-8FF7-7559-0C898B00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9BCF-6345-7FA2-76A4-BB7DDE2C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122D-063F-23F6-5F25-50FC8560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11E9-3858-D239-A276-A1CD4E41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7118F-BAB8-9A87-76F5-59C71AA0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A6E5-916F-A7F2-CA2A-EE6859C8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A706D-0A26-71BF-0DAD-DF33A5A9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8E78-398E-75C6-69FE-5CD5D624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8CE9-7C58-9C06-7EF8-7E5D96C4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A224-9557-75C0-7EAF-59C426F6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5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CCC6-CC5B-DC9E-39E4-FF819EBF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C428-4926-C47B-DF7D-BFE44ECC2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0D39C-4A75-3DDC-4AC7-69D234FBD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94A11-4091-EF41-3944-B1AB66B5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E167E-3FF9-8F79-27A7-4943617A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84D8-268B-BB27-F22E-6B541C8B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2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5375-7AC4-ADC6-67ED-C1359088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5ED09-3264-92BC-0914-770CB42C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42590-7B11-F350-01E9-ECB9BC5D8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DDA0B-629A-EBB6-2455-AC498B5AF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FDF5C-FEA9-50EA-F4EA-F76831728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0A216-AEAD-8233-205F-309C531A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1C5BC-BC4A-F3C8-EEA7-06979A78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F7A7-D0A2-13E9-EFF0-3BB4A5C4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307C-5721-EBCB-E8D4-A5FF8089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06FBA-6B06-5960-64F0-D20BFEEC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BBC2B-51C9-7301-103D-92D8E1F8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60AB6-EEBA-E7CA-CE0C-DB72FB0D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3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4FBEF-0F89-738C-13E0-A1958DB9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52118-6137-F425-3C11-82DC7DBF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2A63A-0312-B22C-922C-F76F2B7F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2A25-7527-941E-ACAC-F2DE94D8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E714-E656-F626-682B-D1B0C1B03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D97C0-BCF7-2E34-3C58-219B3EC8D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AEC33-7181-119A-9326-9D3330E9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FF414-200C-AEA6-A375-BCC6F94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E4888-4C8E-1F77-1236-CDCCA9E2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4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10A7-BBB2-707C-B382-2D1D9DE9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33798-BD89-2D4E-C17D-6CD19739E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D2BDA-85DF-E518-0E30-2FF45F86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9F29B-B126-E6C3-948F-D25548B1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54D4F-4DFD-19C1-C2B9-BC5DE977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F37B6-FFC5-6A84-F821-4D2DBA27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1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3B7C3-354A-3267-A198-43AB9D52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D525-C149-B85A-BB7E-112BFED3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B12B7-FD0E-0BA1-CCCA-A1DB152A2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F3DD-D87F-486E-367E-55B4C7341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DEB0-72EE-A693-ABD3-07C8DD811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DB89A9-3BCC-11F5-7AF2-5222F8696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354"/>
            <a:ext cx="9144000" cy="2624078"/>
          </a:xfrm>
        </p:spPr>
        <p:txBody>
          <a:bodyPr>
            <a:normAutofit/>
          </a:bodyPr>
          <a:lstStyle/>
          <a:p>
            <a:r>
              <a:rPr lang="en-IN" dirty="0"/>
              <a:t>Multi-language Course Content Translator Agent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C55C07-F380-8F2D-9552-BFCE0AA1A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9" y="3952568"/>
            <a:ext cx="8976851" cy="1679101"/>
          </a:xfrm>
        </p:spPr>
        <p:txBody>
          <a:bodyPr>
            <a:normAutofit fontScale="92500" lnSpcReduction="20000"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Presented by: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Name : </a:t>
            </a:r>
            <a:r>
              <a:rPr lang="en-IN" dirty="0">
                <a:solidFill>
                  <a:schemeClr val="tx1"/>
                </a:solidFill>
              </a:rPr>
              <a:t>Chandrasekhara Reddy Vangala</a:t>
            </a:r>
          </a:p>
          <a:p>
            <a:r>
              <a:rPr lang="en-IN" b="1" dirty="0">
                <a:solidFill>
                  <a:schemeClr val="tx1"/>
                </a:solidFill>
              </a:rPr>
              <a:t>Institution: </a:t>
            </a:r>
            <a:r>
              <a:rPr lang="en-IN" dirty="0">
                <a:solidFill>
                  <a:schemeClr val="tx1"/>
                </a:solidFill>
              </a:rPr>
              <a:t>KBN College, Vijayawada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Department: </a:t>
            </a:r>
            <a:r>
              <a:rPr lang="en-IN" dirty="0">
                <a:solidFill>
                  <a:schemeClr val="tx1"/>
                </a:solidFill>
              </a:rPr>
              <a:t>MCA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lang="en-IN" dirty="0"/>
              <a:t>References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" y="1371598"/>
            <a:ext cx="914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endParaRPr lang="en-US" dirty="0"/>
          </a:p>
          <a:p>
            <a:pPr>
              <a:defRPr sz="2000"/>
            </a:pPr>
            <a:endParaRPr lang="en-IN" dirty="0"/>
          </a:p>
          <a:p>
            <a:pPr>
              <a:defRPr sz="2000"/>
            </a:pPr>
            <a:endParaRPr lang="en-IN" dirty="0"/>
          </a:p>
          <a:p>
            <a:pPr>
              <a:defRPr sz="2000"/>
            </a:pPr>
            <a:r>
              <a:rPr dirty="0"/>
              <a:t>IBM Watsonx.ai Documentation</a:t>
            </a:r>
          </a:p>
          <a:p>
            <a:pPr>
              <a:defRPr sz="2000"/>
            </a:pPr>
            <a:r>
              <a:rPr dirty="0"/>
              <a:t>IBM Granite LLMs</a:t>
            </a:r>
          </a:p>
          <a:p>
            <a:pPr>
              <a:defRPr sz="2000"/>
            </a:pPr>
            <a:r>
              <a:rPr dirty="0"/>
              <a:t>LangGraph Builder</a:t>
            </a:r>
          </a:p>
          <a:p>
            <a:pPr>
              <a:defRPr sz="2000"/>
            </a:pPr>
            <a:r>
              <a:rPr dirty="0"/>
              <a:t>Academic Glossary Resources (NCERT, CBSE)</a:t>
            </a:r>
          </a:p>
          <a:p>
            <a:pPr>
              <a:defRPr sz="2000"/>
            </a:pPr>
            <a:r>
              <a:rPr b="1" dirty="0"/>
              <a:t>Project Files &amp; Sample Notes by Author</a:t>
            </a:r>
            <a:endParaRPr lang="en-US" b="1" dirty="0"/>
          </a:p>
          <a:p>
            <a:pPr>
              <a:defRPr sz="2000"/>
            </a:pPr>
            <a:r>
              <a:rPr lang="en-IN" b="1"/>
              <a:t>https://github.com/Chandu-AB/Multi-language-Course-Content-Translator-Agent</a:t>
            </a:r>
            <a:endParaRPr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card with a black text&#10;&#10;AI-generated content may be incorrect.">
            <a:extLst>
              <a:ext uri="{FF2B5EF4-FFF2-40B4-BE49-F238E27FC236}">
                <a16:creationId xmlns:a16="http://schemas.microsoft.com/office/drawing/2014/main" id="{3C537043-C6E3-7E48-5FD9-46DE6782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7B17F66-85CA-847C-3C31-91911531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2446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Started With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67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05B1-3664-09D1-B0A3-27C148C1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639097"/>
          </a:xfrm>
        </p:spPr>
        <p:txBody>
          <a:bodyPr>
            <a:normAutofit/>
          </a:bodyPr>
          <a:lstStyle/>
          <a:p>
            <a:r>
              <a:rPr lang="en-US" dirty="0"/>
              <a:t>Journey to Cloud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4E4C2-4343-AC3F-3D9B-B9FE82DE7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55406"/>
            <a:ext cx="9144000" cy="60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5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42F0-50C6-6E62-2C54-5B0F8871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" y="274638"/>
            <a:ext cx="8582891" cy="681326"/>
          </a:xfrm>
        </p:spPr>
        <p:txBody>
          <a:bodyPr>
            <a:normAutofit/>
          </a:bodyPr>
          <a:lstStyle/>
          <a:p>
            <a:r>
              <a:rPr lang="en-US" dirty="0"/>
              <a:t>RAG LAB</a:t>
            </a:r>
            <a:endParaRPr lang="en-IN" dirty="0"/>
          </a:p>
        </p:txBody>
      </p:sp>
      <p:pic>
        <p:nvPicPr>
          <p:cNvPr id="4" name="Picture 3" descr="A screenshot of a certificate">
            <a:extLst>
              <a:ext uri="{FF2B5EF4-FFF2-40B4-BE49-F238E27FC236}">
                <a16:creationId xmlns:a16="http://schemas.microsoft.com/office/drawing/2014/main" id="{B1ADB585-277A-CB1A-4AA8-6034E4C4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964"/>
            <a:ext cx="9144000" cy="59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4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286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/>
            </a:pPr>
            <a:r>
              <a:t>In India, many students struggle to understand academic materials due to language barriers.</a:t>
            </a:r>
          </a:p>
          <a:p>
            <a:pPr>
              <a:defRPr sz="2400"/>
            </a:pPr>
            <a:r>
              <a:t>Most course content is available only in English, limiting access for non-English-speaking learners.</a:t>
            </a:r>
          </a:p>
          <a:p>
            <a:pPr>
              <a:defRPr sz="2400"/>
            </a:pPr>
            <a:r>
              <a:t>There is a need for a solution that provides accurate translations of academic content into multiple Indian regional languages.</a:t>
            </a:r>
          </a:p>
          <a:p>
            <a:pPr>
              <a:defRPr sz="2400"/>
            </a:pPr>
            <a:r>
              <a:t>The translation must preserve technical accuracy, subject-specific meaning, and educational integrity.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Proposed System/Solution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/>
            </a:pPr>
            <a:r>
              <a:t>An AI-powered translator agent that converts academic content into Indian regional languages.</a:t>
            </a:r>
          </a:p>
          <a:p>
            <a:pPr>
              <a:defRPr sz="2400"/>
            </a:pPr>
            <a:r>
              <a:t>Uses Retrieval-Augmented Generation (RAG) to provide accurate, context-aware translations.</a:t>
            </a:r>
          </a:p>
          <a:p>
            <a:pPr>
              <a:defRPr sz="2400"/>
            </a:pPr>
            <a:r>
              <a:t>Ensures subject-specific terms are retained by retrieving content from glossaries and notes.</a:t>
            </a:r>
          </a:p>
          <a:p>
            <a:pPr>
              <a:defRPr sz="2400"/>
            </a:pPr>
            <a:r>
              <a:t>Built with IBM Watsonx.ai, it supports inputs like PDFs, DOCX, and text from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064" y="281354"/>
            <a:ext cx="8732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rPr dirty="0"/>
              <a:t>System Development Approach (Technology Used)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b="1" dirty="0"/>
              <a:t>Platform: </a:t>
            </a:r>
            <a:r>
              <a:rPr dirty="0"/>
              <a:t>IBM Watsonx.ai</a:t>
            </a:r>
          </a:p>
          <a:p>
            <a:pPr>
              <a:defRPr sz="2000"/>
            </a:pPr>
            <a:r>
              <a:rPr b="1" dirty="0"/>
              <a:t>Model: </a:t>
            </a:r>
            <a:r>
              <a:rPr dirty="0"/>
              <a:t>Granite-3-3-8b-instruct</a:t>
            </a:r>
          </a:p>
          <a:p>
            <a:pPr>
              <a:defRPr sz="2000"/>
            </a:pPr>
            <a:r>
              <a:rPr b="1" dirty="0"/>
              <a:t>RAG Support: </a:t>
            </a:r>
            <a:r>
              <a:rPr dirty="0"/>
              <a:t>Document Search Tool (vector index for glossary &amp; notes)</a:t>
            </a:r>
          </a:p>
          <a:p>
            <a:pPr>
              <a:defRPr sz="2000"/>
            </a:pPr>
            <a:r>
              <a:rPr b="1" dirty="0"/>
              <a:t>Fallback Tools: </a:t>
            </a:r>
            <a:r>
              <a:rPr dirty="0"/>
              <a:t>Google Search, Wikipedia Search (optional)</a:t>
            </a:r>
          </a:p>
          <a:p>
            <a:pPr>
              <a:defRPr sz="2000"/>
            </a:pPr>
            <a:r>
              <a:rPr b="1" dirty="0"/>
              <a:t>LangGraph: </a:t>
            </a:r>
            <a:r>
              <a:rPr dirty="0"/>
              <a:t>Used for designing flow of input → retrieval → translation → output</a:t>
            </a:r>
          </a:p>
          <a:p>
            <a:pPr>
              <a:defRPr sz="2000"/>
            </a:pPr>
            <a:r>
              <a:rPr b="1" dirty="0"/>
              <a:t>Data Source: </a:t>
            </a:r>
            <a:r>
              <a:rPr dirty="0"/>
              <a:t>Uploaded glossary and academic notes (DOCX)</a:t>
            </a:r>
          </a:p>
          <a:p>
            <a:pPr>
              <a:defRPr sz="2000"/>
            </a:pPr>
            <a:r>
              <a:rPr b="1" dirty="0"/>
              <a:t>Workflow: </a:t>
            </a:r>
            <a:r>
              <a:rPr dirty="0"/>
              <a:t>User inputs content → Document Search retrieves context → Granite generates translation → Output delivered</a:t>
            </a:r>
          </a:p>
          <a:p>
            <a:pPr>
              <a:defRPr sz="2000"/>
            </a:pPr>
            <a:r>
              <a:rPr b="1" dirty="0"/>
              <a:t>Deployment: </a:t>
            </a:r>
            <a:r>
              <a:rPr dirty="0"/>
              <a:t>Manual testing via </a:t>
            </a:r>
            <a:r>
              <a:rPr dirty="0" err="1"/>
              <a:t>Watsonx</a:t>
            </a:r>
            <a:r>
              <a:rPr dirty="0"/>
              <a:t> UI preview panel; public links unsupported in Lite plan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8374"/>
            <a:ext cx="3480953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Result (Output Image)</a:t>
            </a:r>
            <a:endParaRPr lang="en-US" dirty="0"/>
          </a:p>
          <a:p>
            <a:pPr>
              <a:defRPr sz="2800" b="1"/>
            </a:pPr>
            <a:endParaRPr lang="en-IN" dirty="0"/>
          </a:p>
          <a:p>
            <a:pPr>
              <a:defRPr sz="2800" b="1"/>
            </a:pPr>
            <a:endParaRPr lang="en-IN" dirty="0"/>
          </a:p>
          <a:p>
            <a:pPr>
              <a:defRPr sz="2800" b="1"/>
            </a:pPr>
            <a:endParaRPr lang="en-IN" dirty="0"/>
          </a:p>
          <a:p>
            <a:pPr>
              <a:defRPr sz="2800" b="1"/>
            </a:pPr>
            <a:endParaRPr dirty="0"/>
          </a:p>
        </p:txBody>
      </p:sp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2A967D1C-D1F9-E3D1-9665-2AE1A0AC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426"/>
            <a:ext cx="9144000" cy="50775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87A2-0922-3F43-9050-29DDF02E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09" y="274638"/>
            <a:ext cx="8126361" cy="718420"/>
          </a:xfrm>
        </p:spPr>
        <p:txBody>
          <a:bodyPr>
            <a:normAutofit/>
          </a:bodyPr>
          <a:lstStyle/>
          <a:p>
            <a:r>
              <a:rPr lang="en-US" dirty="0"/>
              <a:t>Deployment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4A3DF-7953-F7FC-2C19-714CF3C4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" y="1335620"/>
            <a:ext cx="9018562" cy="437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4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1E21-1E86-F786-E049-E94BABD7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274638"/>
            <a:ext cx="8323006" cy="905233"/>
          </a:xfrm>
        </p:spPr>
        <p:txBody>
          <a:bodyPr>
            <a:normAutofit/>
          </a:bodyPr>
          <a:lstStyle/>
          <a:p>
            <a:r>
              <a:rPr lang="en-US" dirty="0"/>
              <a:t>Final Out 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E558B-6B6B-FAE4-268D-B228E99A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1179871"/>
            <a:ext cx="9055510" cy="54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0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/>
            </a:pPr>
            <a:r>
              <a:t>The system successfully bridges language barriers in academic learning.</a:t>
            </a:r>
          </a:p>
          <a:p>
            <a:pPr>
              <a:defRPr sz="2400"/>
            </a:pPr>
            <a:r>
              <a:t>Translations retain technical accuracy using glossary-driven RAG.</a:t>
            </a:r>
          </a:p>
          <a:p>
            <a:pPr>
              <a:defRPr sz="2400"/>
            </a:pPr>
            <a:r>
              <a:t>Easy to test, modular to expand, and built on IBM's no-code AI platform.</a:t>
            </a:r>
          </a:p>
          <a:p>
            <a:pPr>
              <a:defRPr sz="2400"/>
            </a:pPr>
            <a:r>
              <a:t>Enables equitable learning environments for students across India.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/>
            </a:pPr>
            <a:r>
              <a:t>Add support for more Indian languages (Kannada, Punjabi, Gujarati).</a:t>
            </a:r>
          </a:p>
          <a:p>
            <a:pPr>
              <a:defRPr sz="2400"/>
            </a:pPr>
            <a:r>
              <a:t>Enable full file upload and parsing within the agent UI (available in paid plans).</a:t>
            </a:r>
          </a:p>
          <a:p>
            <a:pPr>
              <a:defRPr sz="2400"/>
            </a:pPr>
            <a:r>
              <a:t>Build a public-facing web or mobile app for broader reach.</a:t>
            </a:r>
          </a:p>
          <a:p>
            <a:pPr>
              <a:defRPr sz="2400"/>
            </a:pPr>
            <a:r>
              <a:t>Integrate curriculum-specific glossaries for CBSE and state boards.</a:t>
            </a:r>
          </a:p>
          <a:p>
            <a:pPr>
              <a:defRPr sz="2400"/>
            </a:pPr>
            <a:r>
              <a:t>Include voice input/output for accessibility.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413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Multi-language Course Content Translator Agent</vt:lpstr>
      <vt:lpstr>PowerPoint Presentation</vt:lpstr>
      <vt:lpstr>PowerPoint Presentation</vt:lpstr>
      <vt:lpstr>PowerPoint Presentation</vt:lpstr>
      <vt:lpstr>PowerPoint Presentation</vt:lpstr>
      <vt:lpstr>Deployment</vt:lpstr>
      <vt:lpstr>Final Out Put</vt:lpstr>
      <vt:lpstr>PowerPoint Presentation</vt:lpstr>
      <vt:lpstr>PowerPoint Presentation</vt:lpstr>
      <vt:lpstr>PowerPoint Presentation</vt:lpstr>
      <vt:lpstr>Getting Started With AI</vt:lpstr>
      <vt:lpstr>Journey to Cloud</vt:lpstr>
      <vt:lpstr>RAG LAB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Chandu V</cp:lastModifiedBy>
  <cp:revision>1</cp:revision>
  <dcterms:created xsi:type="dcterms:W3CDTF">2013-01-27T09:14:16Z</dcterms:created>
  <dcterms:modified xsi:type="dcterms:W3CDTF">2025-08-03T05:54:43Z</dcterms:modified>
  <cp:category/>
</cp:coreProperties>
</file>