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6057-A783-2977-74B5-5C85D68AA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A2CF8-41D5-ECF2-6977-54B43E1A2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6331-EC75-C225-ED8B-DCFEB7C4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7F0D-DF1E-AEF2-ED09-9C395DCE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E0D3-FBAC-9C32-BAA2-49E87208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72E9-B467-FF35-E819-B79C08FB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16094-7686-6C26-D97D-3758CDA6E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A339-7E9B-4B53-FC0C-79538A12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EBF0-AC57-AB61-B91A-60E1FFC5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E5BF-67F1-FE94-9538-49BED616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9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0E36E-5D65-907C-39B1-36A846ECC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F4839-E18E-CBA9-92B1-FA3D6C5BB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DCF0A-E89D-FB62-493E-EF892196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3231-605E-2B05-C33E-A3254D5D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48448-1FFD-AB47-2D4D-7B21A1FE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58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3323-0C3A-1243-8A78-6F40187E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D12F-D9A6-7404-B6D0-5D75C900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C0DC-D540-3B5B-E10C-7537D7E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1AAC-056D-F0BD-1263-53F98C3C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18D6D-EAB7-B2C2-0113-4611236D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70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33B6-F7AA-EE93-17C0-282A1337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CBBC3-88F9-B3CB-A53F-F6E2ED173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0334-098E-9C2A-C6EA-C43BB588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9DD9-19C2-E747-44A5-910717A4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552B-371B-2BA2-F804-65A5AF2D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116B-55B0-A318-1830-FED0EF14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2EAB-29DA-5199-337D-51D80DDC6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964C5-5D8B-3645-6F86-FB6C5F72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99255-DC79-DFAE-6E5D-D4D40EFE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518FC-4625-B3F9-22B3-B2078A08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AF82-D9C5-A984-2BAA-628E928D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7CCC-15CD-CA69-0E66-45F3600C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E7E62-2C43-4E8B-598C-5AFEEC93F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43F09-B1E9-7576-4D5A-6BB499ADA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44CF1-56D7-6A49-799B-E88E871BF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EFE0C-10DA-D130-8C76-D94BA464E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6806D-0F3B-6CAB-356A-EC0D27DE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B5130-E4CF-B4F3-9FAB-3C6FAE35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858F1-F6FB-609A-C0FB-1CE436EA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9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48CE-AE77-817D-9F4F-75D06563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EF640-CEC6-08A3-FF85-C9AD19EE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50FA8-12EF-D551-EEC3-992031CD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26AA-2278-3A05-6425-5A971659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3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F11CE-B8D7-5EB6-A1A5-AFFCF1D9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DE25D-5388-858D-BF65-DF355A62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80227-08D7-A7B5-361F-411F61F2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926C-CE15-C30B-99D1-709C0F3F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B3FA-EEB0-3BEB-D11F-391229A65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21BC6-4200-EC3F-2A93-17B63A2FC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225B-4E30-3110-2A33-CF627485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5CF1F-5F65-A177-53AF-38B61846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CA8C-91D1-5D84-BC08-087AD73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8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B9BE-F882-D1F3-01E2-95243B51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331D0-A68A-1A51-5E1E-9307F29B1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4BC25-82C5-37EC-ACBB-1EF10572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3B7E-03DA-7504-BF84-89C56468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D3FD0-187E-888C-E9C8-F47C2594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9BD5C-3CD5-E12D-EE48-4DDCC0FF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71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F46F9-58FE-72CD-1C33-624E315C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2606E-7358-1045-4732-59493456D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87AD-0FB7-1F94-8F38-75694DF99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33A8-2523-4870-972B-8C6EB150A7AC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FAFF-9CA7-18A9-42ED-49BA9687F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9468A-79D4-78A5-AF72-EC60E7902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1128-8EEE-4DE4-8F12-22650635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9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ixabay.com/en/chart-line-icon-business-graph-2579304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7E6715-3B24-E2BC-A0B2-5E66BFD90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6" b="17553"/>
          <a:stretch/>
        </p:blipFill>
        <p:spPr>
          <a:xfrm>
            <a:off x="4434840" y="154732"/>
            <a:ext cx="3322320" cy="101498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6389B83-3430-B36C-8031-0D05CB28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03" y="1303108"/>
            <a:ext cx="6336792" cy="219456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500" b="1" dirty="0"/>
              <a:t>THE CAPSTONE PROJECT- 2</a:t>
            </a:r>
            <a:br>
              <a:rPr lang="en-IN" sz="3500" dirty="0"/>
            </a:br>
            <a:r>
              <a:rPr lang="en-IN" sz="2800" dirty="0"/>
              <a:t>(Visualization)</a:t>
            </a:r>
            <a:br>
              <a:rPr lang="en-IN" sz="3500" dirty="0"/>
            </a:br>
            <a:r>
              <a:rPr lang="en-IN" sz="3500" dirty="0"/>
              <a:t>Title : Shark Attack Analysis</a:t>
            </a:r>
            <a:br>
              <a:rPr lang="en-IN" dirty="0"/>
            </a:br>
            <a:r>
              <a:rPr lang="en-IN" sz="2000" dirty="0"/>
              <a:t>Tool : Tableau Desktop</a:t>
            </a:r>
            <a:br>
              <a:rPr lang="en-IN" sz="2000" dirty="0"/>
            </a:br>
            <a:r>
              <a:rPr lang="en-IN" sz="2000" dirty="0"/>
              <a:t>Batch : PGA-20</a:t>
            </a:r>
            <a:br>
              <a:rPr lang="en-IN" sz="2000" dirty="0"/>
            </a:br>
            <a:r>
              <a:rPr lang="en-IN" sz="2000" dirty="0"/>
              <a:t>Under the Guidance of </a:t>
            </a:r>
            <a:r>
              <a:rPr lang="en-IN" sz="2100" dirty="0"/>
              <a:t>Arun Upadhyay</a:t>
            </a:r>
            <a:br>
              <a:rPr lang="en-IN" sz="2100" dirty="0"/>
            </a:br>
            <a:r>
              <a:rPr lang="en-IN" sz="2100" dirty="0"/>
              <a:t>Submitted by C </a:t>
            </a:r>
            <a:r>
              <a:rPr lang="en-IN" sz="2100" dirty="0" err="1"/>
              <a:t>ChandraMouli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229032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4F6FB"/>
            </a:gs>
            <a:gs pos="7000">
              <a:schemeClr val="accent1">
                <a:lumMod val="5000"/>
                <a:lumOff val="9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10F2E-8381-2E38-C614-24BD2910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5208" cy="5470899"/>
          </a:xfrm>
        </p:spPr>
        <p:txBody>
          <a:bodyPr>
            <a:normAutofit/>
          </a:bodyPr>
          <a:lstStyle/>
          <a:p>
            <a:r>
              <a:rPr lang="en-IN" sz="5000" dirty="0"/>
              <a:t>Contents</a:t>
            </a:r>
            <a:br>
              <a:rPr lang="en-IN" dirty="0"/>
            </a:br>
            <a:br>
              <a:rPr lang="en-IN" dirty="0"/>
            </a:br>
            <a:r>
              <a:rPr lang="en-IN" sz="3000" dirty="0"/>
              <a:t>1. Introduction</a:t>
            </a:r>
            <a:br>
              <a:rPr lang="en-IN" sz="3000" dirty="0"/>
            </a:br>
            <a:r>
              <a:rPr lang="en-IN" sz="3000" dirty="0"/>
              <a:t>2. Data Description</a:t>
            </a:r>
            <a:br>
              <a:rPr lang="en-IN" sz="3000" dirty="0"/>
            </a:br>
            <a:r>
              <a:rPr lang="en-IN" sz="3000" dirty="0"/>
              <a:t>3. Pre-Processing </a:t>
            </a:r>
            <a:br>
              <a:rPr lang="en-IN" sz="3000" dirty="0"/>
            </a:br>
            <a:r>
              <a:rPr lang="en-IN" sz="3000" dirty="0"/>
              <a:t>4. Ques to be answered</a:t>
            </a:r>
            <a:br>
              <a:rPr lang="en-IN" sz="3000" dirty="0"/>
            </a:br>
            <a:r>
              <a:rPr lang="en-IN" sz="3000" dirty="0"/>
              <a:t>5. Results and discussion</a:t>
            </a:r>
            <a:br>
              <a:rPr lang="en-IN" sz="3000" dirty="0"/>
            </a:br>
            <a:r>
              <a:rPr lang="en-IN" sz="3000" dirty="0"/>
              <a:t>6. Conclusion</a:t>
            </a:r>
            <a:br>
              <a:rPr lang="en-IN" sz="3000" dirty="0"/>
            </a:br>
            <a:br>
              <a:rPr lang="en-IN" sz="3000" dirty="0"/>
            </a:br>
            <a:r>
              <a:rPr lang="en-IN" sz="3000" dirty="0"/>
              <a:t>	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25632-400A-2E68-D4AD-2F05BBFA7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06" b="66944" l="10000" r="90000">
                        <a14:foregroundMark x1="28889" y1="55694" x2="28889" y2="53889"/>
                        <a14:foregroundMark x1="33472" y1="66944" x2="36111" y2="6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31111"/>
          <a:stretch/>
        </p:blipFill>
        <p:spPr>
          <a:xfrm>
            <a:off x="5334000" y="82296"/>
            <a:ext cx="6858000" cy="6775705"/>
          </a:xfrm>
          <a:prstGeom prst="rect">
            <a:avLst/>
          </a:prstGeom>
          <a:noFill/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715539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4F6FB"/>
            </a:gs>
            <a:gs pos="7000">
              <a:schemeClr val="accent1">
                <a:lumMod val="5000"/>
                <a:lumOff val="9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B03CC3-01D5-AA5A-E9B4-ACA7CE38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7E0E9-5429-F3D3-C9AB-4872F891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+mj-lt"/>
              </a:rPr>
              <a:t>Sharks are the one of the most ancient species of fishes that exist before the human beings.</a:t>
            </a:r>
            <a:endParaRPr lang="en-IN" dirty="0">
              <a:latin typeface="+mj-lt"/>
            </a:endParaRPr>
          </a:p>
          <a:p>
            <a:r>
              <a:rPr lang="en-IN" sz="2800" dirty="0">
                <a:latin typeface="+mj-lt"/>
              </a:rPr>
              <a:t>The interaction between the humans and sharks is usually happens In the act of exploring, expansion or entertainment.</a:t>
            </a:r>
          </a:p>
          <a:p>
            <a:r>
              <a:rPr lang="en-IN" sz="2800" dirty="0">
                <a:latin typeface="+mj-lt"/>
              </a:rPr>
              <a:t>These interactions usually peaceful interactions unless they are provoked or threatened.</a:t>
            </a:r>
          </a:p>
          <a:p>
            <a:r>
              <a:rPr lang="en-IN" sz="2800" dirty="0">
                <a:latin typeface="+mj-lt"/>
              </a:rPr>
              <a:t>The attack of humans by sharks has the various reasons like mistaking humans for food due to poor eye sight, sharks curiosity, territorial provoking, mating period.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5062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4F6FB"/>
            </a:gs>
            <a:gs pos="7000">
              <a:schemeClr val="accent1">
                <a:lumMod val="5000"/>
                <a:lumOff val="9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8E58-A70C-A5A8-88F9-CFCE1BE1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07D9-7F2D-F23B-282C-CCE97585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dataset is taken from the Kaggle</a:t>
            </a:r>
          </a:p>
          <a:p>
            <a:r>
              <a:rPr lang="en-IN" dirty="0"/>
              <a:t>Data consists of the details of shark attacks from around the world.</a:t>
            </a:r>
          </a:p>
          <a:p>
            <a:pPr marL="0" indent="0">
              <a:buNone/>
            </a:pPr>
            <a:r>
              <a:rPr lang="en-IN" dirty="0"/>
              <a:t>Columns :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Case Number: A unique identifier for each shark attack incident. (Text)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Date: The date when the attack took place. (Date)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Year: The year of the incident. (Numeric)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Type: Categorization of the attack as Unprovoked or Provoked. (Text)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Country: The country where the incident occurred. (Text)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Area: The specific area within the country where the incident took place. (Text)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Location: The beach or location where the attack occurred. (Text)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Activity: The activity being performed during the attack. (Text)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Name: The name of the victim involved in the Age: The age of the victim at the time of the incident.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Numeincident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(Text)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Injury: Description of the injuries sustained by the victim. (Text)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Fatal (Y/N): Indicates whether the incident resulted in a fatality or not. (Text)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Time: The time of day when the shark attack incident occurred. (Text)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Investigator or Source: The reporter or investigator who reported on each incident. (Text)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46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4F6FB"/>
            </a:gs>
            <a:gs pos="7000">
              <a:schemeClr val="accent1">
                <a:lumMod val="5000"/>
                <a:lumOff val="9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23D2-C78C-000C-DF59-4E77E8E2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B92D-0C42-3F56-46FA-F243C0BA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Date and time variable </a:t>
            </a:r>
            <a:r>
              <a:rPr lang="en-IN" dirty="0" err="1"/>
              <a:t>os</a:t>
            </a:r>
            <a:r>
              <a:rPr lang="en-IN"/>
              <a:t> cheated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9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390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THE CAPSTONE PROJECT- 2 (Visualization) Title : Shark Attack Analysis Tool : Tableau Desktop Batch : PGA-20 Under the Guidance of Arun Upadhyay Submitted by C ChandraMouli</vt:lpstr>
      <vt:lpstr>Contents  1. Introduction 2. Data Description 3. Pre-Processing  4. Ques to be answered 5. Results and discussion 6. Conclusion   </vt:lpstr>
      <vt:lpstr>Introduction:</vt:lpstr>
      <vt:lpstr>Data description</vt:lpstr>
      <vt:lpstr>Pre-Processing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CAPSTONE PROJECT- 2 (Visualization) Title : Shark Attack Analysis Tool : Tableau Desktop Batch : PGA-20 Under the Guidance of Arun Upadhyay Submitted by C ChandraMouli</dc:title>
  <dc:creator>Chandu rock</dc:creator>
  <cp:lastModifiedBy>Chandu rock</cp:lastModifiedBy>
  <cp:revision>1</cp:revision>
  <dcterms:created xsi:type="dcterms:W3CDTF">2024-04-21T17:57:07Z</dcterms:created>
  <dcterms:modified xsi:type="dcterms:W3CDTF">2024-04-22T19:10:55Z</dcterms:modified>
</cp:coreProperties>
</file>