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/>
      </p:grpSpPr>
      <p:pic>
        <p:nvPicPr>
          <p:cNvPr id="2097153" name="Picture 1" descr="02-estimation-and-costing-of-a-commercial-building-2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4685" t="7144" r="0" b="57452"/>
          <a:stretch>
            <a:fillRect/>
          </a:stretch>
        </p:blipFill>
        <p:spPr>
          <a:xfrm>
            <a:off x="0" y="2239148"/>
            <a:ext cx="9078414" cy="2379705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/>
      </p:grpSpPr>
      <p:pic>
        <p:nvPicPr>
          <p:cNvPr id="2097162" name="Picture 1" descr="11-estimation-and-costing-of-a-commercial-building-11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/>
      </p:grpSpPr>
      <p:pic>
        <p:nvPicPr>
          <p:cNvPr id="2097163" name="Picture 1" descr="12-estimation-and-costing-of-a-commercial-building-12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/>
      </p:grpSpPr>
      <p:pic>
        <p:nvPicPr>
          <p:cNvPr id="2097164" name="Picture 1" descr="13-estimation-and-costing-of-a-commercial-building-13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/>
      </p:grpSpPr>
      <p:pic>
        <p:nvPicPr>
          <p:cNvPr id="2097165" name="Picture 1" descr="14-estimation-and-costing-of-a-commercial-building-14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/>
      </p:grpSpPr>
      <p:pic>
        <p:nvPicPr>
          <p:cNvPr id="2097166" name="Picture 1" descr="15-estimation-and-costing-of-a-commercial-building-15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/>
      </p:grpSpPr>
      <p:pic>
        <p:nvPicPr>
          <p:cNvPr id="2097167" name="Picture 1" descr="16-estimation-and-costing-of-a-commercial-building-16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/>
      </p:grpSpPr>
      <p:pic>
        <p:nvPicPr>
          <p:cNvPr id="2097168" name="Picture 1" descr="17-estimation-and-costing-of-a-commercial-building-17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/>
      </p:grpSpPr>
      <p:pic>
        <p:nvPicPr>
          <p:cNvPr id="2097169" name="Picture 1" descr="18-estimation-and-costing-of-a-commercial-building-18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/>
      </p:grpSpPr>
      <p:pic>
        <p:nvPicPr>
          <p:cNvPr id="2097170" name="Picture 1" descr="19-estimation-and-costing-of-a-commercial-building-19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/>
      </p:grpSpPr>
      <p:pic>
        <p:nvPicPr>
          <p:cNvPr id="2097171" name="Picture 1" descr="20-estimation-and-costing-of-a-commercial-building-20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/>
      </p:grpSpPr>
      <p:pic>
        <p:nvPicPr>
          <p:cNvPr id="2097154" name="Picture 1" descr="03-estimation-and-costing-of-a-commercial-building-3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/>
      </p:grpSpPr>
      <p:pic>
        <p:nvPicPr>
          <p:cNvPr id="2097172" name="Picture 1" descr="21-estimation-and-costing-of-a-commercial-building-21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/>
      </p:grpSpPr>
      <p:pic>
        <p:nvPicPr>
          <p:cNvPr id="2097173" name="Picture 1" descr="22-estimation-and-costing-of-a-commercial-building-22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/>
      </p:grpSpPr>
      <p:pic>
        <p:nvPicPr>
          <p:cNvPr id="2097175" name="Picture 1" descr="24-estimation-and-costing-of-a-commercial-building-24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/>
      </p:grpSpPr>
      <p:pic>
        <p:nvPicPr>
          <p:cNvPr id="2097177" name="Picture 1" descr="26-estimation-and-costing-of-a-commercial-building-26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/>
      </p:grpSpPr>
      <p:pic>
        <p:nvPicPr>
          <p:cNvPr id="2097178" name="Picture 1" descr="27-estimation-and-costing-of-a-commercial-building-27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/>
      </p:grpSpPr>
      <p:pic>
        <p:nvPicPr>
          <p:cNvPr id="2097179" name="Picture 1" descr="28-estimation-and-costing-of-a-commercial-building-28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/>
      </p:grpSpPr>
      <p:pic>
        <p:nvPicPr>
          <p:cNvPr id="2097180" name="Picture 1" descr="29-estimation-and-costing-of-a-commercial-building-29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/>
      </p:grpSpPr>
      <p:pic>
        <p:nvPicPr>
          <p:cNvPr id="2097181" name="Picture 1" descr="30-estimation-and-costing-of-a-commercial-building-30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/>
      </p:grpSpPr>
      <p:pic>
        <p:nvPicPr>
          <p:cNvPr id="2097182" name="Picture 1" descr="31-estimation-and-costing-of-a-commercial-building-31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/>
      </p:grpSpPr>
      <p:pic>
        <p:nvPicPr>
          <p:cNvPr id="2097183" name="Picture 1" descr="32-estimation-and-costing-of-a-commercial-building-32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/>
      </p:grpSpPr>
      <p:pic>
        <p:nvPicPr>
          <p:cNvPr id="2097155" name="Picture 1" descr="04-estimation-and-costing-of-a-commercial-building-4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/>
      </p:grpSpPr>
      <p:pic>
        <p:nvPicPr>
          <p:cNvPr id="2097184" name="Picture 1" descr="33-estimation-and-costing-of-a-commercial-building-33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/>
      </p:grpSpPr>
      <p:pic>
        <p:nvPicPr>
          <p:cNvPr id="2097156" name="Picture 1" descr="05-estimation-and-costing-of-a-commercial-building-5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/>
      </p:grpSpPr>
      <p:pic>
        <p:nvPicPr>
          <p:cNvPr id="2097157" name="Picture 1" descr="06-estimation-and-costing-of-a-commercial-building-6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/>
      </p:grpSpPr>
      <p:pic>
        <p:nvPicPr>
          <p:cNvPr id="2097158" name="Picture 1" descr="07-estimation-and-costing-of-a-commercial-building-7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/>
      </p:grpSpPr>
      <p:pic>
        <p:nvPicPr>
          <p:cNvPr id="2097159" name="Picture 1" descr="08-estimation-and-costing-of-a-commercial-building-8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/>
      </p:grpSpPr>
      <p:pic>
        <p:nvPicPr>
          <p:cNvPr id="2097160" name="Picture 1" descr="09-estimation-and-costing-of-a-commercial-building-9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/>
      </p:grpSpPr>
      <p:pic>
        <p:nvPicPr>
          <p:cNvPr id="2097161" name="Picture 1" descr="10-estimation-and-costing-of-a-commercial-building-10-63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RMX3686</dc:creator>
  <cp:lastModifiedBy>Steve Canny</cp:lastModifiedBy>
  <dcterms:created xsi:type="dcterms:W3CDTF">2013-01-26T22:14:16Z</dcterms:created>
  <dcterms:modified xsi:type="dcterms:W3CDTF">2024-02-26T13:48:19Z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bf791e3090784b5c8284372a92a152b5</vt:lpwstr>
  </property>
</Properties>
</file>