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17272" y="1995418"/>
            <a:ext cx="7943077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spc="15" err="1"/>
              <a:t>Korukonda</a:t>
            </a:r>
            <a:r>
              <a:rPr lang="en-US" sz="4000" spc="15" dirty="0"/>
              <a:t> chandu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3238565"/>
            <a:ext cx="23912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6643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A4F8-B5DA-F0CE-7F6C-FC61298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/>
              <a:t>MODELLING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FDB5-0CF3-B805-D3E9-F7F9DA08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374" y="1562963"/>
            <a:ext cx="10972800" cy="452431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400" b="1" dirty="0"/>
              <a:t>Flow Diagram:</a:t>
            </a:r>
            <a:endParaRPr lang="en-US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US" b="1" dirty="0">
                <a:latin typeface="Sitka Small"/>
              </a:rPr>
              <a:t>Initialization: 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Set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up the main GUI window.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Initialize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global variables for key logging.</a:t>
            </a:r>
            <a:endParaRPr lang="en-US" dirty="0"/>
          </a:p>
          <a:p>
            <a:pPr algn="l"/>
            <a:endParaRPr lang="en-US" dirty="0">
              <a:solidFill>
                <a:srgbClr val="002060"/>
              </a:solidFill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Event Capture: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Start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capturing key events when the "Start" button is pressed.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Log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key press and release events.</a:t>
            </a:r>
            <a:endParaRPr lang="en-US" dirty="0"/>
          </a:p>
          <a:p>
            <a:pPr algn="l"/>
            <a:endParaRPr lang="en-US" dirty="0">
              <a:solidFill>
                <a:srgbClr val="002060"/>
              </a:solidFill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Data Logging: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Continuously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update text and JSON log files with captured key events</a:t>
            </a:r>
            <a:r>
              <a:rPr lang="en-US" dirty="0">
                <a:latin typeface="Sitka Small"/>
              </a:rPr>
              <a:t>.</a:t>
            </a:r>
            <a:endParaRPr lang="en-US" dirty="0"/>
          </a:p>
          <a:p>
            <a:pPr algn="l"/>
            <a:endParaRPr lang="en-US" dirty="0"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Stop Logging: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Stop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capturing key events when the "Stop" button is pressed.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Update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the GUI status to indicate the keylogger is stopped.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BA33F3E-5B39-4B19-856C-6BC0AE33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79" y="1142281"/>
            <a:ext cx="4240063" cy="228743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7752CB4-4733-9632-746C-708047C5B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0" y="1142281"/>
            <a:ext cx="4196752" cy="2287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B9D515-217D-A3FE-C20C-D3EEC704C26A}"/>
              </a:ext>
            </a:extLst>
          </p:cNvPr>
          <p:cNvSpPr txBox="1"/>
          <p:nvPr/>
        </p:nvSpPr>
        <p:spPr>
          <a:xfrm>
            <a:off x="943155" y="3674853"/>
            <a:ext cx="88679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result of a keylogger program typically involves capturing and logging keystrokes entered by a user on a keyboard. 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These logged keystrokes can then be used for various purposes, depending on the intent of the keylogger user. </a:t>
            </a: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covert nature of keyloggers allows them to capture sensitive information, including passwords, personal messages, and financial details, without the user's knowledge or consent. </a:t>
            </a: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This poses serious risks to individuals, organizations, and society at large, including identity theft, financial fraud, and unauthorized access to confidential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7F75-64BF-1024-C174-EE2D1D9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PROJECT 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3DFE2-E8FC-E69C-E317-6CC983DB62F1}"/>
              </a:ext>
            </a:extLst>
          </p:cNvPr>
          <p:cNvSpPr txBox="1"/>
          <p:nvPr/>
        </p:nvSpPr>
        <p:spPr>
          <a:xfrm>
            <a:off x="2374604" y="2197394"/>
            <a:ext cx="6698511" cy="7088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10481874" y="3814488"/>
            <a:ext cx="258794" cy="113581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endParaRPr sz="4000" b="1" dirty="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78650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54234" y="3590925"/>
              <a:ext cx="223389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PROJECT</a:t>
            </a:r>
            <a:r>
              <a:rPr lang="en-US" sz="4250" spc="-85" dirty="0"/>
              <a:t> </a:t>
            </a:r>
            <a:r>
              <a:rPr lang="en-US"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1020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D1AA1-1FEC-C984-E1AB-55ABF89FDEA4}"/>
              </a:ext>
            </a:extLst>
          </p:cNvPr>
          <p:cNvSpPr txBox="1"/>
          <p:nvPr/>
        </p:nvSpPr>
        <p:spPr>
          <a:xfrm>
            <a:off x="3083442" y="2799907"/>
            <a:ext cx="6787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a typeface="Calibri"/>
                <a:cs typeface="Calibri"/>
              </a:rPr>
              <a:t>KEYLOGGER and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11602529" y="6067244"/>
            <a:ext cx="115016" cy="12939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28600" indent="-228600">
              <a:buAutoNum type="arabicPeriod"/>
            </a:pPr>
            <a:endParaRPr lang="en-US" sz="2400" dirty="0">
              <a:ea typeface="+mn-lt"/>
              <a:cs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4A655-9AA0-F589-D39E-14BB6B33B680}"/>
              </a:ext>
            </a:extLst>
          </p:cNvPr>
          <p:cNvSpPr txBox="1"/>
          <p:nvPr/>
        </p:nvSpPr>
        <p:spPr>
          <a:xfrm>
            <a:off x="1789481" y="1725952"/>
            <a:ext cx="593450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A keylogger is a key stroker/keyboard capturing is a form of malware or hardware that keeps track of and records your keystrokes as you type.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Calibri"/>
                <a:cs typeface="Calibri"/>
              </a:rPr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 It takes the information and sends it to a hacker using a command-and-control (C&amp;C) server.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Calibri"/>
                <a:cs typeface="Calibri"/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 hacker then analyzes the keystrokes to locate usernames and passwords and uses them to hack into otherwise secure systems.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24" name="Picture 23" descr="A person in a hoodie holding a device&#10;&#10;Description automatically generated">
            <a:extLst>
              <a:ext uri="{FF2B5EF4-FFF2-40B4-BE49-F238E27FC236}">
                <a16:creationId xmlns:a16="http://schemas.microsoft.com/office/drawing/2014/main" id="{9EC73E0B-8771-ABE1-3E4B-867ECE1A9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09" y="623709"/>
            <a:ext cx="4232515" cy="601315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5324" y="30055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7851" y="6444582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2465A-401A-7A83-4AAB-ACBDFEFD8DB3}"/>
              </a:ext>
            </a:extLst>
          </p:cNvPr>
          <p:cNvSpPr txBox="1"/>
          <p:nvPr/>
        </p:nvSpPr>
        <p:spPr>
          <a:xfrm>
            <a:off x="839904" y="1688838"/>
            <a:ext cx="714387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Keylogger Threats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Keyloggers pose a serious  security risk by secretly  recording a user's keyboard  input, potentially exposing  sensitive information like  passwords and financial  data.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Lack of User  Awareness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Many users are unaware of  keylogger threats or lack  the knowledge to effectively  safeguard their devices and  online activities.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Inadequate Security  Measures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Existing security solutions  may not provide  comprehensive protection  against sophisticated  keylogger attacks, leaving  users vulnerable.</a:t>
            </a:r>
            <a:endParaRPr lang="en-US" dirty="0"/>
          </a:p>
          <a:p>
            <a:pPr marL="342900" indent="-342900" algn="just">
              <a:buFont typeface="Arial"/>
              <a:buChar char="•"/>
            </a:pPr>
            <a:endParaRPr lang="en-US"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232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D71B9-C852-467C-2EAF-3113377D9522}"/>
              </a:ext>
            </a:extLst>
          </p:cNvPr>
          <p:cNvSpPr txBox="1"/>
          <p:nvPr/>
        </p:nvSpPr>
        <p:spPr>
          <a:xfrm>
            <a:off x="741872" y="2280250"/>
            <a:ext cx="7401463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Small"/>
                <a:ea typeface="Calibri"/>
                <a:cs typeface="Calibri"/>
              </a:rPr>
              <a:t>Objective:</a:t>
            </a:r>
            <a:r>
              <a:rPr lang="en-US" sz="2400" dirty="0">
                <a:latin typeface="Sitka Small"/>
                <a:ea typeface="Calibri"/>
                <a:cs typeface="Calibri"/>
              </a:rPr>
              <a:t> </a:t>
            </a:r>
            <a:endParaRPr lang="en-US" sz="2400">
              <a:ea typeface="Calibri"/>
              <a:cs typeface="Calibri"/>
            </a:endParaRPr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Develop a comprehensive understanding of keyloggers, </a:t>
            </a:r>
            <a:endParaRPr lang="en-US"/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their types, how they work, and effective security measures to prevent keylogging attacks.</a:t>
            </a:r>
            <a:endParaRPr lang="en-US" dirty="0"/>
          </a:p>
          <a:p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r>
              <a:rPr lang="en-US" sz="2400" b="1" dirty="0">
                <a:latin typeface="Sitka Small"/>
                <a:ea typeface="Calibri"/>
                <a:cs typeface="Calibri"/>
              </a:rPr>
              <a:t>Scope:</a:t>
            </a:r>
            <a:endParaRPr lang="en-US" sz="2400">
              <a:ea typeface="Calibri"/>
              <a:cs typeface="Calibri"/>
            </a:endParaRPr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Includes an analysis of hardware and software keyloggers, legal and ethical implications, security measures, and best practices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31113-BF1B-13FE-A88D-EA3978D37DDC}"/>
              </a:ext>
            </a:extLst>
          </p:cNvPr>
          <p:cNvSpPr txBox="1"/>
          <p:nvPr/>
        </p:nvSpPr>
        <p:spPr>
          <a:xfrm>
            <a:off x="696465" y="2180678"/>
            <a:ext cx="1017582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mall"/>
              </a:rPr>
              <a:t>Keyloggers and security measures can be utilized by various entities for different purposes:</a:t>
            </a:r>
            <a:endParaRPr lang="en-US" sz="2000">
              <a:latin typeface="Sitka Small"/>
              <a:ea typeface="Calibri"/>
              <a:cs typeface="Calibri"/>
            </a:endParaRPr>
          </a:p>
          <a:p>
            <a:endParaRPr lang="en-US" sz="2000" dirty="0">
              <a:latin typeface="Sitka Small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</a:rPr>
              <a:t>Individuals: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Businesses and Organizations: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Government Agencies: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Cybercriminals: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Security Professionals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60" y="1720791"/>
            <a:ext cx="2163612" cy="32767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6643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E15D4-B1A2-0B8D-F8CC-FA02BFB3F3EE}"/>
              </a:ext>
            </a:extLst>
          </p:cNvPr>
          <p:cNvSpPr txBox="1"/>
          <p:nvPr/>
        </p:nvSpPr>
        <p:spPr>
          <a:xfrm>
            <a:off x="2644097" y="1853676"/>
            <a:ext cx="768218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Solution:</a:t>
            </a:r>
          </a:p>
          <a:p>
            <a:pPr marL="0" indent="0" algn="just" rtl="0">
              <a:buChar char="•"/>
            </a:pP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Implement a multi-layered security strategy that includes anti-keylogging software, regular system scans, software updates ,and user education.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indent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Value Proposition:</a:t>
            </a:r>
            <a:endParaRPr lang="en-US" sz="1800" b="1" i="0" kern="1200" baseline="0" dirty="0">
              <a:latin typeface="Sitka Small"/>
              <a:cs typeface="Times New Roman"/>
            </a:endParaRPr>
          </a:p>
          <a:p>
            <a:pPr algn="just">
              <a:buChar char="•"/>
            </a:pPr>
            <a:endParaRPr lang="en-US" b="1" dirty="0">
              <a:latin typeface="Sitka Small"/>
              <a:cs typeface="Times New Roman"/>
            </a:endParaRPr>
          </a:p>
          <a:p>
            <a:pPr marL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Enhanced Security: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Reduces the risk of data breaches and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algn="just" rtl="0"/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identity theft.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/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User Awareness: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Educates users about keylogging threats and</a:t>
            </a:r>
            <a:r>
              <a:rPr lang="en-US" dirty="0">
                <a:solidFill>
                  <a:schemeClr val="tx2"/>
                </a:solidFill>
                <a:latin typeface="Sitka Small"/>
                <a:cs typeface="Times New Roman"/>
              </a:rPr>
              <a:t> </a:t>
            </a:r>
          </a:p>
          <a:p>
            <a:pPr marL="0" algn="just" rtl="0">
              <a:buChar char="•"/>
            </a:pP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protection methods.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/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Compliance: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Helps businesses and organizations comply with</a:t>
            </a:r>
            <a:r>
              <a:rPr lang="en-US" dirty="0">
                <a:solidFill>
                  <a:schemeClr val="tx2"/>
                </a:solidFill>
                <a:latin typeface="Sitka Small"/>
                <a:cs typeface="Times New Roman"/>
              </a:rPr>
              <a:t> 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algn="just" rtl="0"/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data protection regulations.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C04A5-CC26-428C-3E1D-031D226E2084}"/>
              </a:ext>
            </a:extLst>
          </p:cNvPr>
          <p:cNvSpPr txBox="1"/>
          <p:nvPr/>
        </p:nvSpPr>
        <p:spPr>
          <a:xfrm>
            <a:off x="2449166" y="2303721"/>
            <a:ext cx="756182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Our security solution goes beyond traditional keylogger detection by  leveraging advanced machine learning algorithms to proactively identify and  neutralize evolving threats. 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This cutting-edge technology provides  unparalleled protection, delivering a seamless user experience without  compromising security.</a:t>
            </a:r>
            <a:endParaRPr lang="en-US" sz="2000"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42883-8B97-9027-F79B-44C182A780F1}"/>
              </a:ext>
            </a:extLst>
          </p:cNvPr>
          <p:cNvSpPr txBox="1"/>
          <p:nvPr/>
        </p:nvSpPr>
        <p:spPr>
          <a:xfrm>
            <a:off x="756249" y="1374475"/>
            <a:ext cx="829285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Start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sz="3200" b="1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program begins its execution.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Intercept Keystrokes</a:t>
            </a:r>
            <a:r>
              <a:rPr lang="en-IN" dirty="0">
                <a:latin typeface="Sitka Small"/>
                <a:ea typeface="Calibri"/>
                <a:cs typeface="Calibri"/>
              </a:rPr>
              <a:t>: </a:t>
            </a:r>
            <a:endParaRPr lang="en-IN"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keylogger intercepts keystrokes entered by the user.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Log Keystrokes</a:t>
            </a:r>
            <a:r>
              <a:rPr lang="en-IN" dirty="0">
                <a:latin typeface="Sitka Small"/>
                <a:ea typeface="Calibri"/>
                <a:cs typeface="Calibri"/>
              </a:rPr>
              <a:t>: </a:t>
            </a:r>
            <a:r>
              <a:rPr lang="en-IN" dirty="0">
                <a:solidFill>
                  <a:srgbClr val="000000"/>
                </a:solidFill>
                <a:latin typeface="Sitka Small"/>
                <a:ea typeface="Calibri"/>
                <a:cs typeface="Calibri"/>
              </a:rPr>
              <a:t> 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intercepted keystrokes are logged.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Store Keystrokes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logged keystrokes are stored, usually in a local file                          or memory.</a:t>
            </a:r>
            <a:endParaRPr lang="en-IN" dirty="0">
              <a:ea typeface="Calibri"/>
              <a:cs typeface="Calibri"/>
            </a:endParaRPr>
          </a:p>
          <a:p>
            <a:endParaRPr lang="en-IN" dirty="0">
              <a:solidFill>
                <a:srgbClr val="254061"/>
              </a:solidFill>
              <a:latin typeface="Sitka Small"/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Optional: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 </a:t>
            </a:r>
            <a:r>
              <a:rPr lang="en-IN" b="1" dirty="0">
                <a:latin typeface="Sitka Small"/>
                <a:ea typeface="Calibri"/>
                <a:cs typeface="Calibri"/>
              </a:rPr>
              <a:t>Transmit Keystrokes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  Optionally, the logged keystrokes may be transmitted to a           remote server for storage or further analysis.</a:t>
            </a:r>
            <a:endParaRPr lang="en-IN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End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 The program finishes its execution. </a:t>
            </a:r>
            <a:endParaRPr lang="en-IN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Korukonda chandu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MODELLING </vt:lpstr>
      <vt:lpstr>RESULTS</vt:lpstr>
      <vt:lpstr>PROJECT 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</dc:title>
  <cp:lastModifiedBy>korukondachandu75@gmail.com</cp:lastModifiedBy>
  <cp:revision>414</cp:revision>
  <dcterms:created xsi:type="dcterms:W3CDTF">2024-06-03T05:48:59Z</dcterms:created>
  <dcterms:modified xsi:type="dcterms:W3CDTF">2024-06-14T05:52:27Z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