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4" r:id="rId4"/>
  </p:sldMasterIdLst>
  <p:notesMasterIdLst>
    <p:notesMasterId r:id="rId44"/>
  </p:notesMasterIdLst>
  <p:handoutMasterIdLst>
    <p:handoutMasterId r:id="rId45"/>
  </p:handoutMasterIdLst>
  <p:sldIdLst>
    <p:sldId id="814" r:id="rId5"/>
    <p:sldId id="875" r:id="rId6"/>
    <p:sldId id="835" r:id="rId7"/>
    <p:sldId id="839" r:id="rId8"/>
    <p:sldId id="283" r:id="rId9"/>
    <p:sldId id="881" r:id="rId10"/>
    <p:sldId id="869" r:id="rId11"/>
    <p:sldId id="290" r:id="rId12"/>
    <p:sldId id="291" r:id="rId13"/>
    <p:sldId id="893" r:id="rId14"/>
    <p:sldId id="894" r:id="rId15"/>
    <p:sldId id="895" r:id="rId16"/>
    <p:sldId id="912" r:id="rId17"/>
    <p:sldId id="896" r:id="rId18"/>
    <p:sldId id="914" r:id="rId19"/>
    <p:sldId id="915" r:id="rId20"/>
    <p:sldId id="916" r:id="rId21"/>
    <p:sldId id="911" r:id="rId22"/>
    <p:sldId id="913" r:id="rId23"/>
    <p:sldId id="870" r:id="rId24"/>
    <p:sldId id="770" r:id="rId25"/>
    <p:sldId id="910" r:id="rId26"/>
    <p:sldId id="909" r:id="rId27"/>
    <p:sldId id="868" r:id="rId28"/>
    <p:sldId id="288" r:id="rId29"/>
    <p:sldId id="884" r:id="rId30"/>
    <p:sldId id="899" r:id="rId31"/>
    <p:sldId id="900" r:id="rId32"/>
    <p:sldId id="907" r:id="rId33"/>
    <p:sldId id="885" r:id="rId34"/>
    <p:sldId id="897" r:id="rId35"/>
    <p:sldId id="886" r:id="rId36"/>
    <p:sldId id="898" r:id="rId37"/>
    <p:sldId id="903" r:id="rId38"/>
    <p:sldId id="901" r:id="rId39"/>
    <p:sldId id="902" r:id="rId40"/>
    <p:sldId id="904" r:id="rId41"/>
    <p:sldId id="906" r:id="rId42"/>
    <p:sldId id="905" r:id="rId43"/>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4216"/>
    <a:srgbClr val="4E7A00"/>
    <a:srgbClr val="868686"/>
    <a:srgbClr val="E26D32"/>
    <a:srgbClr val="76B900"/>
    <a:srgbClr val="5A5A5A"/>
    <a:srgbClr val="F2F2F2"/>
    <a:srgbClr val="0071C5"/>
    <a:srgbClr val="4E2D00"/>
    <a:srgbClr val="0D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6" autoAdjust="0"/>
    <p:restoredTop sz="89747" autoAdjust="0"/>
  </p:normalViewPr>
  <p:slideViewPr>
    <p:cSldViewPr snapToGrid="0">
      <p:cViewPr varScale="1">
        <p:scale>
          <a:sx n="91" d="100"/>
          <a:sy n="91" d="100"/>
        </p:scale>
        <p:origin x="523" y="67"/>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2/14/2024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cap="none" dirty="0">
                <a:solidFill>
                  <a:schemeClr val="dk1"/>
                </a:solidFill>
                <a:latin typeface="Trebuchet MS"/>
                <a:ea typeface="Trebuchet MS"/>
                <a:cs typeface="Trebuchet MS"/>
                <a:sym typeface="Trebuchet MS"/>
              </a:rPr>
              <a:t>Instructor: Make sure audience is aligned with the purpose of this DLI.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100" b="0" i="0" u="none" strike="noStrike" cap="none" dirty="0">
              <a:solidFill>
                <a:schemeClr val="dk1"/>
              </a:solidFill>
              <a:latin typeface="Trebuchet MS"/>
              <a:ea typeface="Trebuchet MS"/>
              <a:cs typeface="Trebuchet MS"/>
              <a:sym typeface="Trebuchet MS"/>
            </a:endParaRP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a:t>
            </a:fld>
            <a:endParaRPr lang="en-US" dirty="0"/>
          </a:p>
        </p:txBody>
      </p:sp>
    </p:spTree>
    <p:extLst>
      <p:ext uri="{BB962C8B-B14F-4D97-AF65-F5344CB8AC3E}">
        <p14:creationId xmlns:p14="http://schemas.microsoft.com/office/powerpoint/2010/main" val="2289039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225360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2753763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2475562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3161169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2607078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1497383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135871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1924353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623752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20</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826583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22</a:t>
            </a:fld>
            <a:endParaRPr lang="en-US"/>
          </a:p>
        </p:txBody>
      </p:sp>
    </p:spTree>
    <p:extLst>
      <p:ext uri="{BB962C8B-B14F-4D97-AF65-F5344CB8AC3E}">
        <p14:creationId xmlns:p14="http://schemas.microsoft.com/office/powerpoint/2010/main" val="3988115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a:p>
        </p:txBody>
      </p:sp>
    </p:spTree>
    <p:extLst>
      <p:ext uri="{BB962C8B-B14F-4D97-AF65-F5344CB8AC3E}">
        <p14:creationId xmlns:p14="http://schemas.microsoft.com/office/powerpoint/2010/main" val="541301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25</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71460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26</a:t>
            </a:fld>
            <a:endParaRPr lang="en-US"/>
          </a:p>
        </p:txBody>
      </p:sp>
    </p:spTree>
    <p:extLst>
      <p:ext uri="{BB962C8B-B14F-4D97-AF65-F5344CB8AC3E}">
        <p14:creationId xmlns:p14="http://schemas.microsoft.com/office/powerpoint/2010/main" val="4265966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27</a:t>
            </a:fld>
            <a:endParaRPr lang="en-US"/>
          </a:p>
        </p:txBody>
      </p:sp>
    </p:spTree>
    <p:extLst>
      <p:ext uri="{BB962C8B-B14F-4D97-AF65-F5344CB8AC3E}">
        <p14:creationId xmlns:p14="http://schemas.microsoft.com/office/powerpoint/2010/main" val="1711632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28</a:t>
            </a:fld>
            <a:endParaRPr lang="en-US"/>
          </a:p>
        </p:txBody>
      </p:sp>
    </p:spTree>
    <p:extLst>
      <p:ext uri="{BB962C8B-B14F-4D97-AF65-F5344CB8AC3E}">
        <p14:creationId xmlns:p14="http://schemas.microsoft.com/office/powerpoint/2010/main" val="3094325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29</a:t>
            </a:fld>
            <a:endParaRPr lang="en-US"/>
          </a:p>
        </p:txBody>
      </p:sp>
    </p:spTree>
    <p:extLst>
      <p:ext uri="{BB962C8B-B14F-4D97-AF65-F5344CB8AC3E}">
        <p14:creationId xmlns:p14="http://schemas.microsoft.com/office/powerpoint/2010/main" val="4041854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30</a:t>
            </a:fld>
            <a:endParaRPr lang="en-US" dirty="0"/>
          </a:p>
        </p:txBody>
      </p:sp>
    </p:spTree>
    <p:extLst>
      <p:ext uri="{BB962C8B-B14F-4D97-AF65-F5344CB8AC3E}">
        <p14:creationId xmlns:p14="http://schemas.microsoft.com/office/powerpoint/2010/main" val="1718343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31</a:t>
            </a:fld>
            <a:endParaRPr lang="en-US" dirty="0"/>
          </a:p>
        </p:txBody>
      </p:sp>
    </p:spTree>
    <p:extLst>
      <p:ext uri="{BB962C8B-B14F-4D97-AF65-F5344CB8AC3E}">
        <p14:creationId xmlns:p14="http://schemas.microsoft.com/office/powerpoint/2010/main" val="939143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32</a:t>
            </a:fld>
            <a:endParaRPr lang="en-US" dirty="0"/>
          </a:p>
        </p:txBody>
      </p:sp>
    </p:spTree>
    <p:extLst>
      <p:ext uri="{BB962C8B-B14F-4D97-AF65-F5344CB8AC3E}">
        <p14:creationId xmlns:p14="http://schemas.microsoft.com/office/powerpoint/2010/main" val="47494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4117628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35</a:t>
            </a:fld>
            <a:endParaRPr lang="en-US"/>
          </a:p>
        </p:txBody>
      </p:sp>
    </p:spTree>
    <p:extLst>
      <p:ext uri="{BB962C8B-B14F-4D97-AF65-F5344CB8AC3E}">
        <p14:creationId xmlns:p14="http://schemas.microsoft.com/office/powerpoint/2010/main" val="3361042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36</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984929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37</a:t>
            </a:fld>
            <a:endParaRPr lang="en-US"/>
          </a:p>
        </p:txBody>
      </p:sp>
    </p:spTree>
    <p:extLst>
      <p:ext uri="{BB962C8B-B14F-4D97-AF65-F5344CB8AC3E}">
        <p14:creationId xmlns:p14="http://schemas.microsoft.com/office/powerpoint/2010/main" val="1403256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38</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39</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95509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2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494" name="Google Shape;494;p28: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5</a:t>
            </a:fld>
            <a:endParaRPr sz="11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14930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205825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3560452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35:notes"/>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Clr>
                <a:schemeClr val="dk1"/>
              </a:buClr>
              <a:buSzPts val="1100"/>
              <a:buFont typeface="Trebuchet MS"/>
              <a:buNone/>
            </a:pPr>
            <a:endParaRPr/>
          </a:p>
        </p:txBody>
      </p:sp>
      <p:sp>
        <p:nvSpPr>
          <p:cNvPr id="1220" name="Google Shape;1220;p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2111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36:notes"/>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Clr>
                <a:schemeClr val="dk1"/>
              </a:buClr>
              <a:buSzPts val="1100"/>
              <a:buFont typeface="Trebuchet MS"/>
              <a:buNone/>
            </a:pPr>
            <a:endParaRPr/>
          </a:p>
        </p:txBody>
      </p:sp>
      <p:sp>
        <p:nvSpPr>
          <p:cNvPr id="1436" name="Google Shape;1436;p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2342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877366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5413FF3-1B39-4AA7-BB6E-7F5034E78A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38D8577-1225-4B52-9348-8E3F33E451AC}"/>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A29FC787-6D2D-4D63-AD20-8C0D2C2181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B852731D-58BB-48F6-A34B-649B1C37C9A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1410237" y="1023461"/>
            <a:ext cx="9152357" cy="476499"/>
          </a:xfrm>
          <a:prstGeom prst="rect">
            <a:avLst/>
          </a:prstGeom>
        </p:spPr>
        <p:txBody>
          <a:bodyPr vert="horz" lIns="91440" tIns="45720" rIns="91440" bIns="45720" rtlCol="0" anchor="ctr">
            <a:noAutofit/>
          </a:bodyPr>
          <a:lstStyle>
            <a:lvl1pPr>
              <a:defRPr cap="all" baseline="0"/>
            </a:lvl1pPr>
          </a:lstStyle>
          <a:p>
            <a:r>
              <a:rPr lang="en-US"/>
              <a:t>TITLE GOES HERE</a:t>
            </a:r>
          </a:p>
        </p:txBody>
      </p:sp>
      <p:sp>
        <p:nvSpPr>
          <p:cNvPr id="9" name="Text Placeholder 5"/>
          <p:cNvSpPr>
            <a:spLocks noGrp="1"/>
          </p:cNvSpPr>
          <p:nvPr>
            <p:ph idx="1"/>
          </p:nvPr>
        </p:nvSpPr>
        <p:spPr>
          <a:xfrm>
            <a:off x="1397358" y="1648495"/>
            <a:ext cx="9152357" cy="3907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1">
            <a:extLst>
              <a:ext uri="{FF2B5EF4-FFF2-40B4-BE49-F238E27FC236}">
                <a16:creationId xmlns:a16="http://schemas.microsoft.com/office/drawing/2014/main" id="{4F182D70-8AED-4620-8C47-8CD34348DF3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101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44">
          <p15:clr>
            <a:srgbClr val="FBAE40"/>
          </p15:clr>
        </p15:guide>
        <p15:guide id="2" pos="86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1_Title, Subtitle, and Content - NO LOGO &amp; PAGE NUMBER">
    <p:spTree>
      <p:nvGrpSpPr>
        <p:cNvPr id="1" name="Shape 388"/>
        <p:cNvGrpSpPr/>
        <p:nvPr/>
      </p:nvGrpSpPr>
      <p:grpSpPr>
        <a:xfrm>
          <a:off x="0" y="0"/>
          <a:ext cx="0" cy="0"/>
          <a:chOff x="0" y="0"/>
          <a:chExt cx="0" cy="0"/>
        </a:xfrm>
      </p:grpSpPr>
      <p:sp>
        <p:nvSpPr>
          <p:cNvPr id="389" name="Google Shape;389;p83"/>
          <p:cNvSpPr/>
          <p:nvPr/>
        </p:nvSpPr>
        <p:spPr>
          <a:xfrm>
            <a:off x="0" y="0"/>
            <a:ext cx="10972800" cy="6172200"/>
          </a:xfrm>
          <a:prstGeom prst="rect">
            <a:avLst/>
          </a:prstGeom>
          <a:solidFill>
            <a:schemeClr val="lt1"/>
          </a:solid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dirty="0">
              <a:solidFill>
                <a:srgbClr val="FFFFFF"/>
              </a:solidFill>
              <a:latin typeface="Trebuchet MS"/>
              <a:ea typeface="Trebuchet MS"/>
              <a:cs typeface="Trebuchet MS"/>
              <a:sym typeface="Trebuchet MS"/>
            </a:endParaRPr>
          </a:p>
        </p:txBody>
      </p:sp>
      <p:sp>
        <p:nvSpPr>
          <p:cNvPr id="390" name="Google Shape;390;p83"/>
          <p:cNvSpPr txBox="1">
            <a:spLocks noGrp="1"/>
          </p:cNvSpPr>
          <p:nvPr>
            <p:ph type="title"/>
          </p:nvPr>
        </p:nvSpPr>
        <p:spPr>
          <a:xfrm>
            <a:off x="498348" y="661226"/>
            <a:ext cx="9976104" cy="590931"/>
          </a:xfrm>
          <a:prstGeom prst="rect">
            <a:avLst/>
          </a:prstGeom>
          <a:noFill/>
          <a:ln>
            <a:noFill/>
          </a:ln>
        </p:spPr>
        <p:txBody>
          <a:bodyPr spcFirstLastPara="1" wrap="square" lIns="91425" tIns="45700" rIns="91425" bIns="45700" anchor="b" anchorCtr="0"/>
          <a:lstStyle>
            <a:lvl1pPr marR="0" lvl="0" algn="ctr">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91" name="Google Shape;391;p83"/>
          <p:cNvSpPr txBox="1">
            <a:spLocks noGrp="1"/>
          </p:cNvSpPr>
          <p:nvPr>
            <p:ph type="body" idx="1"/>
          </p:nvPr>
        </p:nvSpPr>
        <p:spPr>
          <a:xfrm>
            <a:off x="512064" y="2103035"/>
            <a:ext cx="9948672" cy="3693758"/>
          </a:xfrm>
          <a:prstGeom prst="rect">
            <a:avLst/>
          </a:prstGeom>
          <a:noFill/>
          <a:ln>
            <a:noFill/>
          </a:ln>
        </p:spPr>
        <p:txBody>
          <a:bodyPr spcFirstLastPara="1" wrap="square" lIns="91425" tIns="45700" rIns="91425" bIns="45700" anchor="t" anchorCtr="0"/>
          <a:lstStyle>
            <a:lvl1pPr marL="457200" marR="0" lvl="0" indent="-228600" algn="l">
              <a:lnSpc>
                <a:spcPct val="90000"/>
              </a:lnSpc>
              <a:spcBef>
                <a:spcPts val="900"/>
              </a:spcBef>
              <a:spcAft>
                <a:spcPts val="0"/>
              </a:spcAft>
              <a:buClr>
                <a:schemeClr val="dk1"/>
              </a:buClr>
              <a:buSzPts val="2222"/>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1"/>
              </a:buClr>
              <a:buSzPts val="20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69697" algn="l">
              <a:lnSpc>
                <a:spcPct val="100000"/>
              </a:lnSpc>
              <a:spcBef>
                <a:spcPts val="400"/>
              </a:spcBef>
              <a:spcAft>
                <a:spcPts val="0"/>
              </a:spcAft>
              <a:buClr>
                <a:schemeClr val="dk1"/>
              </a:buClr>
              <a:buSzPts val="2222"/>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2" name="Google Shape;392;p83"/>
          <p:cNvSpPr txBox="1">
            <a:spLocks noGrp="1"/>
          </p:cNvSpPr>
          <p:nvPr>
            <p:ph type="body" idx="2"/>
          </p:nvPr>
        </p:nvSpPr>
        <p:spPr>
          <a:xfrm>
            <a:off x="498348" y="1183334"/>
            <a:ext cx="9976104" cy="525463"/>
          </a:xfrm>
          <a:prstGeom prst="rect">
            <a:avLst/>
          </a:prstGeom>
          <a:noFill/>
          <a:ln>
            <a:noFill/>
          </a:ln>
        </p:spPr>
        <p:txBody>
          <a:bodyPr spcFirstLastPara="1" wrap="square" lIns="91425" tIns="45700" rIns="91425" bIns="45700" anchor="t" anchorCtr="0"/>
          <a:lstStyle>
            <a:lvl1pPr marL="457200" marR="0" lvl="0" indent="-228600" algn="ctr">
              <a:lnSpc>
                <a:spcPct val="90000"/>
              </a:lnSpc>
              <a:spcBef>
                <a:spcPts val="900"/>
              </a:spcBef>
              <a:spcAft>
                <a:spcPts val="0"/>
              </a:spcAft>
              <a:buClr>
                <a:schemeClr val="dk1"/>
              </a:buClr>
              <a:buSzPts val="2667"/>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a:lnSpc>
                <a:spcPct val="100000"/>
              </a:lnSpc>
              <a:spcBef>
                <a:spcPts val="90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a:lnSpc>
                <a:spcPct val="100000"/>
              </a:lnSpc>
              <a:spcBef>
                <a:spcPts val="56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6" name="Slide Number Placeholder 1">
            <a:extLst>
              <a:ext uri="{FF2B5EF4-FFF2-40B4-BE49-F238E27FC236}">
                <a16:creationId xmlns:a16="http://schemas.microsoft.com/office/drawing/2014/main" id="{1400B1C5-A9BF-DC41-978D-F29005BEE85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28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499743" y="653531"/>
            <a:ext cx="9973199" cy="590999"/>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2"/>
              </a:buClr>
              <a:buSzPts val="3600"/>
              <a:buFont typeface="Trebuchet MS"/>
              <a:buNone/>
              <a:defRPr sz="3600" b="1" i="0" u="none" strike="noStrike" cap="none">
                <a:solidFill>
                  <a:schemeClr val="dk2"/>
                </a:solidFill>
                <a:latin typeface="Trebuchet MS"/>
                <a:ea typeface="Trebuchet MS"/>
                <a:cs typeface="Trebuchet MS"/>
                <a:sym typeface="Trebuchet MS"/>
              </a:defRPr>
            </a:lvl1pPr>
            <a:lvl2pPr marR="0" lvl="1"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2pPr>
            <a:lvl3pPr marR="0" lvl="2"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3pPr>
            <a:lvl4pPr marR="0" lvl="3"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4pPr>
            <a:lvl5pPr marR="0" lvl="4"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5pPr>
            <a:lvl6pPr marR="0" lvl="5"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6pPr>
            <a:lvl7pPr marR="0" lvl="6"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7pPr>
            <a:lvl8pPr marR="0" lvl="7"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8pPr>
            <a:lvl9pPr marR="0" lvl="8"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9pPr>
          </a:lstStyle>
          <a:p>
            <a:endParaRPr/>
          </a:p>
        </p:txBody>
      </p:sp>
      <p:sp>
        <p:nvSpPr>
          <p:cNvPr id="52" name="Google Shape;52;p10"/>
          <p:cNvSpPr txBox="1">
            <a:spLocks noGrp="1"/>
          </p:cNvSpPr>
          <p:nvPr>
            <p:ph type="body" idx="1"/>
          </p:nvPr>
        </p:nvSpPr>
        <p:spPr>
          <a:xfrm>
            <a:off x="517402" y="2002366"/>
            <a:ext cx="9948899" cy="3908100"/>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900"/>
              </a:spcBef>
              <a:spcAft>
                <a:spcPts val="0"/>
              </a:spcAft>
              <a:buClr>
                <a:schemeClr val="dk1"/>
              </a:buClr>
              <a:buSzPts val="20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18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16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286000" marR="0" lvl="4"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743200" marR="0" lvl="5"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53" name="Google Shape;53;p1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54" name="Google Shape;54;p1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55" name="Google Shape;55;p1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42463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Photograph">
  <p:cSld name="1_Content with Photograph">
    <p:spTree>
      <p:nvGrpSpPr>
        <p:cNvPr id="1" name="Shape 25"/>
        <p:cNvGrpSpPr/>
        <p:nvPr/>
      </p:nvGrpSpPr>
      <p:grpSpPr>
        <a:xfrm>
          <a:off x="0" y="0"/>
          <a:ext cx="0" cy="0"/>
          <a:chOff x="0" y="0"/>
          <a:chExt cx="0" cy="0"/>
        </a:xfrm>
      </p:grpSpPr>
      <p:sp>
        <p:nvSpPr>
          <p:cNvPr id="26" name="Google Shape;26;p4"/>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7" name="Google Shape;27;p4"/>
          <p:cNvSpPr txBox="1">
            <a:spLocks noGrp="1"/>
          </p:cNvSpPr>
          <p:nvPr>
            <p:ph type="title"/>
          </p:nvPr>
        </p:nvSpPr>
        <p:spPr>
          <a:xfrm>
            <a:off x="498348" y="633526"/>
            <a:ext cx="5922117" cy="61863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12064" y="2103035"/>
            <a:ext cx="5905833" cy="369375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900"/>
              </a:spcBef>
              <a:spcAft>
                <a:spcPts val="0"/>
              </a:spcAft>
              <a:buClr>
                <a:schemeClr val="dk1"/>
              </a:buClr>
              <a:buSzPts val="2000"/>
              <a:buFont typeface="Trebuchet MS"/>
              <a:buNone/>
              <a:defRPr sz="2000">
                <a:solidFill>
                  <a:schemeClr val="dk2"/>
                </a:solidFill>
              </a:defRPr>
            </a:lvl1pPr>
            <a:lvl2pPr marL="914400" lvl="1" indent="-228600" algn="l">
              <a:lnSpc>
                <a:spcPct val="90000"/>
              </a:lnSpc>
              <a:spcBef>
                <a:spcPts val="900"/>
              </a:spcBef>
              <a:spcAft>
                <a:spcPts val="0"/>
              </a:spcAft>
              <a:buClr>
                <a:schemeClr val="dk1"/>
              </a:buClr>
              <a:buSzPts val="1800"/>
              <a:buFont typeface="Trebuchet MS"/>
              <a:buNone/>
              <a:defRPr sz="1800">
                <a:solidFill>
                  <a:schemeClr val="dk2"/>
                </a:solidFill>
              </a:defRPr>
            </a:lvl2pPr>
            <a:lvl3pPr marL="1371600" lvl="2" indent="-228600" algn="l">
              <a:lnSpc>
                <a:spcPct val="90000"/>
              </a:lnSpc>
              <a:spcBef>
                <a:spcPts val="900"/>
              </a:spcBef>
              <a:spcAft>
                <a:spcPts val="0"/>
              </a:spcAft>
              <a:buClr>
                <a:schemeClr val="dk1"/>
              </a:buClr>
              <a:buSzPts val="1800"/>
              <a:buFont typeface="Trebuchet MS"/>
              <a:buNone/>
              <a:defRPr sz="1800">
                <a:solidFill>
                  <a:schemeClr val="dk2"/>
                </a:solidFill>
              </a:defRPr>
            </a:lvl3pPr>
            <a:lvl4pPr marL="1828800" lvl="3" indent="-342900" algn="l">
              <a:spcBef>
                <a:spcPts val="900"/>
              </a:spcBef>
              <a:spcAft>
                <a:spcPts val="0"/>
              </a:spcAft>
              <a:buClr>
                <a:schemeClr val="dk1"/>
              </a:buClr>
              <a:buSzPts val="1800"/>
              <a:buFont typeface="Noto Sans Symbols"/>
              <a:buChar char="▪"/>
              <a:defRPr sz="1800">
                <a:solidFill>
                  <a:schemeClr val="lt1"/>
                </a:solidFill>
              </a:defRPr>
            </a:lvl4pPr>
            <a:lvl5pPr marL="2286000" lvl="4" indent="-355600" algn="l">
              <a:spcBef>
                <a:spcPts val="400"/>
              </a:spcBef>
              <a:spcAft>
                <a:spcPts val="0"/>
              </a:spcAft>
              <a:buClr>
                <a:schemeClr val="dk1"/>
              </a:buClr>
              <a:buSzPts val="2000"/>
              <a:buFont typeface="Noto Sans Symbols"/>
              <a:buChar char="▪"/>
              <a:defRPr>
                <a:solidFill>
                  <a:schemeClr val="lt1"/>
                </a:solidFill>
              </a:defRPr>
            </a:lvl5pPr>
            <a:lvl6pPr marL="2743200" lvl="5" indent="-342900" algn="l">
              <a:spcBef>
                <a:spcPts val="360"/>
              </a:spcBef>
              <a:spcAft>
                <a:spcPts val="0"/>
              </a:spcAft>
              <a:buClr>
                <a:schemeClr val="dk2"/>
              </a:buClr>
              <a:buSzPts val="1800"/>
              <a:buChar char="»"/>
              <a:defRPr/>
            </a:lvl6pPr>
            <a:lvl7pPr marL="3200400" lvl="6" indent="-342900" algn="l">
              <a:spcBef>
                <a:spcPts val="360"/>
              </a:spcBef>
              <a:spcAft>
                <a:spcPts val="0"/>
              </a:spcAft>
              <a:buClr>
                <a:schemeClr val="dk2"/>
              </a:buClr>
              <a:buSzPts val="1800"/>
              <a:buChar char="»"/>
              <a:defRPr/>
            </a:lvl7pPr>
            <a:lvl8pPr marL="3657600" lvl="7" indent="-342900" algn="l">
              <a:spcBef>
                <a:spcPts val="360"/>
              </a:spcBef>
              <a:spcAft>
                <a:spcPts val="0"/>
              </a:spcAft>
              <a:buClr>
                <a:schemeClr val="dk2"/>
              </a:buClr>
              <a:buSzPts val="1800"/>
              <a:buChar char="»"/>
              <a:defRPr/>
            </a:lvl8pPr>
            <a:lvl9pPr marL="4114800" lvl="8" indent="-342900" algn="l">
              <a:spcBef>
                <a:spcPts val="360"/>
              </a:spcBef>
              <a:spcAft>
                <a:spcPts val="0"/>
              </a:spcAft>
              <a:buClr>
                <a:schemeClr val="dk2"/>
              </a:buClr>
              <a:buSzPts val="1800"/>
              <a:buChar char="»"/>
              <a:defRPr/>
            </a:lvl9pPr>
          </a:lstStyle>
          <a:p>
            <a:endParaRPr/>
          </a:p>
        </p:txBody>
      </p:sp>
      <p:sp>
        <p:nvSpPr>
          <p:cNvPr id="29" name="Google Shape;29;p4"/>
          <p:cNvSpPr txBox="1">
            <a:spLocks noGrp="1"/>
          </p:cNvSpPr>
          <p:nvPr>
            <p:ph type="body" idx="2"/>
          </p:nvPr>
        </p:nvSpPr>
        <p:spPr>
          <a:xfrm>
            <a:off x="498348" y="1183333"/>
            <a:ext cx="5922117" cy="525463"/>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900"/>
              </a:spcBef>
              <a:spcAft>
                <a:spcPts val="0"/>
              </a:spcAft>
              <a:buSzPts val="2400"/>
              <a:buFont typeface="Trebuchet MS"/>
              <a:buNone/>
              <a:defRPr sz="2400" b="0">
                <a:solidFill>
                  <a:schemeClr val="lt2"/>
                </a:solidFill>
                <a:latin typeface="Trebuchet MS"/>
                <a:ea typeface="Trebuchet MS"/>
                <a:cs typeface="Trebuchet MS"/>
                <a:sym typeface="Trebuchet MS"/>
              </a:defRPr>
            </a:lvl1pPr>
            <a:lvl2pPr marL="914400" lvl="1" indent="-22860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2pPr>
            <a:lvl3pPr marL="1371600" lvl="2" indent="-22860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3pPr>
            <a:lvl4pPr marL="1828800" lvl="3" indent="-228600" algn="ctr">
              <a:spcBef>
                <a:spcPts val="90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4pPr>
            <a:lvl5pPr marL="2286000" lvl="4" indent="-228600" algn="ctr">
              <a:spcBef>
                <a:spcPts val="56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5pPr>
            <a:lvl6pPr marL="2743200" lvl="5" indent="-342900" algn="l">
              <a:spcBef>
                <a:spcPts val="360"/>
              </a:spcBef>
              <a:spcAft>
                <a:spcPts val="0"/>
              </a:spcAft>
              <a:buClr>
                <a:schemeClr val="dk2"/>
              </a:buClr>
              <a:buSzPts val="1800"/>
              <a:buChar char="»"/>
              <a:defRPr/>
            </a:lvl6pPr>
            <a:lvl7pPr marL="3200400" lvl="6" indent="-342900" algn="l">
              <a:spcBef>
                <a:spcPts val="360"/>
              </a:spcBef>
              <a:spcAft>
                <a:spcPts val="0"/>
              </a:spcAft>
              <a:buClr>
                <a:schemeClr val="dk2"/>
              </a:buClr>
              <a:buSzPts val="1800"/>
              <a:buChar char="»"/>
              <a:defRPr/>
            </a:lvl7pPr>
            <a:lvl8pPr marL="3657600" lvl="7" indent="-342900" algn="l">
              <a:spcBef>
                <a:spcPts val="360"/>
              </a:spcBef>
              <a:spcAft>
                <a:spcPts val="0"/>
              </a:spcAft>
              <a:buClr>
                <a:schemeClr val="dk2"/>
              </a:buClr>
              <a:buSzPts val="1800"/>
              <a:buChar char="»"/>
              <a:defRPr/>
            </a:lvl8pPr>
            <a:lvl9pPr marL="4114800" lvl="8" indent="-342900" algn="l">
              <a:spcBef>
                <a:spcPts val="360"/>
              </a:spcBef>
              <a:spcAft>
                <a:spcPts val="0"/>
              </a:spcAft>
              <a:buClr>
                <a:schemeClr val="dk2"/>
              </a:buClr>
              <a:buSzPts val="1800"/>
              <a:buChar char="»"/>
              <a:defRPr/>
            </a:lvl9pPr>
          </a:lstStyle>
          <a:p>
            <a:endParaRPr/>
          </a:p>
        </p:txBody>
      </p:sp>
    </p:spTree>
    <p:extLst>
      <p:ext uri="{BB962C8B-B14F-4D97-AF65-F5344CB8AC3E}">
        <p14:creationId xmlns:p14="http://schemas.microsoft.com/office/powerpoint/2010/main" val="136162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1">
            <a:extLst>
              <a:ext uri="{FF2B5EF4-FFF2-40B4-BE49-F238E27FC236}">
                <a16:creationId xmlns:a16="http://schemas.microsoft.com/office/drawing/2014/main" id="{BB225B5C-2DA2-4AA1-B0A4-96B127C51399}"/>
              </a:ext>
            </a:extLst>
          </p:cNvPr>
          <p:cNvSpPr>
            <a:spLocks noGrp="1"/>
          </p:cNvSpPr>
          <p:nvPr>
            <p:ph type="sldNum" sz="quarter" idx="4"/>
          </p:nvPr>
        </p:nvSpPr>
        <p:spPr>
          <a:xfrm>
            <a:off x="7499840" y="5762708"/>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8008FFFF-A12D-4210-9755-24CCC24BAD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E6439415-2676-4258-AA0B-A765D756C5AD}"/>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F255A0F7-D7A3-4874-8020-4251CD73AD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F27B3777-ECE2-4CD9-8EB9-D027E7F3E122}"/>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D9866997-1EDA-446A-BBAF-484F3542608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238F2B1-9E31-47F8-8439-42D7561F87E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0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5">
            <a:extLst>
              <a:ext uri="{FF2B5EF4-FFF2-40B4-BE49-F238E27FC236}">
                <a16:creationId xmlns:a16="http://schemas.microsoft.com/office/drawing/2014/main" id="{D5D701AE-AF55-4412-8601-822B5E1BA931}"/>
              </a:ext>
            </a:extLst>
          </p:cNvPr>
          <p:cNvSpPr>
            <a:spLocks noGrp="1"/>
          </p:cNvSpPr>
          <p:nvPr>
            <p:ph type="sldNum" sz="quarter" idx="11"/>
          </p:nvPr>
        </p:nvSpPr>
        <p:spPr/>
        <p:txBody>
          <a:bodyPr/>
          <a:lstStyle/>
          <a:p>
            <a:fld id="{D1EEACBE-03EC-4E7A-962F-F75CCA5C4C08}" type="slidenum">
              <a:rPr lang="en-US" smtClean="0"/>
              <a:t>‹#›</a:t>
            </a:fld>
            <a:endParaRPr lang="en-US" dirty="0"/>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pic>
        <p:nvPicPr>
          <p:cNvPr id="5" name="Picture 4">
            <a:extLst>
              <a:ext uri="{FF2B5EF4-FFF2-40B4-BE49-F238E27FC236}">
                <a16:creationId xmlns:a16="http://schemas.microsoft.com/office/drawing/2014/main" id="{4BA72641-7874-43A2-B962-3ECD2E50BF7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E8C60738-E7B0-43C1-9119-216D2DE92553}"/>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2" name="Slide Number Placeholder 1">
            <a:extLst>
              <a:ext uri="{FF2B5EF4-FFF2-40B4-BE49-F238E27FC236}">
                <a16:creationId xmlns:a16="http://schemas.microsoft.com/office/drawing/2014/main" id="{CC96599F-6C22-4B8E-92B7-1D5AAA88574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
        <p:nvSpPr>
          <p:cNvPr id="3" name="Footer Placeholder 2">
            <a:extLst>
              <a:ext uri="{FF2B5EF4-FFF2-40B4-BE49-F238E27FC236}">
                <a16:creationId xmlns:a16="http://schemas.microsoft.com/office/drawing/2014/main" id="{ED786F46-DDFB-47A5-ABE4-5424C4B1A2C2}"/>
              </a:ext>
            </a:extLst>
          </p:cNvPr>
          <p:cNvSpPr>
            <a:spLocks noGrp="1"/>
          </p:cNvSpPr>
          <p:nvPr>
            <p:ph type="ftr" sz="quarter" idx="3"/>
          </p:nvPr>
        </p:nvSpPr>
        <p:spPr>
          <a:xfrm>
            <a:off x="3635375" y="5721350"/>
            <a:ext cx="3702050" cy="3286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1" r:id="rId1"/>
    <p:sldLayoutId id="2147483896" r:id="rId2"/>
    <p:sldLayoutId id="2147483971" r:id="rId3"/>
    <p:sldLayoutId id="2147483917" r:id="rId4"/>
    <p:sldLayoutId id="2147483969" r:id="rId5"/>
    <p:sldLayoutId id="2147483919" r:id="rId6"/>
    <p:sldLayoutId id="2147483954" r:id="rId7"/>
    <p:sldLayoutId id="2147483897" r:id="rId8"/>
    <p:sldLayoutId id="2147483898" r:id="rId9"/>
    <p:sldLayoutId id="2147483926" r:id="rId10"/>
    <p:sldLayoutId id="2147483899" r:id="rId11"/>
    <p:sldLayoutId id="2147483901" r:id="rId12"/>
    <p:sldLayoutId id="2147483982" r:id="rId13"/>
    <p:sldLayoutId id="2147483991" r:id="rId14"/>
    <p:sldLayoutId id="2147483992" r:id="rId15"/>
    <p:sldLayoutId id="214748399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24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1803.01271.pdf"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en.wikipedia.org/wiki/Receiver_operating_characteristic"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fmfn/BayesianOptimization"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fmfn/BayesianOptimization"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hyperlink" Target="https://github.com/fmfn/BayesianOptimization/blob/master/examples/bayesian_optimization.gif"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arxiv.org/abs/1807.02811" TargetMode="External"/><Relationship Id="rId2" Type="http://schemas.openxmlformats.org/officeDocument/2006/relationships/hyperlink" Target="https://en.wikipedia.org/wiki/Hyperparameter_optimization"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Lab 3: </a:t>
            </a:r>
            <a:r>
              <a:rPr lang="en-US" sz="3600" dirty="0"/>
              <a:t>Training Autoencoder for Anomaly Detection</a:t>
            </a:r>
            <a:br>
              <a:rPr lang="en-US" sz="3600" dirty="0"/>
            </a:b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2499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In this lab</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10</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8" y="1516440"/>
            <a:ext cx="99761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We will be working with 2 types of ”Autoencoders” for this lab:</a:t>
            </a:r>
            <a:br>
              <a:rPr lang="en-US" dirty="0">
                <a:solidFill>
                  <a:srgbClr val="000000"/>
                </a:solidFill>
                <a:latin typeface="Helvetica Neue"/>
              </a:rPr>
            </a:br>
            <a:endParaRPr lang="en-US" dirty="0">
              <a:solidFill>
                <a:srgbClr val="000000"/>
              </a:solidFill>
              <a:latin typeface="Helvetica Neue"/>
            </a:endParaRPr>
          </a:p>
          <a:p>
            <a:pPr marL="742950" lvl="1" indent="-285750">
              <a:buFont typeface="Arial" panose="020B0604020202020204" pitchFamily="34" charset="0"/>
              <a:buChar char="•"/>
            </a:pPr>
            <a:r>
              <a:rPr lang="en-US" dirty="0">
                <a:solidFill>
                  <a:srgbClr val="000000"/>
                </a:solidFill>
                <a:latin typeface="Helvetica Neue"/>
              </a:rPr>
              <a:t>LSTM-based AE (also know as a Seq2Seq Model)</a:t>
            </a:r>
            <a:br>
              <a:rPr lang="en-US" dirty="0">
                <a:solidFill>
                  <a:srgbClr val="000000"/>
                </a:solidFill>
                <a:latin typeface="Helvetica Neue"/>
              </a:rPr>
            </a:br>
            <a:endParaRPr lang="en-US" dirty="0">
              <a:solidFill>
                <a:srgbClr val="000000"/>
              </a:solidFill>
              <a:latin typeface="Helvetica Neue"/>
            </a:endParaRPr>
          </a:p>
          <a:p>
            <a:pPr marL="742950" lvl="1" indent="-285750">
              <a:buFont typeface="Arial" panose="020B0604020202020204" pitchFamily="34" charset="0"/>
              <a:buChar char="•"/>
            </a:pPr>
            <a:r>
              <a:rPr lang="en-US" dirty="0">
                <a:solidFill>
                  <a:srgbClr val="000000"/>
                </a:solidFill>
                <a:latin typeface="Helvetica Neue"/>
              </a:rPr>
              <a:t>1D-Convolution-based AE</a:t>
            </a:r>
          </a:p>
        </p:txBody>
      </p:sp>
    </p:spTree>
    <p:extLst>
      <p:ext uri="{BB962C8B-B14F-4D97-AF65-F5344CB8AC3E}">
        <p14:creationId xmlns:p14="http://schemas.microsoft.com/office/powerpoint/2010/main" val="201755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Seq2seq Model</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a:xfrm>
            <a:off x="6602302" y="5743854"/>
            <a:ext cx="2468563" cy="328613"/>
          </a:xfrm>
        </p:spPr>
        <p:txBody>
          <a:bodyPr/>
          <a:lstStyle/>
          <a:p>
            <a:fld id="{D1EEACBE-03EC-4E7A-962F-F75CCA5C4C08}" type="slidenum">
              <a:rPr lang="en-US" smtClean="0"/>
              <a:pPr/>
              <a:t>11</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8" y="1516440"/>
            <a:ext cx="9976104"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Traditional LSTM-based model</a:t>
            </a:r>
          </a:p>
          <a:p>
            <a:pPr marL="285750" indent="-285750">
              <a:buFont typeface="Arial" panose="020B0604020202020204" pitchFamily="34" charset="0"/>
              <a:buChar char="•"/>
            </a:pPr>
            <a:r>
              <a:rPr lang="en-US" dirty="0">
                <a:solidFill>
                  <a:srgbClr val="000000"/>
                </a:solidFill>
                <a:latin typeface="Helvetica Neue"/>
              </a:rPr>
              <a:t>Takes sequence as input and produces</a:t>
            </a:r>
            <a:br>
              <a:rPr lang="en-US" dirty="0">
                <a:solidFill>
                  <a:srgbClr val="000000"/>
                </a:solidFill>
                <a:latin typeface="Helvetica Neue"/>
              </a:rPr>
            </a:br>
            <a:r>
              <a:rPr lang="en-US" dirty="0">
                <a:solidFill>
                  <a:srgbClr val="000000"/>
                </a:solidFill>
                <a:latin typeface="Helvetica Neue"/>
              </a:rPr>
              <a:t>sequence</a:t>
            </a:r>
          </a:p>
        </p:txBody>
      </p:sp>
      <p:sp>
        <p:nvSpPr>
          <p:cNvPr id="2" name="Rectangle 1">
            <a:extLst>
              <a:ext uri="{FF2B5EF4-FFF2-40B4-BE49-F238E27FC236}">
                <a16:creationId xmlns:a16="http://schemas.microsoft.com/office/drawing/2014/main" id="{5110B40F-324D-5E48-817A-4A8553E71505}"/>
              </a:ext>
            </a:extLst>
          </p:cNvPr>
          <p:cNvSpPr/>
          <p:nvPr/>
        </p:nvSpPr>
        <p:spPr>
          <a:xfrm>
            <a:off x="5704764" y="2308854"/>
            <a:ext cx="4263639"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868027-087D-4C4D-B4B3-1F9D508A3AB9}"/>
              </a:ext>
            </a:extLst>
          </p:cNvPr>
          <p:cNvSpPr txBox="1"/>
          <p:nvPr/>
        </p:nvSpPr>
        <p:spPr>
          <a:xfrm>
            <a:off x="7481357" y="240980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7" name="TextBox 6">
            <a:extLst>
              <a:ext uri="{FF2B5EF4-FFF2-40B4-BE49-F238E27FC236}">
                <a16:creationId xmlns:a16="http://schemas.microsoft.com/office/drawing/2014/main" id="{575BAA45-03A7-7149-8E02-AEAE7FBFC1E7}"/>
              </a:ext>
            </a:extLst>
          </p:cNvPr>
          <p:cNvSpPr txBox="1"/>
          <p:nvPr/>
        </p:nvSpPr>
        <p:spPr>
          <a:xfrm>
            <a:off x="6979990" y="1130448"/>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Model</a:t>
            </a:r>
          </a:p>
        </p:txBody>
      </p:sp>
      <p:sp>
        <p:nvSpPr>
          <p:cNvPr id="8" name="Rectangle 7">
            <a:extLst>
              <a:ext uri="{FF2B5EF4-FFF2-40B4-BE49-F238E27FC236}">
                <a16:creationId xmlns:a16="http://schemas.microsoft.com/office/drawing/2014/main" id="{7B3C6324-BC79-7143-851D-78B05C843901}"/>
              </a:ext>
            </a:extLst>
          </p:cNvPr>
          <p:cNvSpPr/>
          <p:nvPr/>
        </p:nvSpPr>
        <p:spPr>
          <a:xfrm>
            <a:off x="6424040" y="3067724"/>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AFD34F-7605-F04F-A878-0BA1C9AD204B}"/>
              </a:ext>
            </a:extLst>
          </p:cNvPr>
          <p:cNvSpPr txBox="1"/>
          <p:nvPr/>
        </p:nvSpPr>
        <p:spPr>
          <a:xfrm>
            <a:off x="7016583" y="3168672"/>
            <a:ext cx="1640001"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Repeat Vector</a:t>
            </a:r>
          </a:p>
        </p:txBody>
      </p:sp>
      <p:sp>
        <p:nvSpPr>
          <p:cNvPr id="10" name="Rectangle 9">
            <a:extLst>
              <a:ext uri="{FF2B5EF4-FFF2-40B4-BE49-F238E27FC236}">
                <a16:creationId xmlns:a16="http://schemas.microsoft.com/office/drawing/2014/main" id="{A3FC4CAB-4DB1-0A43-AD4B-8D729DB20302}"/>
              </a:ext>
            </a:extLst>
          </p:cNvPr>
          <p:cNvSpPr/>
          <p:nvPr/>
        </p:nvSpPr>
        <p:spPr>
          <a:xfrm>
            <a:off x="5704764" y="3826594"/>
            <a:ext cx="4263639"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63872F8-0314-DD4F-87B1-59391B7D05C3}"/>
              </a:ext>
            </a:extLst>
          </p:cNvPr>
          <p:cNvSpPr txBox="1"/>
          <p:nvPr/>
        </p:nvSpPr>
        <p:spPr>
          <a:xfrm>
            <a:off x="7481357" y="392754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12" name="Rectangle 11">
            <a:extLst>
              <a:ext uri="{FF2B5EF4-FFF2-40B4-BE49-F238E27FC236}">
                <a16:creationId xmlns:a16="http://schemas.microsoft.com/office/drawing/2014/main" id="{B824D4D4-B8D4-8A43-B22B-F45CB105F79B}"/>
              </a:ext>
            </a:extLst>
          </p:cNvPr>
          <p:cNvSpPr/>
          <p:nvPr/>
        </p:nvSpPr>
        <p:spPr>
          <a:xfrm>
            <a:off x="6424040" y="4585464"/>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86A519-4FD8-8C40-A177-11BCA8EC2A0E}"/>
              </a:ext>
            </a:extLst>
          </p:cNvPr>
          <p:cNvSpPr txBox="1"/>
          <p:nvPr/>
        </p:nvSpPr>
        <p:spPr>
          <a:xfrm>
            <a:off x="7481357" y="468641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14" name="Rectangle 13">
            <a:extLst>
              <a:ext uri="{FF2B5EF4-FFF2-40B4-BE49-F238E27FC236}">
                <a16:creationId xmlns:a16="http://schemas.microsoft.com/office/drawing/2014/main" id="{3E0D30A0-FFBD-1A47-85B5-07E1D7AF1416}"/>
              </a:ext>
            </a:extLst>
          </p:cNvPr>
          <p:cNvSpPr/>
          <p:nvPr/>
        </p:nvSpPr>
        <p:spPr>
          <a:xfrm>
            <a:off x="6424040" y="1583655"/>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E88A6DD-2F20-3E4C-87EA-1946D5976715}"/>
              </a:ext>
            </a:extLst>
          </p:cNvPr>
          <p:cNvSpPr txBox="1"/>
          <p:nvPr/>
        </p:nvSpPr>
        <p:spPr>
          <a:xfrm>
            <a:off x="7475747" y="1684603"/>
            <a:ext cx="72167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Input</a:t>
            </a:r>
          </a:p>
        </p:txBody>
      </p:sp>
      <p:sp>
        <p:nvSpPr>
          <p:cNvPr id="16" name="Rectangle 15">
            <a:extLst>
              <a:ext uri="{FF2B5EF4-FFF2-40B4-BE49-F238E27FC236}">
                <a16:creationId xmlns:a16="http://schemas.microsoft.com/office/drawing/2014/main" id="{8EB51CD9-4566-AE4F-A3FA-12FB0B9B5079}"/>
              </a:ext>
            </a:extLst>
          </p:cNvPr>
          <p:cNvSpPr/>
          <p:nvPr/>
        </p:nvSpPr>
        <p:spPr>
          <a:xfrm>
            <a:off x="6424040" y="5371140"/>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31D6F06-5B84-E14D-8984-9EE5F215A702}"/>
              </a:ext>
            </a:extLst>
          </p:cNvPr>
          <p:cNvSpPr txBox="1"/>
          <p:nvPr/>
        </p:nvSpPr>
        <p:spPr>
          <a:xfrm>
            <a:off x="7384376" y="5472088"/>
            <a:ext cx="90441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Output</a:t>
            </a:r>
          </a:p>
        </p:txBody>
      </p:sp>
      <p:cxnSp>
        <p:nvCxnSpPr>
          <p:cNvPr id="21" name="Straight Arrow Connector 20">
            <a:extLst>
              <a:ext uri="{FF2B5EF4-FFF2-40B4-BE49-F238E27FC236}">
                <a16:creationId xmlns:a16="http://schemas.microsoft.com/office/drawing/2014/main" id="{D1DED3FC-54B9-3F4B-887D-01F13F6688BB}"/>
              </a:ext>
            </a:extLst>
          </p:cNvPr>
          <p:cNvCxnSpPr>
            <a:stCxn id="14" idx="2"/>
            <a:endCxn id="2" idx="0"/>
          </p:cNvCxnSpPr>
          <p:nvPr/>
        </p:nvCxnSpPr>
        <p:spPr>
          <a:xfrm>
            <a:off x="7836584" y="2127184"/>
            <a:ext cx="0" cy="18167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4B2A1BE-86BB-1542-AA87-CDA40CFAE0CC}"/>
              </a:ext>
            </a:extLst>
          </p:cNvPr>
          <p:cNvCxnSpPr>
            <a:stCxn id="2" idx="2"/>
            <a:endCxn id="8" idx="0"/>
          </p:cNvCxnSpPr>
          <p:nvPr/>
        </p:nvCxnSpPr>
        <p:spPr>
          <a:xfrm>
            <a:off x="7836584" y="285238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A75ADD-4FD7-7C44-9013-5F81AA9EAE72}"/>
              </a:ext>
            </a:extLst>
          </p:cNvPr>
          <p:cNvCxnSpPr>
            <a:stCxn id="8" idx="2"/>
            <a:endCxn id="10" idx="0"/>
          </p:cNvCxnSpPr>
          <p:nvPr/>
        </p:nvCxnSpPr>
        <p:spPr>
          <a:xfrm>
            <a:off x="7836584" y="361125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23120C-2839-254D-B29E-96BBED4449A8}"/>
              </a:ext>
            </a:extLst>
          </p:cNvPr>
          <p:cNvCxnSpPr>
            <a:stCxn id="10" idx="2"/>
            <a:endCxn id="12" idx="0"/>
          </p:cNvCxnSpPr>
          <p:nvPr/>
        </p:nvCxnSpPr>
        <p:spPr>
          <a:xfrm>
            <a:off x="7836584" y="437012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FBD99DC-2E20-7C4F-9B68-9096846206A9}"/>
              </a:ext>
            </a:extLst>
          </p:cNvPr>
          <p:cNvCxnSpPr>
            <a:stCxn id="12" idx="2"/>
            <a:endCxn id="16" idx="0"/>
          </p:cNvCxnSpPr>
          <p:nvPr/>
        </p:nvCxnSpPr>
        <p:spPr>
          <a:xfrm>
            <a:off x="7836584" y="5128993"/>
            <a:ext cx="0" cy="2421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99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12</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7" y="1516440"/>
            <a:ext cx="5539277"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Based on 1D Convolutions</a:t>
            </a:r>
          </a:p>
          <a:p>
            <a:pPr marL="285750" indent="-285750">
              <a:buFont typeface="Arial" panose="020B0604020202020204" pitchFamily="34" charset="0"/>
              <a:buChar char="•"/>
            </a:pPr>
            <a:r>
              <a:rPr lang="en-US" dirty="0">
                <a:solidFill>
                  <a:srgbClr val="000000"/>
                </a:solidFill>
                <a:latin typeface="Helvetica Neue"/>
              </a:rPr>
              <a:t>Similar to traditional 2D-Convolutions,</a:t>
            </a:r>
            <a:br>
              <a:rPr lang="en-US" dirty="0">
                <a:solidFill>
                  <a:srgbClr val="000000"/>
                </a:solidFill>
                <a:latin typeface="Helvetica Neue"/>
              </a:rPr>
            </a:br>
            <a:r>
              <a:rPr lang="en-US" dirty="0">
                <a:solidFill>
                  <a:srgbClr val="000000"/>
                </a:solidFill>
                <a:latin typeface="Helvetica Neue"/>
              </a:rPr>
              <a:t>but individual kernels focused on single features</a:t>
            </a:r>
          </a:p>
        </p:txBody>
      </p:sp>
      <p:grpSp>
        <p:nvGrpSpPr>
          <p:cNvPr id="17" name="Group 16">
            <a:extLst>
              <a:ext uri="{FF2B5EF4-FFF2-40B4-BE49-F238E27FC236}">
                <a16:creationId xmlns:a16="http://schemas.microsoft.com/office/drawing/2014/main" id="{C1CC32E7-0E5C-7A42-9A0A-207B36725D94}"/>
              </a:ext>
            </a:extLst>
          </p:cNvPr>
          <p:cNvGrpSpPr/>
          <p:nvPr/>
        </p:nvGrpSpPr>
        <p:grpSpPr>
          <a:xfrm>
            <a:off x="6744662" y="2345041"/>
            <a:ext cx="3308956" cy="341636"/>
            <a:chOff x="6764371" y="2113025"/>
            <a:chExt cx="3308956" cy="341636"/>
          </a:xfrm>
        </p:grpSpPr>
        <p:sp>
          <p:nvSpPr>
            <p:cNvPr id="2" name="Rectangle 1">
              <a:extLst>
                <a:ext uri="{FF2B5EF4-FFF2-40B4-BE49-F238E27FC236}">
                  <a16:creationId xmlns:a16="http://schemas.microsoft.com/office/drawing/2014/main" id="{B1A1E9CB-ABD8-FD40-B2E6-4E5BE1414AA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83D0DD-6979-E140-A565-99AEFC4FFDB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82B1C7-4B16-4D41-931F-ABE9C4F94D1D}"/>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26F49D-86A7-704A-8061-119003D7680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617876-2AA6-DE48-8AC2-6644808C70D9}"/>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788C63-231C-E646-96D8-77DD24A33749}"/>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1</a:t>
              </a:r>
            </a:p>
          </p:txBody>
        </p:sp>
      </p:grpSp>
      <p:grpSp>
        <p:nvGrpSpPr>
          <p:cNvPr id="18" name="Group 17">
            <a:extLst>
              <a:ext uri="{FF2B5EF4-FFF2-40B4-BE49-F238E27FC236}">
                <a16:creationId xmlns:a16="http://schemas.microsoft.com/office/drawing/2014/main" id="{70BF3F0A-9E7B-B94A-97FA-692F342F2670}"/>
              </a:ext>
            </a:extLst>
          </p:cNvPr>
          <p:cNvGrpSpPr/>
          <p:nvPr/>
        </p:nvGrpSpPr>
        <p:grpSpPr>
          <a:xfrm>
            <a:off x="6744662" y="2801388"/>
            <a:ext cx="3308956" cy="341636"/>
            <a:chOff x="6764371" y="2113025"/>
            <a:chExt cx="3308956" cy="341636"/>
          </a:xfrm>
        </p:grpSpPr>
        <p:sp>
          <p:nvSpPr>
            <p:cNvPr id="19" name="Rectangle 18">
              <a:extLst>
                <a:ext uri="{FF2B5EF4-FFF2-40B4-BE49-F238E27FC236}">
                  <a16:creationId xmlns:a16="http://schemas.microsoft.com/office/drawing/2014/main" id="{B4706F4C-75E6-FF40-8FAB-0A8808F47C2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EE537A-1CE7-2949-98E1-11E09160E427}"/>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47F35-602C-9745-870F-7B55157CFFB9}"/>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AB17B1-1B9C-2A40-B015-9360475193D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F83EDA-59D2-0D44-AA26-242FD13BC8D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495E2AF-ABC1-6D40-A787-610398E15F72}"/>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2</a:t>
              </a:r>
            </a:p>
          </p:txBody>
        </p:sp>
      </p:grpSp>
      <p:grpSp>
        <p:nvGrpSpPr>
          <p:cNvPr id="25" name="Group 24">
            <a:extLst>
              <a:ext uri="{FF2B5EF4-FFF2-40B4-BE49-F238E27FC236}">
                <a16:creationId xmlns:a16="http://schemas.microsoft.com/office/drawing/2014/main" id="{1C3896A9-A929-EE44-95CB-39F89170A98F}"/>
              </a:ext>
            </a:extLst>
          </p:cNvPr>
          <p:cNvGrpSpPr/>
          <p:nvPr/>
        </p:nvGrpSpPr>
        <p:grpSpPr>
          <a:xfrm>
            <a:off x="6744662" y="3257735"/>
            <a:ext cx="3308956" cy="341636"/>
            <a:chOff x="6764371" y="2113025"/>
            <a:chExt cx="3308956" cy="341636"/>
          </a:xfrm>
        </p:grpSpPr>
        <p:sp>
          <p:nvSpPr>
            <p:cNvPr id="26" name="Rectangle 25">
              <a:extLst>
                <a:ext uri="{FF2B5EF4-FFF2-40B4-BE49-F238E27FC236}">
                  <a16:creationId xmlns:a16="http://schemas.microsoft.com/office/drawing/2014/main" id="{489F2CD9-BE4D-804C-B37D-2B16F971F85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73C7FA-8B59-D346-964F-2D3B7ECADD3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BDA75B-E2A2-FE4B-90D2-AC24025C3856}"/>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F3FAD8-F43C-714F-BC4C-6619D4FA766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71CC1A-45B1-024F-AACC-6268DCFD7070}"/>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8E9AC84-2AA0-FF4B-B5F9-C590A48C0A46}"/>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3</a:t>
              </a:r>
            </a:p>
          </p:txBody>
        </p:sp>
      </p:grpSp>
      <p:grpSp>
        <p:nvGrpSpPr>
          <p:cNvPr id="32" name="Group 31">
            <a:extLst>
              <a:ext uri="{FF2B5EF4-FFF2-40B4-BE49-F238E27FC236}">
                <a16:creationId xmlns:a16="http://schemas.microsoft.com/office/drawing/2014/main" id="{12C932CE-F03C-2D42-8101-9E9531E67898}"/>
              </a:ext>
            </a:extLst>
          </p:cNvPr>
          <p:cNvGrpSpPr/>
          <p:nvPr/>
        </p:nvGrpSpPr>
        <p:grpSpPr>
          <a:xfrm>
            <a:off x="6744662" y="3714082"/>
            <a:ext cx="3308956" cy="341636"/>
            <a:chOff x="6764371" y="2113025"/>
            <a:chExt cx="3308956" cy="341636"/>
          </a:xfrm>
        </p:grpSpPr>
        <p:sp>
          <p:nvSpPr>
            <p:cNvPr id="33" name="Rectangle 32">
              <a:extLst>
                <a:ext uri="{FF2B5EF4-FFF2-40B4-BE49-F238E27FC236}">
                  <a16:creationId xmlns:a16="http://schemas.microsoft.com/office/drawing/2014/main" id="{0D458D52-6CD0-9746-A97C-09C794A0745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E9F546A-E4C0-3448-BC44-63C63A21AA6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427E681-A594-064C-81EB-2EB6FEFF2021}"/>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199D69B-33AA-3545-BE23-17A9ADA0039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705BBC-B95F-DD44-822A-AB9E659C3F6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802FC-8A02-4D45-A67D-4A201D26800A}"/>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4</a:t>
              </a:r>
            </a:p>
          </p:txBody>
        </p:sp>
      </p:grpSp>
      <p:grpSp>
        <p:nvGrpSpPr>
          <p:cNvPr id="39" name="Group 38">
            <a:extLst>
              <a:ext uri="{FF2B5EF4-FFF2-40B4-BE49-F238E27FC236}">
                <a16:creationId xmlns:a16="http://schemas.microsoft.com/office/drawing/2014/main" id="{9F154C75-191F-6849-A250-9B5DB4B246B8}"/>
              </a:ext>
            </a:extLst>
          </p:cNvPr>
          <p:cNvGrpSpPr/>
          <p:nvPr/>
        </p:nvGrpSpPr>
        <p:grpSpPr>
          <a:xfrm>
            <a:off x="6744662" y="4170429"/>
            <a:ext cx="3308956" cy="341636"/>
            <a:chOff x="6764371" y="2113025"/>
            <a:chExt cx="3308956" cy="341636"/>
          </a:xfrm>
        </p:grpSpPr>
        <p:sp>
          <p:nvSpPr>
            <p:cNvPr id="40" name="Rectangle 39">
              <a:extLst>
                <a:ext uri="{FF2B5EF4-FFF2-40B4-BE49-F238E27FC236}">
                  <a16:creationId xmlns:a16="http://schemas.microsoft.com/office/drawing/2014/main" id="{7BD23F69-5514-BD43-A668-89EDD47038DD}"/>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ABC5FE3-094F-214A-A6D5-E7305A923015}"/>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5FEE49-086E-CC4E-97C2-2CCB08EF04C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895329-1A97-5C4D-BD70-0C92E1DEA75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1ABBA12-21D5-B24B-ACC8-AC94172E2AEA}"/>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D21D302-AAC2-FF48-8630-E017B5C30A3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5</a:t>
              </a:r>
            </a:p>
          </p:txBody>
        </p:sp>
      </p:grpSp>
      <p:grpSp>
        <p:nvGrpSpPr>
          <p:cNvPr id="46" name="Group 45">
            <a:extLst>
              <a:ext uri="{FF2B5EF4-FFF2-40B4-BE49-F238E27FC236}">
                <a16:creationId xmlns:a16="http://schemas.microsoft.com/office/drawing/2014/main" id="{AB0B9191-58F0-8048-B16F-379CE4313796}"/>
              </a:ext>
            </a:extLst>
          </p:cNvPr>
          <p:cNvGrpSpPr/>
          <p:nvPr/>
        </p:nvGrpSpPr>
        <p:grpSpPr>
          <a:xfrm>
            <a:off x="6744662" y="4626776"/>
            <a:ext cx="3308956" cy="341636"/>
            <a:chOff x="6764371" y="2113025"/>
            <a:chExt cx="3308956" cy="341636"/>
          </a:xfrm>
        </p:grpSpPr>
        <p:sp>
          <p:nvSpPr>
            <p:cNvPr id="47" name="Rectangle 46">
              <a:extLst>
                <a:ext uri="{FF2B5EF4-FFF2-40B4-BE49-F238E27FC236}">
                  <a16:creationId xmlns:a16="http://schemas.microsoft.com/office/drawing/2014/main" id="{51DE89BD-525F-094B-87E7-618820FA7D4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646712A-0813-3048-BFB0-D575A4825C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F6C84A-2635-3C49-89B1-125B7FDDDB5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653252E-C4F2-AF4D-BB2F-EFB385657F66}"/>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10528D-E0CF-AB44-ABFE-FC1BD79A86C3}"/>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FDA033D-5982-504A-B65F-DAFD213F06B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6</a:t>
              </a:r>
            </a:p>
          </p:txBody>
        </p:sp>
      </p:grpSp>
      <p:grpSp>
        <p:nvGrpSpPr>
          <p:cNvPr id="53" name="Group 52">
            <a:extLst>
              <a:ext uri="{FF2B5EF4-FFF2-40B4-BE49-F238E27FC236}">
                <a16:creationId xmlns:a16="http://schemas.microsoft.com/office/drawing/2014/main" id="{6AD7ED47-645A-DD44-9DC0-D4E8C75C292B}"/>
              </a:ext>
            </a:extLst>
          </p:cNvPr>
          <p:cNvGrpSpPr/>
          <p:nvPr/>
        </p:nvGrpSpPr>
        <p:grpSpPr>
          <a:xfrm>
            <a:off x="6744662" y="5083123"/>
            <a:ext cx="3308956" cy="341636"/>
            <a:chOff x="6764371" y="2113025"/>
            <a:chExt cx="3308956" cy="341636"/>
          </a:xfrm>
        </p:grpSpPr>
        <p:sp>
          <p:nvSpPr>
            <p:cNvPr id="54" name="Rectangle 53">
              <a:extLst>
                <a:ext uri="{FF2B5EF4-FFF2-40B4-BE49-F238E27FC236}">
                  <a16:creationId xmlns:a16="http://schemas.microsoft.com/office/drawing/2014/main" id="{EEF85E85-9B64-5645-AE54-57964FD67B9B}"/>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8597D5C-5930-4F48-85C7-11C3ABA04D7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F0958B0-4872-8440-85BA-2681A7A015F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D54F00-3AC5-F548-9D8C-FFC833A1911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BF51561-69F1-824F-9398-E01CADFAD32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581C549-41E0-544E-93BB-FC7B83398874}"/>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7</a:t>
              </a:r>
            </a:p>
          </p:txBody>
        </p:sp>
      </p:grpSp>
      <p:grpSp>
        <p:nvGrpSpPr>
          <p:cNvPr id="60" name="Group 59">
            <a:extLst>
              <a:ext uri="{FF2B5EF4-FFF2-40B4-BE49-F238E27FC236}">
                <a16:creationId xmlns:a16="http://schemas.microsoft.com/office/drawing/2014/main" id="{F6849701-4B0A-3749-8D63-6F2F185125B9}"/>
              </a:ext>
            </a:extLst>
          </p:cNvPr>
          <p:cNvGrpSpPr/>
          <p:nvPr/>
        </p:nvGrpSpPr>
        <p:grpSpPr>
          <a:xfrm>
            <a:off x="6744662" y="5539467"/>
            <a:ext cx="3308956" cy="341636"/>
            <a:chOff x="6764371" y="2113025"/>
            <a:chExt cx="3308956" cy="341636"/>
          </a:xfrm>
        </p:grpSpPr>
        <p:sp>
          <p:nvSpPr>
            <p:cNvPr id="61" name="Rectangle 60">
              <a:extLst>
                <a:ext uri="{FF2B5EF4-FFF2-40B4-BE49-F238E27FC236}">
                  <a16:creationId xmlns:a16="http://schemas.microsoft.com/office/drawing/2014/main" id="{8C859FCA-A23D-7A4E-8A9B-B0BE4280C7E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1589727-EE2B-5449-B43A-95CC89018072}"/>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3802759-C44D-E042-8353-65785E5278BE}"/>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310CD9-1156-B446-A101-422A2B6ED380}"/>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50370DD-CD41-0747-8D6F-D67814F8D6F1}"/>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7E9B421-8D37-F84E-A4EE-EAB49CF8EE55}"/>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8</a:t>
              </a:r>
            </a:p>
          </p:txBody>
        </p:sp>
      </p:grpSp>
      <p:sp>
        <p:nvSpPr>
          <p:cNvPr id="67" name="TextBox 66">
            <a:extLst>
              <a:ext uri="{FF2B5EF4-FFF2-40B4-BE49-F238E27FC236}">
                <a16:creationId xmlns:a16="http://schemas.microsoft.com/office/drawing/2014/main" id="{337A9431-BA3F-324C-B9B7-86C1B27E82F4}"/>
              </a:ext>
            </a:extLst>
          </p:cNvPr>
          <p:cNvSpPr txBox="1"/>
          <p:nvPr/>
        </p:nvSpPr>
        <p:spPr>
          <a:xfrm rot="18987022">
            <a:off x="7720715"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1</a:t>
            </a:r>
          </a:p>
        </p:txBody>
      </p:sp>
      <p:sp>
        <p:nvSpPr>
          <p:cNvPr id="69" name="TextBox 68">
            <a:extLst>
              <a:ext uri="{FF2B5EF4-FFF2-40B4-BE49-F238E27FC236}">
                <a16:creationId xmlns:a16="http://schemas.microsoft.com/office/drawing/2014/main" id="{D95FB011-DA66-B947-A4CD-8846EAC1810A}"/>
              </a:ext>
            </a:extLst>
          </p:cNvPr>
          <p:cNvSpPr txBox="1"/>
          <p:nvPr/>
        </p:nvSpPr>
        <p:spPr>
          <a:xfrm rot="18987022">
            <a:off x="8191452"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2</a:t>
            </a:r>
          </a:p>
        </p:txBody>
      </p:sp>
      <p:sp>
        <p:nvSpPr>
          <p:cNvPr id="70" name="TextBox 69">
            <a:extLst>
              <a:ext uri="{FF2B5EF4-FFF2-40B4-BE49-F238E27FC236}">
                <a16:creationId xmlns:a16="http://schemas.microsoft.com/office/drawing/2014/main" id="{4C5E675D-1511-0C44-918A-C53A8BC70B08}"/>
              </a:ext>
            </a:extLst>
          </p:cNvPr>
          <p:cNvSpPr txBox="1"/>
          <p:nvPr/>
        </p:nvSpPr>
        <p:spPr>
          <a:xfrm rot="18987022">
            <a:off x="8662189"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3</a:t>
            </a:r>
          </a:p>
        </p:txBody>
      </p:sp>
      <p:sp>
        <p:nvSpPr>
          <p:cNvPr id="71" name="TextBox 70">
            <a:extLst>
              <a:ext uri="{FF2B5EF4-FFF2-40B4-BE49-F238E27FC236}">
                <a16:creationId xmlns:a16="http://schemas.microsoft.com/office/drawing/2014/main" id="{681CACB4-AFC8-714B-B5C3-B4273862C63C}"/>
              </a:ext>
            </a:extLst>
          </p:cNvPr>
          <p:cNvSpPr txBox="1"/>
          <p:nvPr/>
        </p:nvSpPr>
        <p:spPr>
          <a:xfrm rot="18987022">
            <a:off x="9132926"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4</a:t>
            </a:r>
          </a:p>
        </p:txBody>
      </p:sp>
      <p:sp>
        <p:nvSpPr>
          <p:cNvPr id="72" name="TextBox 71">
            <a:extLst>
              <a:ext uri="{FF2B5EF4-FFF2-40B4-BE49-F238E27FC236}">
                <a16:creationId xmlns:a16="http://schemas.microsoft.com/office/drawing/2014/main" id="{210A119E-B821-014E-9AFC-19574D8C7290}"/>
              </a:ext>
            </a:extLst>
          </p:cNvPr>
          <p:cNvSpPr txBox="1"/>
          <p:nvPr/>
        </p:nvSpPr>
        <p:spPr>
          <a:xfrm rot="18987022">
            <a:off x="9603664"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5</a:t>
            </a:r>
          </a:p>
        </p:txBody>
      </p:sp>
      <p:sp>
        <p:nvSpPr>
          <p:cNvPr id="73" name="Rectangle 72">
            <a:extLst>
              <a:ext uri="{FF2B5EF4-FFF2-40B4-BE49-F238E27FC236}">
                <a16:creationId xmlns:a16="http://schemas.microsoft.com/office/drawing/2014/main" id="{26E708D7-B205-5349-B625-F12F5AEBF359}"/>
              </a:ext>
            </a:extLst>
          </p:cNvPr>
          <p:cNvSpPr/>
          <p:nvPr/>
        </p:nvSpPr>
        <p:spPr>
          <a:xfrm>
            <a:off x="7765109" y="233433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71E72B39-77C3-E246-BE93-443B4139B39D}"/>
              </a:ext>
            </a:extLst>
          </p:cNvPr>
          <p:cNvSpPr txBox="1"/>
          <p:nvPr/>
        </p:nvSpPr>
        <p:spPr>
          <a:xfrm rot="16200000">
            <a:off x="7004411" y="3394406"/>
            <a:ext cx="12628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Kernel (Size=5)</a:t>
            </a:r>
          </a:p>
        </p:txBody>
      </p:sp>
      <p:sp>
        <p:nvSpPr>
          <p:cNvPr id="75" name="TextBox 74">
            <a:extLst>
              <a:ext uri="{FF2B5EF4-FFF2-40B4-BE49-F238E27FC236}">
                <a16:creationId xmlns:a16="http://schemas.microsoft.com/office/drawing/2014/main" id="{69EA28B2-D40D-3C4B-883F-9406B63E9BA0}"/>
              </a:ext>
            </a:extLst>
          </p:cNvPr>
          <p:cNvSpPr txBox="1"/>
          <p:nvPr/>
        </p:nvSpPr>
        <p:spPr>
          <a:xfrm>
            <a:off x="8154145" y="1182555"/>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Conv1D Layer</a:t>
            </a:r>
          </a:p>
        </p:txBody>
      </p:sp>
      <p:cxnSp>
        <p:nvCxnSpPr>
          <p:cNvPr id="77" name="Straight Arrow Connector 76">
            <a:extLst>
              <a:ext uri="{FF2B5EF4-FFF2-40B4-BE49-F238E27FC236}">
                <a16:creationId xmlns:a16="http://schemas.microsoft.com/office/drawing/2014/main" id="{56E0292F-6183-5842-BDD8-BDFEDEF112EB}"/>
              </a:ext>
            </a:extLst>
          </p:cNvPr>
          <p:cNvCxnSpPr>
            <a:cxnSpLocks/>
            <a:stCxn id="73" idx="2"/>
            <a:endCxn id="61" idx="0"/>
          </p:cNvCxnSpPr>
          <p:nvPr/>
        </p:nvCxnSpPr>
        <p:spPr>
          <a:xfrm flipH="1">
            <a:off x="7958119" y="462677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10A3328-ED37-074F-BE4B-CCEA48AB944A}"/>
              </a:ext>
            </a:extLst>
          </p:cNvPr>
          <p:cNvSpPr/>
          <p:nvPr/>
        </p:nvSpPr>
        <p:spPr>
          <a:xfrm>
            <a:off x="8232009" y="232854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5DC93B95-2259-9240-AC56-6CFD64FC4BC1}"/>
              </a:ext>
            </a:extLst>
          </p:cNvPr>
          <p:cNvCxnSpPr>
            <a:cxnSpLocks/>
            <a:stCxn id="79" idx="2"/>
          </p:cNvCxnSpPr>
          <p:nvPr/>
        </p:nvCxnSpPr>
        <p:spPr>
          <a:xfrm flipH="1">
            <a:off x="8425019" y="462098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FAA536E-8ADC-2347-9888-CA64157BF578}"/>
              </a:ext>
            </a:extLst>
          </p:cNvPr>
          <p:cNvSpPr/>
          <p:nvPr/>
        </p:nvSpPr>
        <p:spPr>
          <a:xfrm>
            <a:off x="8723523" y="232854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2BFAFED5-BEDA-2841-B257-82DE53F0254C}"/>
              </a:ext>
            </a:extLst>
          </p:cNvPr>
          <p:cNvCxnSpPr>
            <a:cxnSpLocks/>
            <a:stCxn id="81" idx="2"/>
          </p:cNvCxnSpPr>
          <p:nvPr/>
        </p:nvCxnSpPr>
        <p:spPr>
          <a:xfrm flipH="1">
            <a:off x="8916533" y="462098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376C534-2466-8843-AE06-43ADFA8FE470}"/>
              </a:ext>
            </a:extLst>
          </p:cNvPr>
          <p:cNvSpPr/>
          <p:nvPr/>
        </p:nvSpPr>
        <p:spPr>
          <a:xfrm>
            <a:off x="9214266" y="2330815"/>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Arrow Connector 83">
            <a:extLst>
              <a:ext uri="{FF2B5EF4-FFF2-40B4-BE49-F238E27FC236}">
                <a16:creationId xmlns:a16="http://schemas.microsoft.com/office/drawing/2014/main" id="{1AF8DAB1-4940-2744-9B7D-B2476BC28F79}"/>
              </a:ext>
            </a:extLst>
          </p:cNvPr>
          <p:cNvCxnSpPr>
            <a:cxnSpLocks/>
            <a:stCxn id="83" idx="2"/>
          </p:cNvCxnSpPr>
          <p:nvPr/>
        </p:nvCxnSpPr>
        <p:spPr>
          <a:xfrm flipH="1">
            <a:off x="9407276" y="4623253"/>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2FA11E3D-C305-4240-8E78-5635D82B247C}"/>
              </a:ext>
            </a:extLst>
          </p:cNvPr>
          <p:cNvSpPr/>
          <p:nvPr/>
        </p:nvSpPr>
        <p:spPr>
          <a:xfrm>
            <a:off x="9691814" y="232325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BCEC0FA7-81B8-B14F-9D18-715DB0C5D3FC}"/>
              </a:ext>
            </a:extLst>
          </p:cNvPr>
          <p:cNvCxnSpPr>
            <a:cxnSpLocks/>
            <a:stCxn id="85" idx="2"/>
          </p:cNvCxnSpPr>
          <p:nvPr/>
        </p:nvCxnSpPr>
        <p:spPr>
          <a:xfrm flipH="1">
            <a:off x="9884824" y="461569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22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grpSp>
        <p:nvGrpSpPr>
          <p:cNvPr id="17" name="Group 16">
            <a:extLst>
              <a:ext uri="{FF2B5EF4-FFF2-40B4-BE49-F238E27FC236}">
                <a16:creationId xmlns:a16="http://schemas.microsoft.com/office/drawing/2014/main" id="{C1CC32E7-0E5C-7A42-9A0A-207B36725D94}"/>
              </a:ext>
            </a:extLst>
          </p:cNvPr>
          <p:cNvGrpSpPr/>
          <p:nvPr/>
        </p:nvGrpSpPr>
        <p:grpSpPr>
          <a:xfrm>
            <a:off x="1025034" y="2230897"/>
            <a:ext cx="3308956" cy="341636"/>
            <a:chOff x="6764371" y="2113025"/>
            <a:chExt cx="3308956" cy="341636"/>
          </a:xfrm>
        </p:grpSpPr>
        <p:sp>
          <p:nvSpPr>
            <p:cNvPr id="2" name="Rectangle 1">
              <a:extLst>
                <a:ext uri="{FF2B5EF4-FFF2-40B4-BE49-F238E27FC236}">
                  <a16:creationId xmlns:a16="http://schemas.microsoft.com/office/drawing/2014/main" id="{B1A1E9CB-ABD8-FD40-B2E6-4E5BE1414AA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583D0DD-6979-E140-A565-99AEFC4FFDB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82B1C7-4B16-4D41-931F-ABE9C4F94D1D}"/>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26F49D-86A7-704A-8061-119003D7680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617876-2AA6-DE48-8AC2-6644808C70D9}"/>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788C63-231C-E646-96D8-77DD24A33749}"/>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1</a:t>
              </a:r>
            </a:p>
          </p:txBody>
        </p:sp>
      </p:grpSp>
      <p:grpSp>
        <p:nvGrpSpPr>
          <p:cNvPr id="18" name="Group 17">
            <a:extLst>
              <a:ext uri="{FF2B5EF4-FFF2-40B4-BE49-F238E27FC236}">
                <a16:creationId xmlns:a16="http://schemas.microsoft.com/office/drawing/2014/main" id="{70BF3F0A-9E7B-B94A-97FA-692F342F2670}"/>
              </a:ext>
            </a:extLst>
          </p:cNvPr>
          <p:cNvGrpSpPr/>
          <p:nvPr/>
        </p:nvGrpSpPr>
        <p:grpSpPr>
          <a:xfrm>
            <a:off x="1025034" y="2687244"/>
            <a:ext cx="3308956" cy="341636"/>
            <a:chOff x="6764371" y="2113025"/>
            <a:chExt cx="3308956" cy="341636"/>
          </a:xfrm>
        </p:grpSpPr>
        <p:sp>
          <p:nvSpPr>
            <p:cNvPr id="19" name="Rectangle 18">
              <a:extLst>
                <a:ext uri="{FF2B5EF4-FFF2-40B4-BE49-F238E27FC236}">
                  <a16:creationId xmlns:a16="http://schemas.microsoft.com/office/drawing/2014/main" id="{B4706F4C-75E6-FF40-8FAB-0A8808F47C2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EE537A-1CE7-2949-98E1-11E09160E427}"/>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47F35-602C-9745-870F-7B55157CFFB9}"/>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AB17B1-1B9C-2A40-B015-9360475193D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F83EDA-59D2-0D44-AA26-242FD13BC8D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495E2AF-ABC1-6D40-A787-610398E15F72}"/>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2</a:t>
              </a:r>
            </a:p>
          </p:txBody>
        </p:sp>
      </p:grpSp>
      <p:grpSp>
        <p:nvGrpSpPr>
          <p:cNvPr id="25" name="Group 24">
            <a:extLst>
              <a:ext uri="{FF2B5EF4-FFF2-40B4-BE49-F238E27FC236}">
                <a16:creationId xmlns:a16="http://schemas.microsoft.com/office/drawing/2014/main" id="{1C3896A9-A929-EE44-95CB-39F89170A98F}"/>
              </a:ext>
            </a:extLst>
          </p:cNvPr>
          <p:cNvGrpSpPr/>
          <p:nvPr/>
        </p:nvGrpSpPr>
        <p:grpSpPr>
          <a:xfrm>
            <a:off x="1025034" y="3143591"/>
            <a:ext cx="3308956" cy="341636"/>
            <a:chOff x="6764371" y="2113025"/>
            <a:chExt cx="3308956" cy="341636"/>
          </a:xfrm>
        </p:grpSpPr>
        <p:sp>
          <p:nvSpPr>
            <p:cNvPr id="26" name="Rectangle 25">
              <a:extLst>
                <a:ext uri="{FF2B5EF4-FFF2-40B4-BE49-F238E27FC236}">
                  <a16:creationId xmlns:a16="http://schemas.microsoft.com/office/drawing/2014/main" id="{489F2CD9-BE4D-804C-B37D-2B16F971F85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73C7FA-8B59-D346-964F-2D3B7ECADD3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BDA75B-E2A2-FE4B-90D2-AC24025C3856}"/>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F3FAD8-F43C-714F-BC4C-6619D4FA766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71CC1A-45B1-024F-AACC-6268DCFD7070}"/>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8E9AC84-2AA0-FF4B-B5F9-C590A48C0A46}"/>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3</a:t>
              </a:r>
            </a:p>
          </p:txBody>
        </p:sp>
      </p:grpSp>
      <p:grpSp>
        <p:nvGrpSpPr>
          <p:cNvPr id="32" name="Group 31">
            <a:extLst>
              <a:ext uri="{FF2B5EF4-FFF2-40B4-BE49-F238E27FC236}">
                <a16:creationId xmlns:a16="http://schemas.microsoft.com/office/drawing/2014/main" id="{12C932CE-F03C-2D42-8101-9E9531E67898}"/>
              </a:ext>
            </a:extLst>
          </p:cNvPr>
          <p:cNvGrpSpPr/>
          <p:nvPr/>
        </p:nvGrpSpPr>
        <p:grpSpPr>
          <a:xfrm>
            <a:off x="1025034" y="3599938"/>
            <a:ext cx="3308956" cy="341636"/>
            <a:chOff x="6764371" y="2113025"/>
            <a:chExt cx="3308956" cy="341636"/>
          </a:xfrm>
        </p:grpSpPr>
        <p:sp>
          <p:nvSpPr>
            <p:cNvPr id="33" name="Rectangle 32">
              <a:extLst>
                <a:ext uri="{FF2B5EF4-FFF2-40B4-BE49-F238E27FC236}">
                  <a16:creationId xmlns:a16="http://schemas.microsoft.com/office/drawing/2014/main" id="{0D458D52-6CD0-9746-A97C-09C794A0745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E9F546A-E4C0-3448-BC44-63C63A21AA6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427E681-A594-064C-81EB-2EB6FEFF2021}"/>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199D69B-33AA-3545-BE23-17A9ADA0039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705BBC-B95F-DD44-822A-AB9E659C3F6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802FC-8A02-4D45-A67D-4A201D26800A}"/>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4</a:t>
              </a:r>
            </a:p>
          </p:txBody>
        </p:sp>
      </p:grpSp>
      <p:grpSp>
        <p:nvGrpSpPr>
          <p:cNvPr id="39" name="Group 38">
            <a:extLst>
              <a:ext uri="{FF2B5EF4-FFF2-40B4-BE49-F238E27FC236}">
                <a16:creationId xmlns:a16="http://schemas.microsoft.com/office/drawing/2014/main" id="{9F154C75-191F-6849-A250-9B5DB4B246B8}"/>
              </a:ext>
            </a:extLst>
          </p:cNvPr>
          <p:cNvGrpSpPr/>
          <p:nvPr/>
        </p:nvGrpSpPr>
        <p:grpSpPr>
          <a:xfrm>
            <a:off x="1025034" y="4056285"/>
            <a:ext cx="3308956" cy="341636"/>
            <a:chOff x="6764371" y="2113025"/>
            <a:chExt cx="3308956" cy="341636"/>
          </a:xfrm>
        </p:grpSpPr>
        <p:sp>
          <p:nvSpPr>
            <p:cNvPr id="40" name="Rectangle 39">
              <a:extLst>
                <a:ext uri="{FF2B5EF4-FFF2-40B4-BE49-F238E27FC236}">
                  <a16:creationId xmlns:a16="http://schemas.microsoft.com/office/drawing/2014/main" id="{7BD23F69-5514-BD43-A668-89EDD47038DD}"/>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ABC5FE3-094F-214A-A6D5-E7305A923015}"/>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5FEE49-086E-CC4E-97C2-2CCB08EF04C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895329-1A97-5C4D-BD70-0C92E1DEA75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1ABBA12-21D5-B24B-ACC8-AC94172E2AEA}"/>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D21D302-AAC2-FF48-8630-E017B5C30A3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5</a:t>
              </a:r>
            </a:p>
          </p:txBody>
        </p:sp>
      </p:grpSp>
      <p:grpSp>
        <p:nvGrpSpPr>
          <p:cNvPr id="46" name="Group 45">
            <a:extLst>
              <a:ext uri="{FF2B5EF4-FFF2-40B4-BE49-F238E27FC236}">
                <a16:creationId xmlns:a16="http://schemas.microsoft.com/office/drawing/2014/main" id="{AB0B9191-58F0-8048-B16F-379CE4313796}"/>
              </a:ext>
            </a:extLst>
          </p:cNvPr>
          <p:cNvGrpSpPr/>
          <p:nvPr/>
        </p:nvGrpSpPr>
        <p:grpSpPr>
          <a:xfrm>
            <a:off x="1025034" y="4512632"/>
            <a:ext cx="3308956" cy="341636"/>
            <a:chOff x="6764371" y="2113025"/>
            <a:chExt cx="3308956" cy="341636"/>
          </a:xfrm>
        </p:grpSpPr>
        <p:sp>
          <p:nvSpPr>
            <p:cNvPr id="47" name="Rectangle 46">
              <a:extLst>
                <a:ext uri="{FF2B5EF4-FFF2-40B4-BE49-F238E27FC236}">
                  <a16:creationId xmlns:a16="http://schemas.microsoft.com/office/drawing/2014/main" id="{51DE89BD-525F-094B-87E7-618820FA7D4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F646712A-0813-3048-BFB0-D575A4825C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F6C84A-2635-3C49-89B1-125B7FDDDB5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653252E-C4F2-AF4D-BB2F-EFB385657F66}"/>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10528D-E0CF-AB44-ABFE-FC1BD79A86C3}"/>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FDA033D-5982-504A-B65F-DAFD213F06B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6</a:t>
              </a:r>
            </a:p>
          </p:txBody>
        </p:sp>
      </p:grpSp>
      <p:grpSp>
        <p:nvGrpSpPr>
          <p:cNvPr id="53" name="Group 52">
            <a:extLst>
              <a:ext uri="{FF2B5EF4-FFF2-40B4-BE49-F238E27FC236}">
                <a16:creationId xmlns:a16="http://schemas.microsoft.com/office/drawing/2014/main" id="{6AD7ED47-645A-DD44-9DC0-D4E8C75C292B}"/>
              </a:ext>
            </a:extLst>
          </p:cNvPr>
          <p:cNvGrpSpPr/>
          <p:nvPr/>
        </p:nvGrpSpPr>
        <p:grpSpPr>
          <a:xfrm>
            <a:off x="1025034" y="4968979"/>
            <a:ext cx="3308956" cy="341636"/>
            <a:chOff x="6764371" y="2113025"/>
            <a:chExt cx="3308956" cy="341636"/>
          </a:xfrm>
        </p:grpSpPr>
        <p:sp>
          <p:nvSpPr>
            <p:cNvPr id="54" name="Rectangle 53">
              <a:extLst>
                <a:ext uri="{FF2B5EF4-FFF2-40B4-BE49-F238E27FC236}">
                  <a16:creationId xmlns:a16="http://schemas.microsoft.com/office/drawing/2014/main" id="{EEF85E85-9B64-5645-AE54-57964FD67B9B}"/>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8597D5C-5930-4F48-85C7-11C3ABA04D7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F0958B0-4872-8440-85BA-2681A7A015F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D54F00-3AC5-F548-9D8C-FFC833A1911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BF51561-69F1-824F-9398-E01CADFAD32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581C549-41E0-544E-93BB-FC7B83398874}"/>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7</a:t>
              </a:r>
            </a:p>
          </p:txBody>
        </p:sp>
      </p:grpSp>
      <p:grpSp>
        <p:nvGrpSpPr>
          <p:cNvPr id="60" name="Group 59">
            <a:extLst>
              <a:ext uri="{FF2B5EF4-FFF2-40B4-BE49-F238E27FC236}">
                <a16:creationId xmlns:a16="http://schemas.microsoft.com/office/drawing/2014/main" id="{F6849701-4B0A-3749-8D63-6F2F185125B9}"/>
              </a:ext>
            </a:extLst>
          </p:cNvPr>
          <p:cNvGrpSpPr/>
          <p:nvPr/>
        </p:nvGrpSpPr>
        <p:grpSpPr>
          <a:xfrm>
            <a:off x="1025034" y="5425323"/>
            <a:ext cx="3308956" cy="341636"/>
            <a:chOff x="6764371" y="2113025"/>
            <a:chExt cx="3308956" cy="341636"/>
          </a:xfrm>
        </p:grpSpPr>
        <p:sp>
          <p:nvSpPr>
            <p:cNvPr id="61" name="Rectangle 60">
              <a:extLst>
                <a:ext uri="{FF2B5EF4-FFF2-40B4-BE49-F238E27FC236}">
                  <a16:creationId xmlns:a16="http://schemas.microsoft.com/office/drawing/2014/main" id="{8C859FCA-A23D-7A4E-8A9B-B0BE4280C7E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1589727-EE2B-5449-B43A-95CC89018072}"/>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3802759-C44D-E042-8353-65785E5278BE}"/>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310CD9-1156-B446-A101-422A2B6ED380}"/>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50370DD-CD41-0747-8D6F-D67814F8D6F1}"/>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7E9B421-8D37-F84E-A4EE-EAB49CF8EE55}"/>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8</a:t>
              </a:r>
            </a:p>
          </p:txBody>
        </p:sp>
      </p:grpSp>
      <p:sp>
        <p:nvSpPr>
          <p:cNvPr id="67" name="TextBox 66">
            <a:extLst>
              <a:ext uri="{FF2B5EF4-FFF2-40B4-BE49-F238E27FC236}">
                <a16:creationId xmlns:a16="http://schemas.microsoft.com/office/drawing/2014/main" id="{337A9431-BA3F-324C-B9B7-86C1B27E82F4}"/>
              </a:ext>
            </a:extLst>
          </p:cNvPr>
          <p:cNvSpPr txBox="1"/>
          <p:nvPr/>
        </p:nvSpPr>
        <p:spPr>
          <a:xfrm rot="18987022">
            <a:off x="2001087"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1</a:t>
            </a:r>
          </a:p>
        </p:txBody>
      </p:sp>
      <p:sp>
        <p:nvSpPr>
          <p:cNvPr id="69" name="TextBox 68">
            <a:extLst>
              <a:ext uri="{FF2B5EF4-FFF2-40B4-BE49-F238E27FC236}">
                <a16:creationId xmlns:a16="http://schemas.microsoft.com/office/drawing/2014/main" id="{D95FB011-DA66-B947-A4CD-8846EAC1810A}"/>
              </a:ext>
            </a:extLst>
          </p:cNvPr>
          <p:cNvSpPr txBox="1"/>
          <p:nvPr/>
        </p:nvSpPr>
        <p:spPr>
          <a:xfrm rot="18987022">
            <a:off x="2471824"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2</a:t>
            </a:r>
          </a:p>
        </p:txBody>
      </p:sp>
      <p:sp>
        <p:nvSpPr>
          <p:cNvPr id="70" name="TextBox 69">
            <a:extLst>
              <a:ext uri="{FF2B5EF4-FFF2-40B4-BE49-F238E27FC236}">
                <a16:creationId xmlns:a16="http://schemas.microsoft.com/office/drawing/2014/main" id="{4C5E675D-1511-0C44-918A-C53A8BC70B08}"/>
              </a:ext>
            </a:extLst>
          </p:cNvPr>
          <p:cNvSpPr txBox="1"/>
          <p:nvPr/>
        </p:nvSpPr>
        <p:spPr>
          <a:xfrm rot="18987022">
            <a:off x="2942561"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3</a:t>
            </a:r>
          </a:p>
        </p:txBody>
      </p:sp>
      <p:sp>
        <p:nvSpPr>
          <p:cNvPr id="71" name="TextBox 70">
            <a:extLst>
              <a:ext uri="{FF2B5EF4-FFF2-40B4-BE49-F238E27FC236}">
                <a16:creationId xmlns:a16="http://schemas.microsoft.com/office/drawing/2014/main" id="{681CACB4-AFC8-714B-B5C3-B4273862C63C}"/>
              </a:ext>
            </a:extLst>
          </p:cNvPr>
          <p:cNvSpPr txBox="1"/>
          <p:nvPr/>
        </p:nvSpPr>
        <p:spPr>
          <a:xfrm rot="18987022">
            <a:off x="3413298"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4</a:t>
            </a:r>
          </a:p>
        </p:txBody>
      </p:sp>
      <p:sp>
        <p:nvSpPr>
          <p:cNvPr id="72" name="TextBox 71">
            <a:extLst>
              <a:ext uri="{FF2B5EF4-FFF2-40B4-BE49-F238E27FC236}">
                <a16:creationId xmlns:a16="http://schemas.microsoft.com/office/drawing/2014/main" id="{210A119E-B821-014E-9AFC-19574D8C7290}"/>
              </a:ext>
            </a:extLst>
          </p:cNvPr>
          <p:cNvSpPr txBox="1"/>
          <p:nvPr/>
        </p:nvSpPr>
        <p:spPr>
          <a:xfrm rot="18987022">
            <a:off x="3884036"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5</a:t>
            </a:r>
          </a:p>
        </p:txBody>
      </p:sp>
      <p:sp>
        <p:nvSpPr>
          <p:cNvPr id="73" name="Rectangle 72">
            <a:extLst>
              <a:ext uri="{FF2B5EF4-FFF2-40B4-BE49-F238E27FC236}">
                <a16:creationId xmlns:a16="http://schemas.microsoft.com/office/drawing/2014/main" id="{26E708D7-B205-5349-B625-F12F5AEBF359}"/>
              </a:ext>
            </a:extLst>
          </p:cNvPr>
          <p:cNvSpPr/>
          <p:nvPr/>
        </p:nvSpPr>
        <p:spPr>
          <a:xfrm>
            <a:off x="2034375" y="2220194"/>
            <a:ext cx="409318" cy="2292438"/>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71E72B39-77C3-E246-BE93-443B4139B39D}"/>
              </a:ext>
            </a:extLst>
          </p:cNvPr>
          <p:cNvSpPr txBox="1"/>
          <p:nvPr/>
        </p:nvSpPr>
        <p:spPr>
          <a:xfrm rot="16200000">
            <a:off x="1284783" y="3280262"/>
            <a:ext cx="12628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Kernel (Size=5)</a:t>
            </a:r>
          </a:p>
        </p:txBody>
      </p:sp>
      <p:sp>
        <p:nvSpPr>
          <p:cNvPr id="75" name="TextBox 74">
            <a:extLst>
              <a:ext uri="{FF2B5EF4-FFF2-40B4-BE49-F238E27FC236}">
                <a16:creationId xmlns:a16="http://schemas.microsoft.com/office/drawing/2014/main" id="{69EA28B2-D40D-3C4B-883F-9406B63E9BA0}"/>
              </a:ext>
            </a:extLst>
          </p:cNvPr>
          <p:cNvSpPr txBox="1"/>
          <p:nvPr/>
        </p:nvSpPr>
        <p:spPr>
          <a:xfrm>
            <a:off x="2434517" y="1068411"/>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Input (8, 5)</a:t>
            </a:r>
          </a:p>
        </p:txBody>
      </p:sp>
      <p:cxnSp>
        <p:nvCxnSpPr>
          <p:cNvPr id="77" name="Straight Arrow Connector 76">
            <a:extLst>
              <a:ext uri="{FF2B5EF4-FFF2-40B4-BE49-F238E27FC236}">
                <a16:creationId xmlns:a16="http://schemas.microsoft.com/office/drawing/2014/main" id="{56E0292F-6183-5842-BDD8-BDFEDEF112EB}"/>
              </a:ext>
            </a:extLst>
          </p:cNvPr>
          <p:cNvCxnSpPr>
            <a:cxnSpLocks/>
            <a:stCxn id="73" idx="2"/>
            <a:endCxn id="61" idx="0"/>
          </p:cNvCxnSpPr>
          <p:nvPr/>
        </p:nvCxnSpPr>
        <p:spPr>
          <a:xfrm flipH="1">
            <a:off x="2238491" y="4512632"/>
            <a:ext cx="543"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10A3328-ED37-074F-BE4B-CCEA48AB944A}"/>
              </a:ext>
            </a:extLst>
          </p:cNvPr>
          <p:cNvSpPr/>
          <p:nvPr/>
        </p:nvSpPr>
        <p:spPr>
          <a:xfrm>
            <a:off x="2512381" y="221440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5DC93B95-2259-9240-AC56-6CFD64FC4BC1}"/>
              </a:ext>
            </a:extLst>
          </p:cNvPr>
          <p:cNvCxnSpPr>
            <a:cxnSpLocks/>
            <a:stCxn id="79" idx="2"/>
          </p:cNvCxnSpPr>
          <p:nvPr/>
        </p:nvCxnSpPr>
        <p:spPr>
          <a:xfrm flipH="1">
            <a:off x="2705391" y="450684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FAA536E-8ADC-2347-9888-CA64157BF578}"/>
              </a:ext>
            </a:extLst>
          </p:cNvPr>
          <p:cNvSpPr/>
          <p:nvPr/>
        </p:nvSpPr>
        <p:spPr>
          <a:xfrm>
            <a:off x="3003895" y="221440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2BFAFED5-BEDA-2841-B257-82DE53F0254C}"/>
              </a:ext>
            </a:extLst>
          </p:cNvPr>
          <p:cNvCxnSpPr>
            <a:cxnSpLocks/>
            <a:stCxn id="81" idx="2"/>
          </p:cNvCxnSpPr>
          <p:nvPr/>
        </p:nvCxnSpPr>
        <p:spPr>
          <a:xfrm flipH="1">
            <a:off x="3196905" y="450684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376C534-2466-8843-AE06-43ADFA8FE470}"/>
              </a:ext>
            </a:extLst>
          </p:cNvPr>
          <p:cNvSpPr/>
          <p:nvPr/>
        </p:nvSpPr>
        <p:spPr>
          <a:xfrm>
            <a:off x="3494638" y="2216671"/>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Arrow Connector 83">
            <a:extLst>
              <a:ext uri="{FF2B5EF4-FFF2-40B4-BE49-F238E27FC236}">
                <a16:creationId xmlns:a16="http://schemas.microsoft.com/office/drawing/2014/main" id="{1AF8DAB1-4940-2744-9B7D-B2476BC28F79}"/>
              </a:ext>
            </a:extLst>
          </p:cNvPr>
          <p:cNvCxnSpPr>
            <a:cxnSpLocks/>
            <a:stCxn id="83" idx="2"/>
          </p:cNvCxnSpPr>
          <p:nvPr/>
        </p:nvCxnSpPr>
        <p:spPr>
          <a:xfrm flipH="1">
            <a:off x="3687648" y="4509109"/>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2FA11E3D-C305-4240-8E78-5635D82B247C}"/>
              </a:ext>
            </a:extLst>
          </p:cNvPr>
          <p:cNvSpPr/>
          <p:nvPr/>
        </p:nvSpPr>
        <p:spPr>
          <a:xfrm>
            <a:off x="3967490" y="3552181"/>
            <a:ext cx="409318" cy="2292438"/>
          </a:xfrm>
          <a:prstGeom prst="rect">
            <a:avLst/>
          </a:prstGeom>
          <a:noFill/>
          <a:ln>
            <a:solidFill>
              <a:srgbClr val="9A4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B22C1F2F-B18D-4220-91F8-3A62B5C5A59C}"/>
              </a:ext>
            </a:extLst>
          </p:cNvPr>
          <p:cNvSpPr/>
          <p:nvPr/>
        </p:nvSpPr>
        <p:spPr>
          <a:xfrm>
            <a:off x="5395575" y="2881270"/>
            <a:ext cx="547900" cy="43313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135E8C54-0D99-4196-A349-5FFB834A5C94}"/>
              </a:ext>
            </a:extLst>
          </p:cNvPr>
          <p:cNvGrpSpPr/>
          <p:nvPr/>
        </p:nvGrpSpPr>
        <p:grpSpPr>
          <a:xfrm>
            <a:off x="6906979" y="2260802"/>
            <a:ext cx="2251363" cy="311731"/>
            <a:chOff x="7821964" y="2142930"/>
            <a:chExt cx="2251363" cy="311731"/>
          </a:xfrm>
        </p:grpSpPr>
        <p:sp>
          <p:nvSpPr>
            <p:cNvPr id="89" name="Rectangle 88">
              <a:extLst>
                <a:ext uri="{FF2B5EF4-FFF2-40B4-BE49-F238E27FC236}">
                  <a16:creationId xmlns:a16="http://schemas.microsoft.com/office/drawing/2014/main" id="{395472B8-9364-49EA-B0FF-3F295D7D38D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E0BE3B9-1380-475C-85F1-16BF2A5213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8DB2A53-BB49-420B-BA1F-45B3F31A6AA0}"/>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3EBB1F-04C7-407D-AF7F-CE960B3D25D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68D14AD-49F5-4243-8114-BCF06C3CC36B}"/>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7EE62A00-6E01-4AD1-878E-8E44CF58B832}"/>
              </a:ext>
            </a:extLst>
          </p:cNvPr>
          <p:cNvGrpSpPr/>
          <p:nvPr/>
        </p:nvGrpSpPr>
        <p:grpSpPr>
          <a:xfrm>
            <a:off x="6906979" y="2706251"/>
            <a:ext cx="2251363" cy="311731"/>
            <a:chOff x="7821964" y="2142930"/>
            <a:chExt cx="2251363" cy="311731"/>
          </a:xfrm>
        </p:grpSpPr>
        <p:sp>
          <p:nvSpPr>
            <p:cNvPr id="96" name="Rectangle 95">
              <a:extLst>
                <a:ext uri="{FF2B5EF4-FFF2-40B4-BE49-F238E27FC236}">
                  <a16:creationId xmlns:a16="http://schemas.microsoft.com/office/drawing/2014/main" id="{81F72FD1-DE9E-476A-9802-EE98C37FBE1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F93F1CDE-28CE-441B-86F1-1570D01EF80A}"/>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2A39A85-EC53-4D39-B404-98C738E05A8C}"/>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011500D-AC7E-48C0-B764-79F418BFE06D}"/>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75E37FE-1357-4C6D-9BF2-27AF4BE9D3C5}"/>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FDD86030-8E1B-4827-A14C-91F29614FA19}"/>
              </a:ext>
            </a:extLst>
          </p:cNvPr>
          <p:cNvGrpSpPr/>
          <p:nvPr/>
        </p:nvGrpSpPr>
        <p:grpSpPr>
          <a:xfrm>
            <a:off x="6906979" y="3173492"/>
            <a:ext cx="2251363" cy="311731"/>
            <a:chOff x="7821964" y="2142930"/>
            <a:chExt cx="2251363" cy="311731"/>
          </a:xfrm>
        </p:grpSpPr>
        <p:sp>
          <p:nvSpPr>
            <p:cNvPr id="102" name="Rectangle 101">
              <a:extLst>
                <a:ext uri="{FF2B5EF4-FFF2-40B4-BE49-F238E27FC236}">
                  <a16:creationId xmlns:a16="http://schemas.microsoft.com/office/drawing/2014/main" id="{9FF5B016-5E66-42D9-8FA8-92DB4316597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CBAE794-83E3-401B-A26B-235612D5232A}"/>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894092D8-775F-4718-81AE-133891B20EB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8E888-2FFE-4DDC-A2D1-758E39FF515D}"/>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C4A1D82-F6D5-4584-8765-5CC9CD458CCC}"/>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4C018627-CF33-4CE9-BE8C-BF90BAF1CFCA}"/>
              </a:ext>
            </a:extLst>
          </p:cNvPr>
          <p:cNvGrpSpPr/>
          <p:nvPr/>
        </p:nvGrpSpPr>
        <p:grpSpPr>
          <a:xfrm>
            <a:off x="6906979" y="3621455"/>
            <a:ext cx="2251363" cy="311731"/>
            <a:chOff x="7821964" y="2142930"/>
            <a:chExt cx="2251363" cy="311731"/>
          </a:xfrm>
        </p:grpSpPr>
        <p:sp>
          <p:nvSpPr>
            <p:cNvPr id="108" name="Rectangle 107">
              <a:extLst>
                <a:ext uri="{FF2B5EF4-FFF2-40B4-BE49-F238E27FC236}">
                  <a16:creationId xmlns:a16="http://schemas.microsoft.com/office/drawing/2014/main" id="{A4839BE1-4C91-4806-928B-2BBB744475C1}"/>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C77A8764-142E-4B46-8C2C-DB15BE77D190}"/>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809C5400-8669-40EA-8163-7A6F126100C0}"/>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4E6D19EA-E277-488A-AA2D-D6E927D28D69}"/>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DFBB558-0867-4C26-A415-595F4A937E9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a:extLst>
              <a:ext uri="{FF2B5EF4-FFF2-40B4-BE49-F238E27FC236}">
                <a16:creationId xmlns:a16="http://schemas.microsoft.com/office/drawing/2014/main" id="{36691DB8-D629-4EC3-A053-0D86F13E44A3}"/>
              </a:ext>
            </a:extLst>
          </p:cNvPr>
          <p:cNvSpPr txBox="1"/>
          <p:nvPr/>
        </p:nvSpPr>
        <p:spPr>
          <a:xfrm>
            <a:off x="7176067" y="1083299"/>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Output (4, 5)</a:t>
            </a:r>
          </a:p>
        </p:txBody>
      </p:sp>
      <p:sp>
        <p:nvSpPr>
          <p:cNvPr id="114" name="Rectangle 113">
            <a:extLst>
              <a:ext uri="{FF2B5EF4-FFF2-40B4-BE49-F238E27FC236}">
                <a16:creationId xmlns:a16="http://schemas.microsoft.com/office/drawing/2014/main" id="{82BE4505-503D-4765-BC4B-CC8466D81231}"/>
              </a:ext>
            </a:extLst>
          </p:cNvPr>
          <p:cNvSpPr/>
          <p:nvPr/>
        </p:nvSpPr>
        <p:spPr>
          <a:xfrm>
            <a:off x="6858183" y="2214404"/>
            <a:ext cx="409318" cy="410331"/>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3594D143-9E06-4501-98B4-16217B7981F3}"/>
              </a:ext>
            </a:extLst>
          </p:cNvPr>
          <p:cNvSpPr/>
          <p:nvPr/>
        </p:nvSpPr>
        <p:spPr>
          <a:xfrm>
            <a:off x="8796676" y="3552181"/>
            <a:ext cx="409318" cy="433137"/>
          </a:xfrm>
          <a:prstGeom prst="rect">
            <a:avLst/>
          </a:prstGeom>
          <a:noFill/>
          <a:ln>
            <a:solidFill>
              <a:srgbClr val="9A4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B48CE40D-2126-4DD2-8433-9DAAD1FEB29E}"/>
              </a:ext>
            </a:extLst>
          </p:cNvPr>
          <p:cNvSpPr txBox="1"/>
          <p:nvPr/>
        </p:nvSpPr>
        <p:spPr>
          <a:xfrm>
            <a:off x="6858182" y="4118564"/>
            <a:ext cx="234781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800" i="1" dirty="0">
                <a:solidFill>
                  <a:schemeClr val="bg1"/>
                </a:solidFill>
              </a:rPr>
              <a:t>Two boxes highlighted to show how applied weights generate new hidden layer features</a:t>
            </a:r>
          </a:p>
        </p:txBody>
      </p:sp>
    </p:spTree>
    <p:extLst>
      <p:ext uri="{BB962C8B-B14F-4D97-AF65-F5344CB8AC3E}">
        <p14:creationId xmlns:p14="http://schemas.microsoft.com/office/powerpoint/2010/main" val="175645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sp>
        <p:nvSpPr>
          <p:cNvPr id="6" name="Rectangle 5">
            <a:extLst>
              <a:ext uri="{FF2B5EF4-FFF2-40B4-BE49-F238E27FC236}">
                <a16:creationId xmlns:a16="http://schemas.microsoft.com/office/drawing/2014/main" id="{8A804357-9D25-EB41-8CA9-22D1BFE5217F}"/>
              </a:ext>
            </a:extLst>
          </p:cNvPr>
          <p:cNvSpPr/>
          <p:nvPr/>
        </p:nvSpPr>
        <p:spPr>
          <a:xfrm>
            <a:off x="658367" y="1516440"/>
            <a:ext cx="5539277"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Easier to train than traditional LSTM models</a:t>
            </a:r>
          </a:p>
          <a:p>
            <a:pPr marL="742950" lvl="1" indent="-285750">
              <a:buFont typeface="Arial" panose="020B0604020202020204" pitchFamily="34" charset="0"/>
              <a:buChar char="•"/>
            </a:pPr>
            <a:r>
              <a:rPr lang="en-US" dirty="0">
                <a:solidFill>
                  <a:srgbClr val="000000"/>
                </a:solidFill>
                <a:latin typeface="Helvetica Neue"/>
              </a:rPr>
              <a:t>Less susceptible to noisy or missing data</a:t>
            </a:r>
          </a:p>
          <a:p>
            <a:pPr marL="742950" lvl="1" indent="-285750">
              <a:buFont typeface="Arial" panose="020B0604020202020204" pitchFamily="34" charset="0"/>
              <a:buChar char="•"/>
            </a:pPr>
            <a:r>
              <a:rPr lang="en-US" dirty="0">
                <a:solidFill>
                  <a:srgbClr val="000000"/>
                </a:solidFill>
                <a:latin typeface="Helvetica Neue"/>
              </a:rPr>
              <a:t>Significantly faster to train</a:t>
            </a:r>
          </a:p>
          <a:p>
            <a:pPr marL="742950" lvl="1" indent="-285750">
              <a:buFont typeface="Arial" panose="020B0604020202020204" pitchFamily="34" charset="0"/>
              <a:buChar char="•"/>
            </a:pPr>
            <a:r>
              <a:rPr lang="en-US" dirty="0">
                <a:solidFill>
                  <a:srgbClr val="000000"/>
                </a:solidFill>
                <a:latin typeface="Helvetica Neue"/>
              </a:rPr>
              <a:t>LSTM’s require large amounts of data to train</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Good paper discussing:</a:t>
            </a:r>
            <a:br>
              <a:rPr lang="en-US" dirty="0">
                <a:solidFill>
                  <a:srgbClr val="000000"/>
                </a:solidFill>
                <a:latin typeface="Helvetica Neue"/>
              </a:rPr>
            </a:br>
            <a:r>
              <a:rPr lang="en-US" dirty="0">
                <a:solidFill>
                  <a:srgbClr val="000000"/>
                </a:solidFill>
                <a:latin typeface="Helvetica Neue"/>
                <a:hlinkClick r:id="rId3"/>
              </a:rPr>
              <a:t>https://arxiv.org/pdf/1803.01271.pdf</a:t>
            </a:r>
            <a:endParaRPr lang="en-US" dirty="0">
              <a:solidFill>
                <a:srgbClr val="000000"/>
              </a:solidFill>
              <a:latin typeface="Helvetica Neue"/>
            </a:endParaRPr>
          </a:p>
          <a:p>
            <a:endParaRPr lang="en-US" dirty="0">
              <a:solidFill>
                <a:srgbClr val="000000"/>
              </a:solidFill>
              <a:latin typeface="Helvetica Neue"/>
            </a:endParaRPr>
          </a:p>
        </p:txBody>
      </p:sp>
      <p:sp>
        <p:nvSpPr>
          <p:cNvPr id="76" name="Rectangle 75">
            <a:extLst>
              <a:ext uri="{FF2B5EF4-FFF2-40B4-BE49-F238E27FC236}">
                <a16:creationId xmlns:a16="http://schemas.microsoft.com/office/drawing/2014/main" id="{2118DB8B-1517-5C40-AFD0-AC6941B0F341}"/>
              </a:ext>
            </a:extLst>
          </p:cNvPr>
          <p:cNvSpPr/>
          <p:nvPr/>
        </p:nvSpPr>
        <p:spPr>
          <a:xfrm>
            <a:off x="7977116" y="1292797"/>
            <a:ext cx="818866"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07C69740-DFF2-9540-B102-9907BA79F3BF}"/>
              </a:ext>
            </a:extLst>
          </p:cNvPr>
          <p:cNvSpPr txBox="1"/>
          <p:nvPr/>
        </p:nvSpPr>
        <p:spPr>
          <a:xfrm>
            <a:off x="8116283" y="1292797"/>
            <a:ext cx="540533"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solidFill>
              </a:rPr>
              <a:t>Input</a:t>
            </a:r>
          </a:p>
        </p:txBody>
      </p:sp>
      <p:sp>
        <p:nvSpPr>
          <p:cNvPr id="79" name="Rectangle 78">
            <a:extLst>
              <a:ext uri="{FF2B5EF4-FFF2-40B4-BE49-F238E27FC236}">
                <a16:creationId xmlns:a16="http://schemas.microsoft.com/office/drawing/2014/main" id="{D994E1D6-7088-7B46-AB8F-FE546A4D82C7}"/>
              </a:ext>
            </a:extLst>
          </p:cNvPr>
          <p:cNvSpPr/>
          <p:nvPr/>
        </p:nvSpPr>
        <p:spPr>
          <a:xfrm>
            <a:off x="7410734" y="1730256"/>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95F3ECD-71A4-6D46-ABE1-96C379B5147D}"/>
              </a:ext>
            </a:extLst>
          </p:cNvPr>
          <p:cNvSpPr txBox="1"/>
          <p:nvPr/>
        </p:nvSpPr>
        <p:spPr>
          <a:xfrm>
            <a:off x="7977116" y="1730256"/>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1" name="Rectangle 80">
            <a:extLst>
              <a:ext uri="{FF2B5EF4-FFF2-40B4-BE49-F238E27FC236}">
                <a16:creationId xmlns:a16="http://schemas.microsoft.com/office/drawing/2014/main" id="{9D5E11CB-39EF-774E-B60D-1F707DFCD47C}"/>
              </a:ext>
            </a:extLst>
          </p:cNvPr>
          <p:cNvSpPr/>
          <p:nvPr/>
        </p:nvSpPr>
        <p:spPr>
          <a:xfrm>
            <a:off x="7567684" y="2165796"/>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7AD17A54-9F79-EB4D-9B4C-E1371D15394E}"/>
              </a:ext>
            </a:extLst>
          </p:cNvPr>
          <p:cNvSpPr txBox="1"/>
          <p:nvPr/>
        </p:nvSpPr>
        <p:spPr>
          <a:xfrm>
            <a:off x="7874758" y="2165796"/>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Maxpooling</a:t>
            </a:r>
            <a:endParaRPr lang="en-US" sz="1200" dirty="0">
              <a:solidFill>
                <a:schemeClr val="bg1"/>
              </a:solidFill>
            </a:endParaRPr>
          </a:p>
        </p:txBody>
      </p:sp>
      <p:sp>
        <p:nvSpPr>
          <p:cNvPr id="83" name="Rectangle 82">
            <a:extLst>
              <a:ext uri="{FF2B5EF4-FFF2-40B4-BE49-F238E27FC236}">
                <a16:creationId xmlns:a16="http://schemas.microsoft.com/office/drawing/2014/main" id="{4886B75A-5AA8-9E45-A850-290FE78EC451}"/>
              </a:ext>
            </a:extLst>
          </p:cNvPr>
          <p:cNvSpPr/>
          <p:nvPr/>
        </p:nvSpPr>
        <p:spPr>
          <a:xfrm>
            <a:off x="7567684" y="2601336"/>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C3CDE338-3768-7D4C-AFE6-D687C297DEB3}"/>
              </a:ext>
            </a:extLst>
          </p:cNvPr>
          <p:cNvSpPr txBox="1"/>
          <p:nvPr/>
        </p:nvSpPr>
        <p:spPr>
          <a:xfrm>
            <a:off x="7977116" y="2601336"/>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5" name="Rectangle 84">
            <a:extLst>
              <a:ext uri="{FF2B5EF4-FFF2-40B4-BE49-F238E27FC236}">
                <a16:creationId xmlns:a16="http://schemas.microsoft.com/office/drawing/2014/main" id="{583E5266-4EA6-F945-9668-20C1D51B533A}"/>
              </a:ext>
            </a:extLst>
          </p:cNvPr>
          <p:cNvSpPr/>
          <p:nvPr/>
        </p:nvSpPr>
        <p:spPr>
          <a:xfrm>
            <a:off x="7813343" y="3031903"/>
            <a:ext cx="1146412" cy="2804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EB1C6692-0AAA-4742-B3B0-AA1750314308}"/>
              </a:ext>
            </a:extLst>
          </p:cNvPr>
          <p:cNvSpPr txBox="1"/>
          <p:nvPr/>
        </p:nvSpPr>
        <p:spPr>
          <a:xfrm>
            <a:off x="7874758" y="3031903"/>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Maxpooling</a:t>
            </a:r>
            <a:endParaRPr lang="en-US" sz="1200" dirty="0">
              <a:solidFill>
                <a:schemeClr val="bg1"/>
              </a:solidFill>
            </a:endParaRPr>
          </a:p>
        </p:txBody>
      </p:sp>
      <p:sp>
        <p:nvSpPr>
          <p:cNvPr id="87" name="Rectangle 86">
            <a:extLst>
              <a:ext uri="{FF2B5EF4-FFF2-40B4-BE49-F238E27FC236}">
                <a16:creationId xmlns:a16="http://schemas.microsoft.com/office/drawing/2014/main" id="{6A0DF7B0-33BA-D747-8DD8-666E6CCE77AE}"/>
              </a:ext>
            </a:extLst>
          </p:cNvPr>
          <p:cNvSpPr/>
          <p:nvPr/>
        </p:nvSpPr>
        <p:spPr>
          <a:xfrm>
            <a:off x="7813343" y="3462470"/>
            <a:ext cx="1146412" cy="2804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4EBC9D59-423A-A844-944A-77915E235DEA}"/>
              </a:ext>
            </a:extLst>
          </p:cNvPr>
          <p:cNvSpPr txBox="1"/>
          <p:nvPr/>
        </p:nvSpPr>
        <p:spPr>
          <a:xfrm>
            <a:off x="7874758" y="3462470"/>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9" name="Rectangle 88">
            <a:extLst>
              <a:ext uri="{FF2B5EF4-FFF2-40B4-BE49-F238E27FC236}">
                <a16:creationId xmlns:a16="http://schemas.microsoft.com/office/drawing/2014/main" id="{83EDBA26-881E-CD4D-B6DE-921C8F48E622}"/>
              </a:ext>
            </a:extLst>
          </p:cNvPr>
          <p:cNvSpPr/>
          <p:nvPr/>
        </p:nvSpPr>
        <p:spPr>
          <a:xfrm>
            <a:off x="7567684" y="3877571"/>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22305CE0-30BC-5D45-A30B-CD589EF7DA76}"/>
              </a:ext>
            </a:extLst>
          </p:cNvPr>
          <p:cNvSpPr txBox="1"/>
          <p:nvPr/>
        </p:nvSpPr>
        <p:spPr>
          <a:xfrm>
            <a:off x="7874758" y="3877571"/>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Upsampling</a:t>
            </a:r>
            <a:endParaRPr lang="en-US" sz="1200" dirty="0">
              <a:solidFill>
                <a:schemeClr val="bg1"/>
              </a:solidFill>
            </a:endParaRPr>
          </a:p>
        </p:txBody>
      </p:sp>
      <p:sp>
        <p:nvSpPr>
          <p:cNvPr id="91" name="Rectangle 90">
            <a:extLst>
              <a:ext uri="{FF2B5EF4-FFF2-40B4-BE49-F238E27FC236}">
                <a16:creationId xmlns:a16="http://schemas.microsoft.com/office/drawing/2014/main" id="{C3B5DD1E-B7C4-0D42-8B97-6E8452CF9BD2}"/>
              </a:ext>
            </a:extLst>
          </p:cNvPr>
          <p:cNvSpPr/>
          <p:nvPr/>
        </p:nvSpPr>
        <p:spPr>
          <a:xfrm>
            <a:off x="7567684" y="4313111"/>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3428357B-0005-AF48-86C1-8E84B914E9DF}"/>
              </a:ext>
            </a:extLst>
          </p:cNvPr>
          <p:cNvSpPr txBox="1"/>
          <p:nvPr/>
        </p:nvSpPr>
        <p:spPr>
          <a:xfrm>
            <a:off x="7977116" y="4313111"/>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94" name="Rectangle 93">
            <a:extLst>
              <a:ext uri="{FF2B5EF4-FFF2-40B4-BE49-F238E27FC236}">
                <a16:creationId xmlns:a16="http://schemas.microsoft.com/office/drawing/2014/main" id="{BE2AB3A2-43C4-9A4A-87CD-DD28D4DBC46C}"/>
              </a:ext>
            </a:extLst>
          </p:cNvPr>
          <p:cNvSpPr/>
          <p:nvPr/>
        </p:nvSpPr>
        <p:spPr>
          <a:xfrm>
            <a:off x="7410734" y="4748651"/>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D55AC726-88FD-744C-9637-5B18958D9119}"/>
              </a:ext>
            </a:extLst>
          </p:cNvPr>
          <p:cNvSpPr txBox="1"/>
          <p:nvPr/>
        </p:nvSpPr>
        <p:spPr>
          <a:xfrm>
            <a:off x="7895230" y="4748651"/>
            <a:ext cx="98263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Upsampling</a:t>
            </a:r>
            <a:endParaRPr lang="en-US" sz="1200" dirty="0">
              <a:solidFill>
                <a:schemeClr val="bg1"/>
              </a:solidFill>
            </a:endParaRPr>
          </a:p>
        </p:txBody>
      </p:sp>
      <p:sp>
        <p:nvSpPr>
          <p:cNvPr id="96" name="Rectangle 95">
            <a:extLst>
              <a:ext uri="{FF2B5EF4-FFF2-40B4-BE49-F238E27FC236}">
                <a16:creationId xmlns:a16="http://schemas.microsoft.com/office/drawing/2014/main" id="{234166FB-56FB-4043-8D5F-62DE069B3AE8}"/>
              </a:ext>
            </a:extLst>
          </p:cNvPr>
          <p:cNvSpPr/>
          <p:nvPr/>
        </p:nvSpPr>
        <p:spPr>
          <a:xfrm>
            <a:off x="7410734" y="5179218"/>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8D3CB7DD-313E-3F48-BE63-D02933A8186E}"/>
              </a:ext>
            </a:extLst>
          </p:cNvPr>
          <p:cNvSpPr txBox="1"/>
          <p:nvPr/>
        </p:nvSpPr>
        <p:spPr>
          <a:xfrm>
            <a:off x="7977116" y="5179218"/>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98" name="Rectangle 97">
            <a:extLst>
              <a:ext uri="{FF2B5EF4-FFF2-40B4-BE49-F238E27FC236}">
                <a16:creationId xmlns:a16="http://schemas.microsoft.com/office/drawing/2014/main" id="{A92859A9-71FC-6749-A9FF-2F3D0610BD97}"/>
              </a:ext>
            </a:extLst>
          </p:cNvPr>
          <p:cNvSpPr/>
          <p:nvPr/>
        </p:nvSpPr>
        <p:spPr>
          <a:xfrm>
            <a:off x="7977116" y="5565454"/>
            <a:ext cx="818866"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0754791A-9453-7142-B404-8C9BDACD4CF1}"/>
              </a:ext>
            </a:extLst>
          </p:cNvPr>
          <p:cNvSpPr txBox="1"/>
          <p:nvPr/>
        </p:nvSpPr>
        <p:spPr>
          <a:xfrm>
            <a:off x="8055368" y="5565454"/>
            <a:ext cx="6623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solidFill>
              </a:rPr>
              <a:t>Output</a:t>
            </a:r>
          </a:p>
        </p:txBody>
      </p:sp>
      <p:cxnSp>
        <p:nvCxnSpPr>
          <p:cNvPr id="12" name="Straight Arrow Connector 11">
            <a:extLst>
              <a:ext uri="{FF2B5EF4-FFF2-40B4-BE49-F238E27FC236}">
                <a16:creationId xmlns:a16="http://schemas.microsoft.com/office/drawing/2014/main" id="{37751C90-7EFE-B44A-BBCA-33BDA84DCDCC}"/>
              </a:ext>
            </a:extLst>
          </p:cNvPr>
          <p:cNvCxnSpPr>
            <a:stCxn id="78" idx="2"/>
            <a:endCxn id="80" idx="0"/>
          </p:cNvCxnSpPr>
          <p:nvPr/>
        </p:nvCxnSpPr>
        <p:spPr>
          <a:xfrm flipH="1">
            <a:off x="8386549" y="1551329"/>
            <a:ext cx="1" cy="17892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BD2FBD-4C5B-6447-82EE-68AA18F6BEE5}"/>
              </a:ext>
            </a:extLst>
          </p:cNvPr>
          <p:cNvCxnSpPr>
            <a:stCxn id="80" idx="2"/>
            <a:endCxn id="82" idx="0"/>
          </p:cNvCxnSpPr>
          <p:nvPr/>
        </p:nvCxnSpPr>
        <p:spPr>
          <a:xfrm>
            <a:off x="8386549" y="198878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3FFB1D2-B86A-3E41-990C-00C2B7238EAC}"/>
              </a:ext>
            </a:extLst>
          </p:cNvPr>
          <p:cNvCxnSpPr>
            <a:cxnSpLocks/>
          </p:cNvCxnSpPr>
          <p:nvPr/>
        </p:nvCxnSpPr>
        <p:spPr>
          <a:xfrm>
            <a:off x="8386549" y="242432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51E3D83-798F-6D4C-8C87-3B5A3832E021}"/>
              </a:ext>
            </a:extLst>
          </p:cNvPr>
          <p:cNvCxnSpPr>
            <a:cxnSpLocks/>
          </p:cNvCxnSpPr>
          <p:nvPr/>
        </p:nvCxnSpPr>
        <p:spPr>
          <a:xfrm>
            <a:off x="8386549" y="2816760"/>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4DE744F-67B9-B44A-B4DA-34ED6150D7D4}"/>
              </a:ext>
            </a:extLst>
          </p:cNvPr>
          <p:cNvCxnSpPr>
            <a:cxnSpLocks/>
          </p:cNvCxnSpPr>
          <p:nvPr/>
        </p:nvCxnSpPr>
        <p:spPr>
          <a:xfrm>
            <a:off x="8368352" y="3285462"/>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A5F2099-20B1-5D42-A029-BBAC31561D13}"/>
              </a:ext>
            </a:extLst>
          </p:cNvPr>
          <p:cNvCxnSpPr>
            <a:cxnSpLocks/>
          </p:cNvCxnSpPr>
          <p:nvPr/>
        </p:nvCxnSpPr>
        <p:spPr>
          <a:xfrm>
            <a:off x="8354704" y="370056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8E77BDF-CD9F-1846-9B34-1CCDD4547D99}"/>
              </a:ext>
            </a:extLst>
          </p:cNvPr>
          <p:cNvCxnSpPr>
            <a:cxnSpLocks/>
            <a:stCxn id="90" idx="2"/>
            <a:endCxn id="92" idx="0"/>
          </p:cNvCxnSpPr>
          <p:nvPr/>
        </p:nvCxnSpPr>
        <p:spPr>
          <a:xfrm>
            <a:off x="8386549" y="413610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E85A0A4-34D1-D847-8D62-3422B6496630}"/>
              </a:ext>
            </a:extLst>
          </p:cNvPr>
          <p:cNvCxnSpPr>
            <a:cxnSpLocks/>
          </p:cNvCxnSpPr>
          <p:nvPr/>
        </p:nvCxnSpPr>
        <p:spPr>
          <a:xfrm>
            <a:off x="8377450" y="457164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4C0EEF9-FD4C-B248-B579-67CE162FDCCE}"/>
              </a:ext>
            </a:extLst>
          </p:cNvPr>
          <p:cNvCxnSpPr>
            <a:cxnSpLocks/>
          </p:cNvCxnSpPr>
          <p:nvPr/>
        </p:nvCxnSpPr>
        <p:spPr>
          <a:xfrm>
            <a:off x="8377450" y="5014215"/>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5180522-7434-974C-A0A5-39749B235F28}"/>
              </a:ext>
            </a:extLst>
          </p:cNvPr>
          <p:cNvCxnSpPr>
            <a:cxnSpLocks/>
          </p:cNvCxnSpPr>
          <p:nvPr/>
        </p:nvCxnSpPr>
        <p:spPr>
          <a:xfrm>
            <a:off x="8386549" y="540383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7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pic>
        <p:nvPicPr>
          <p:cNvPr id="39" name="Picture 2">
            <a:extLst>
              <a:ext uri="{FF2B5EF4-FFF2-40B4-BE49-F238E27FC236}">
                <a16:creationId xmlns:a16="http://schemas.microsoft.com/office/drawing/2014/main" id="{3C4CFC28-04F3-49F6-91F3-D8E17DE65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660" y="1850465"/>
            <a:ext cx="4417749" cy="331331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93221F9-7818-4322-8121-C5AE33039F9A}"/>
              </a:ext>
            </a:extLst>
          </p:cNvPr>
          <p:cNvSpPr/>
          <p:nvPr/>
        </p:nvSpPr>
        <p:spPr>
          <a:xfrm>
            <a:off x="658368" y="1784996"/>
            <a:ext cx="4668774" cy="3416320"/>
          </a:xfrm>
          <a:prstGeom prst="rect">
            <a:avLst/>
          </a:prstGeom>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ja-JP"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rPr>
              <a:t>The performance of the anomaly detection model is affected by the threshold. The ROC curve helps us understand model performance by plotting the True Positive rate and False Positive rate at different thresholds. </a:t>
            </a:r>
            <a:endParaRPr kumimoji="0" lang="ja-JP" altLang="en-US"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ja-JP" altLang="en-US"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ja-JP" sz="18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The threshold is high at the y-intercept, resulting in a 0% False Positive rate and a low True Positive rate. As the threshold decreases, the True Positive rate will increase but so will the False Positive rate. </a:t>
            </a:r>
          </a:p>
        </p:txBody>
      </p:sp>
      <p:sp>
        <p:nvSpPr>
          <p:cNvPr id="41" name="TextBox 40">
            <a:extLst>
              <a:ext uri="{FF2B5EF4-FFF2-40B4-BE49-F238E27FC236}">
                <a16:creationId xmlns:a16="http://schemas.microsoft.com/office/drawing/2014/main" id="{1A04AB80-2B72-45ED-9F34-3FD8DEC923A1}"/>
              </a:ext>
            </a:extLst>
          </p:cNvPr>
          <p:cNvSpPr txBox="1"/>
          <p:nvPr/>
        </p:nvSpPr>
        <p:spPr>
          <a:xfrm>
            <a:off x="658368" y="5434773"/>
            <a:ext cx="6505302" cy="584775"/>
          </a:xfrm>
          <a:prstGeom prst="rect">
            <a:avLst/>
          </a:prstGeom>
          <a:noFill/>
        </p:spPr>
        <p:txBody>
          <a:bodyPr wrap="square">
            <a:spAutoFit/>
          </a:bodyPr>
          <a:lstStyle/>
          <a:p>
            <a:r>
              <a:rPr lang="en-US" sz="1600" dirty="0">
                <a:hlinkClick r:id="rId4"/>
              </a:rPr>
              <a:t>https://en.wikipedia.org/wiki/Receiver_operating_characteristic</a:t>
            </a:r>
            <a:endParaRPr lang="en-US" sz="1600" dirty="0"/>
          </a:p>
          <a:p>
            <a:endParaRPr lang="en-US" sz="1600" dirty="0"/>
          </a:p>
        </p:txBody>
      </p:sp>
    </p:spTree>
    <p:extLst>
      <p:ext uri="{BB962C8B-B14F-4D97-AF65-F5344CB8AC3E}">
        <p14:creationId xmlns:p14="http://schemas.microsoft.com/office/powerpoint/2010/main" val="33811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sp>
        <p:nvSpPr>
          <p:cNvPr id="36" name="Freeform: Shape 35">
            <a:extLst>
              <a:ext uri="{FF2B5EF4-FFF2-40B4-BE49-F238E27FC236}">
                <a16:creationId xmlns:a16="http://schemas.microsoft.com/office/drawing/2014/main" id="{58A56B29-32A6-455F-8921-3BBA5C8B7232}"/>
              </a:ext>
            </a:extLst>
          </p:cNvPr>
          <p:cNvSpPr/>
          <p:nvPr/>
        </p:nvSpPr>
        <p:spPr>
          <a:xfrm>
            <a:off x="6858000" y="2432957"/>
            <a:ext cx="2514600" cy="2416629"/>
          </a:xfrm>
          <a:custGeom>
            <a:avLst/>
            <a:gdLst>
              <a:gd name="connsiteX0" fmla="*/ 0 w 2514600"/>
              <a:gd name="connsiteY0" fmla="*/ 2416629 h 2416629"/>
              <a:gd name="connsiteX1" fmla="*/ 27214 w 2514600"/>
              <a:gd name="connsiteY1" fmla="*/ 707572 h 2416629"/>
              <a:gd name="connsiteX2" fmla="*/ 136071 w 2514600"/>
              <a:gd name="connsiteY2" fmla="*/ 326572 h 2416629"/>
              <a:gd name="connsiteX3" fmla="*/ 310243 w 2514600"/>
              <a:gd name="connsiteY3" fmla="*/ 81643 h 2416629"/>
              <a:gd name="connsiteX4" fmla="*/ 527957 w 2514600"/>
              <a:gd name="connsiteY4" fmla="*/ 16329 h 2416629"/>
              <a:gd name="connsiteX5" fmla="*/ 2449286 w 2514600"/>
              <a:gd name="connsiteY5" fmla="*/ 0 h 2416629"/>
              <a:gd name="connsiteX6" fmla="*/ 2514600 w 2514600"/>
              <a:gd name="connsiteY6" fmla="*/ 2405743 h 2416629"/>
              <a:gd name="connsiteX7" fmla="*/ 0 w 2514600"/>
              <a:gd name="connsiteY7" fmla="*/ 2416629 h 241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2416629">
                <a:moveTo>
                  <a:pt x="0" y="2416629"/>
                </a:moveTo>
                <a:lnTo>
                  <a:pt x="27214" y="707572"/>
                </a:lnTo>
                <a:lnTo>
                  <a:pt x="136071" y="326572"/>
                </a:lnTo>
                <a:lnTo>
                  <a:pt x="310243" y="81643"/>
                </a:lnTo>
                <a:lnTo>
                  <a:pt x="527957" y="16329"/>
                </a:lnTo>
                <a:lnTo>
                  <a:pt x="2449286" y="0"/>
                </a:lnTo>
                <a:lnTo>
                  <a:pt x="2514600" y="2405743"/>
                </a:lnTo>
                <a:lnTo>
                  <a:pt x="0" y="2416629"/>
                </a:lnTo>
                <a:close/>
              </a:path>
            </a:pathLst>
          </a:custGeom>
          <a:solidFill>
            <a:schemeClr val="accent1">
              <a:lumMod val="20000"/>
              <a:lumOff val="80000"/>
              <a:alpha val="5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grpSp>
        <p:nvGrpSpPr>
          <p:cNvPr id="37" name="Group 36">
            <a:extLst>
              <a:ext uri="{FF2B5EF4-FFF2-40B4-BE49-F238E27FC236}">
                <a16:creationId xmlns:a16="http://schemas.microsoft.com/office/drawing/2014/main" id="{18631CF2-00C7-427A-AF06-6EA015F2515C}"/>
              </a:ext>
            </a:extLst>
          </p:cNvPr>
          <p:cNvGrpSpPr/>
          <p:nvPr/>
        </p:nvGrpSpPr>
        <p:grpSpPr>
          <a:xfrm>
            <a:off x="753662" y="2012307"/>
            <a:ext cx="4543014" cy="3546678"/>
            <a:chOff x="618716" y="1705558"/>
            <a:chExt cx="3524319" cy="2936471"/>
          </a:xfrm>
        </p:grpSpPr>
        <p:grpSp>
          <p:nvGrpSpPr>
            <p:cNvPr id="38" name="Group 37">
              <a:extLst>
                <a:ext uri="{FF2B5EF4-FFF2-40B4-BE49-F238E27FC236}">
                  <a16:creationId xmlns:a16="http://schemas.microsoft.com/office/drawing/2014/main" id="{596B7000-D304-4FCD-A2AF-27039555F879}"/>
                </a:ext>
              </a:extLst>
            </p:cNvPr>
            <p:cNvGrpSpPr/>
            <p:nvPr/>
          </p:nvGrpSpPr>
          <p:grpSpPr>
            <a:xfrm>
              <a:off x="812202" y="2070847"/>
              <a:ext cx="3330833" cy="2571182"/>
              <a:chOff x="812202" y="2070847"/>
              <a:chExt cx="3330833" cy="2571182"/>
            </a:xfrm>
          </p:grpSpPr>
          <p:cxnSp>
            <p:nvCxnSpPr>
              <p:cNvPr id="40" name="Straight Arrow Connector 39">
                <a:extLst>
                  <a:ext uri="{FF2B5EF4-FFF2-40B4-BE49-F238E27FC236}">
                    <a16:creationId xmlns:a16="http://schemas.microsoft.com/office/drawing/2014/main" id="{C310E4F0-818B-4EC5-9EA5-76E3C810F85C}"/>
                  </a:ext>
                </a:extLst>
              </p:cNvPr>
              <p:cNvCxnSpPr>
                <a:cxnSpLocks/>
              </p:cNvCxnSpPr>
              <p:nvPr/>
            </p:nvCxnSpPr>
            <p:spPr>
              <a:xfrm flipV="1">
                <a:off x="914399" y="2070847"/>
                <a:ext cx="0" cy="203857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0DFF61D-74FB-441A-8540-B30A047EA0F7}"/>
                  </a:ext>
                </a:extLst>
              </p:cNvPr>
              <p:cNvCxnSpPr/>
              <p:nvPr/>
            </p:nvCxnSpPr>
            <p:spPr>
              <a:xfrm>
                <a:off x="914399" y="4109422"/>
                <a:ext cx="321653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9FA646A-F8DD-40DA-8BA7-DDE7DA6BCE89}"/>
                  </a:ext>
                </a:extLst>
              </p:cNvPr>
              <p:cNvSpPr txBox="1"/>
              <p:nvPr/>
            </p:nvSpPr>
            <p:spPr>
              <a:xfrm>
                <a:off x="812202" y="4109422"/>
                <a:ext cx="263558"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43" name="TextBox 42">
                <a:extLst>
                  <a:ext uri="{FF2B5EF4-FFF2-40B4-BE49-F238E27FC236}">
                    <a16:creationId xmlns:a16="http://schemas.microsoft.com/office/drawing/2014/main" id="{FAF65ACB-D294-4D05-9F07-227E4E32A9AA}"/>
                  </a:ext>
                </a:extLst>
              </p:cNvPr>
              <p:cNvSpPr txBox="1"/>
              <p:nvPr/>
            </p:nvSpPr>
            <p:spPr>
              <a:xfrm>
                <a:off x="2279278" y="4119875"/>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0.5</a:t>
                </a:r>
              </a:p>
            </p:txBody>
          </p:sp>
          <p:sp>
            <p:nvSpPr>
              <p:cNvPr id="44" name="TextBox 43">
                <a:extLst>
                  <a:ext uri="{FF2B5EF4-FFF2-40B4-BE49-F238E27FC236}">
                    <a16:creationId xmlns:a16="http://schemas.microsoft.com/office/drawing/2014/main" id="{8C629870-D6B5-48B9-9055-DD112C9678FD}"/>
                  </a:ext>
                </a:extLst>
              </p:cNvPr>
              <p:cNvSpPr txBox="1"/>
              <p:nvPr/>
            </p:nvSpPr>
            <p:spPr>
              <a:xfrm>
                <a:off x="3656256" y="4099226"/>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45" name="TextBox 44">
                <a:extLst>
                  <a:ext uri="{FF2B5EF4-FFF2-40B4-BE49-F238E27FC236}">
                    <a16:creationId xmlns:a16="http://schemas.microsoft.com/office/drawing/2014/main" id="{527C1A6C-A4A7-42CB-B616-72B10F237481}"/>
                  </a:ext>
                </a:extLst>
              </p:cNvPr>
              <p:cNvSpPr txBox="1"/>
              <p:nvPr/>
            </p:nvSpPr>
            <p:spPr>
              <a:xfrm>
                <a:off x="1145689" y="4387205"/>
                <a:ext cx="2909944" cy="2548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Probability</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sp>
          <p:nvSpPr>
            <p:cNvPr id="39" name="TextBox 38">
              <a:extLst>
                <a:ext uri="{FF2B5EF4-FFF2-40B4-BE49-F238E27FC236}">
                  <a16:creationId xmlns:a16="http://schemas.microsoft.com/office/drawing/2014/main" id="{BBF278DA-83DC-4887-998D-8A03F173626A}"/>
                </a:ext>
              </a:extLst>
            </p:cNvPr>
            <p:cNvSpPr txBox="1"/>
            <p:nvPr/>
          </p:nvSpPr>
          <p:spPr>
            <a:xfrm rot="16200000">
              <a:off x="-716874" y="3041148"/>
              <a:ext cx="2909944" cy="2387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Count</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cxnSp>
        <p:nvCxnSpPr>
          <p:cNvPr id="46" name="Straight Arrow Connector 45">
            <a:extLst>
              <a:ext uri="{FF2B5EF4-FFF2-40B4-BE49-F238E27FC236}">
                <a16:creationId xmlns:a16="http://schemas.microsoft.com/office/drawing/2014/main" id="{D9A50277-A8FE-4DB1-929E-7E8519E8BD86}"/>
              </a:ext>
            </a:extLst>
          </p:cNvPr>
          <p:cNvCxnSpPr>
            <a:cxnSpLocks/>
          </p:cNvCxnSpPr>
          <p:nvPr/>
        </p:nvCxnSpPr>
        <p:spPr>
          <a:xfrm flipV="1">
            <a:off x="6816347" y="2107747"/>
            <a:ext cx="45952" cy="274486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BEAAE4-7352-4C3A-AE65-E320E37CD3BE}"/>
              </a:ext>
            </a:extLst>
          </p:cNvPr>
          <p:cNvCxnSpPr/>
          <p:nvPr/>
        </p:nvCxnSpPr>
        <p:spPr>
          <a:xfrm>
            <a:off x="6829586" y="4852613"/>
            <a:ext cx="2647654"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D8A07AC-57D6-4D52-B776-C2A41086410A}"/>
              </a:ext>
            </a:extLst>
          </p:cNvPr>
          <p:cNvSpPr txBox="1"/>
          <p:nvPr/>
        </p:nvSpPr>
        <p:spPr>
          <a:xfrm>
            <a:off x="7262729" y="4920368"/>
            <a:ext cx="26608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False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49" name="TextBox 48">
            <a:extLst>
              <a:ext uri="{FF2B5EF4-FFF2-40B4-BE49-F238E27FC236}">
                <a16:creationId xmlns:a16="http://schemas.microsoft.com/office/drawing/2014/main" id="{DA8D88CF-45C1-4273-B4FF-E5E14A8EE64F}"/>
              </a:ext>
            </a:extLst>
          </p:cNvPr>
          <p:cNvSpPr txBox="1"/>
          <p:nvPr/>
        </p:nvSpPr>
        <p:spPr>
          <a:xfrm>
            <a:off x="6593491" y="4852613"/>
            <a:ext cx="23608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50" name="TextBox 49">
            <a:extLst>
              <a:ext uri="{FF2B5EF4-FFF2-40B4-BE49-F238E27FC236}">
                <a16:creationId xmlns:a16="http://schemas.microsoft.com/office/drawing/2014/main" id="{51CBCD9F-BD0E-44D8-A004-410EA20B893A}"/>
              </a:ext>
            </a:extLst>
          </p:cNvPr>
          <p:cNvSpPr txBox="1"/>
          <p:nvPr/>
        </p:nvSpPr>
        <p:spPr>
          <a:xfrm>
            <a:off x="9165046" y="4852613"/>
            <a:ext cx="62438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cxnSp>
        <p:nvCxnSpPr>
          <p:cNvPr id="51" name="Straight Connector 50">
            <a:extLst>
              <a:ext uri="{FF2B5EF4-FFF2-40B4-BE49-F238E27FC236}">
                <a16:creationId xmlns:a16="http://schemas.microsoft.com/office/drawing/2014/main" id="{D5489FE7-89CC-439B-ADB2-A9B9D02E2D12}"/>
              </a:ext>
            </a:extLst>
          </p:cNvPr>
          <p:cNvCxnSpPr>
            <a:cxnSpLocks/>
          </p:cNvCxnSpPr>
          <p:nvPr/>
        </p:nvCxnSpPr>
        <p:spPr>
          <a:xfrm flipV="1">
            <a:off x="6816347" y="2546713"/>
            <a:ext cx="2492831" cy="2305902"/>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A897C41-3501-457E-BF67-3691F45BEBA2}"/>
              </a:ext>
            </a:extLst>
          </p:cNvPr>
          <p:cNvSpPr txBox="1"/>
          <p:nvPr/>
        </p:nvSpPr>
        <p:spPr>
          <a:xfrm>
            <a:off x="8162580" y="4015420"/>
            <a:ext cx="11465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noProof="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AUC = 0.99 ~1</a:t>
            </a:r>
          </a:p>
        </p:txBody>
      </p:sp>
      <p:sp>
        <p:nvSpPr>
          <p:cNvPr id="53" name="Freeform: Shape 52">
            <a:extLst>
              <a:ext uri="{FF2B5EF4-FFF2-40B4-BE49-F238E27FC236}">
                <a16:creationId xmlns:a16="http://schemas.microsoft.com/office/drawing/2014/main" id="{8CE5C512-56D1-4851-A033-59A96FEA550C}"/>
              </a:ext>
            </a:extLst>
          </p:cNvPr>
          <p:cNvSpPr/>
          <p:nvPr/>
        </p:nvSpPr>
        <p:spPr>
          <a:xfrm>
            <a:off x="6854617" y="2441986"/>
            <a:ext cx="600432" cy="2388198"/>
          </a:xfrm>
          <a:custGeom>
            <a:avLst/>
            <a:gdLst>
              <a:gd name="connsiteX0" fmla="*/ 3383 w 600432"/>
              <a:gd name="connsiteY0" fmla="*/ 2388198 h 2388198"/>
              <a:gd name="connsiteX1" fmla="*/ 89444 w 600432"/>
              <a:gd name="connsiteY1" fmla="*/ 451821 h 2388198"/>
              <a:gd name="connsiteX2" fmla="*/ 600432 w 600432"/>
              <a:gd name="connsiteY2" fmla="*/ 0 h 2388198"/>
            </a:gdLst>
            <a:ahLst/>
            <a:cxnLst>
              <a:cxn ang="0">
                <a:pos x="connsiteX0" y="connsiteY0"/>
              </a:cxn>
              <a:cxn ang="0">
                <a:pos x="connsiteX1" y="connsiteY1"/>
              </a:cxn>
              <a:cxn ang="0">
                <a:pos x="connsiteX2" y="connsiteY2"/>
              </a:cxn>
            </a:cxnLst>
            <a:rect l="l" t="t" r="r" b="b"/>
            <a:pathLst>
              <a:path w="600432" h="2388198">
                <a:moveTo>
                  <a:pt x="3383" y="2388198"/>
                </a:moveTo>
                <a:cubicBezTo>
                  <a:pt x="-3341" y="1619026"/>
                  <a:pt x="-10064" y="849854"/>
                  <a:pt x="89444" y="451821"/>
                </a:cubicBezTo>
                <a:cubicBezTo>
                  <a:pt x="188952" y="53788"/>
                  <a:pt x="394692" y="26894"/>
                  <a:pt x="600432" y="0"/>
                </a:cubicBezTo>
              </a:path>
            </a:pathLst>
          </a:custGeom>
          <a:ln w="19050">
            <a:solidFill>
              <a:schemeClr val="bg2"/>
            </a:solidFill>
          </a:ln>
        </p:spPr>
        <p:style>
          <a:lnRef idx="1">
            <a:schemeClr val="accent6"/>
          </a:lnRef>
          <a:fillRef idx="0">
            <a:schemeClr val="accent6"/>
          </a:fillRef>
          <a:effectRef idx="0">
            <a:schemeClr val="accent6"/>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B3B3B3"/>
              </a:solidFill>
              <a:effectLst/>
              <a:uLnTx/>
              <a:uFillTx/>
              <a:latin typeface="Trebuchet MS" panose="020B0603020202020204" pitchFamily="34" charset="0"/>
              <a:ea typeface="Yu Gothic UI" panose="020B0500000000000000" pitchFamily="34" charset="-128"/>
              <a:cs typeface="+mn-cs"/>
              <a:sym typeface="Arial"/>
            </a:endParaRPr>
          </a:p>
        </p:txBody>
      </p:sp>
      <p:cxnSp>
        <p:nvCxnSpPr>
          <p:cNvPr id="54" name="Straight Connector 53">
            <a:extLst>
              <a:ext uri="{FF2B5EF4-FFF2-40B4-BE49-F238E27FC236}">
                <a16:creationId xmlns:a16="http://schemas.microsoft.com/office/drawing/2014/main" id="{93FFAC48-F35C-436D-8A93-5F4AB66F7D23}"/>
              </a:ext>
            </a:extLst>
          </p:cNvPr>
          <p:cNvCxnSpPr>
            <a:stCxn id="53" idx="2"/>
          </p:cNvCxnSpPr>
          <p:nvPr/>
        </p:nvCxnSpPr>
        <p:spPr>
          <a:xfrm>
            <a:off x="7455049" y="2441986"/>
            <a:ext cx="1854129" cy="0"/>
          </a:xfrm>
          <a:prstGeom prst="line">
            <a:avLst/>
          </a:prstGeom>
          <a:ln w="19050">
            <a:solidFill>
              <a:schemeClr val="bg2"/>
            </a:solidFill>
          </a:ln>
        </p:spPr>
        <p:style>
          <a:lnRef idx="1">
            <a:schemeClr val="accent2"/>
          </a:lnRef>
          <a:fillRef idx="0">
            <a:schemeClr val="accent2"/>
          </a:fillRef>
          <a:effectRef idx="0">
            <a:schemeClr val="accent2"/>
          </a:effectRef>
          <a:fontRef idx="minor">
            <a:schemeClr val="tx1"/>
          </a:fontRef>
        </p:style>
      </p:cxnSp>
      <p:sp>
        <p:nvSpPr>
          <p:cNvPr id="55" name="Freeform: Shape 54">
            <a:extLst>
              <a:ext uri="{FF2B5EF4-FFF2-40B4-BE49-F238E27FC236}">
                <a16:creationId xmlns:a16="http://schemas.microsoft.com/office/drawing/2014/main" id="{A5540DFF-DE0F-491F-B438-3C8DDB1CBFFD}"/>
              </a:ext>
            </a:extLst>
          </p:cNvPr>
          <p:cNvSpPr/>
          <p:nvPr/>
        </p:nvSpPr>
        <p:spPr>
          <a:xfrm>
            <a:off x="1105921" y="274357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chemeClr val="accent1">
              <a:alpha val="1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6" name="Freeform: Shape 55">
            <a:extLst>
              <a:ext uri="{FF2B5EF4-FFF2-40B4-BE49-F238E27FC236}">
                <a16:creationId xmlns:a16="http://schemas.microsoft.com/office/drawing/2014/main" id="{8BA1424E-F9A9-481B-8C37-5ECE83A978BE}"/>
              </a:ext>
            </a:extLst>
          </p:cNvPr>
          <p:cNvSpPr/>
          <p:nvPr/>
        </p:nvSpPr>
        <p:spPr>
          <a:xfrm>
            <a:off x="2871999" y="275316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rgbClr val="FF0000">
              <a:alpha val="1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8" name="Text Placeholder 3">
            <a:extLst>
              <a:ext uri="{FF2B5EF4-FFF2-40B4-BE49-F238E27FC236}">
                <a16:creationId xmlns:a16="http://schemas.microsoft.com/office/drawing/2014/main" id="{54C54EE1-9041-404A-A1E8-5C638AE46906}"/>
              </a:ext>
            </a:extLst>
          </p:cNvPr>
          <p:cNvSpPr txBox="1">
            <a:spLocks/>
          </p:cNvSpPr>
          <p:nvPr/>
        </p:nvSpPr>
        <p:spPr>
          <a:xfrm>
            <a:off x="498348" y="1256498"/>
            <a:ext cx="9976104" cy="52546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228600" algn="ctr" rtl="0">
              <a:lnSpc>
                <a:spcPct val="90000"/>
              </a:lnSpc>
              <a:spcBef>
                <a:spcPts val="900"/>
              </a:spcBef>
              <a:spcAft>
                <a:spcPts val="0"/>
              </a:spcAft>
              <a:buClr>
                <a:schemeClr val="dk1"/>
              </a:buClr>
              <a:buSzPts val="2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9pPr>
          </a:lstStyle>
          <a:p>
            <a:pPr defTabSz="914400" fontAlgn="auto"/>
            <a:r>
              <a:rPr lang="en-US" altLang="ja-JP" kern="0" dirty="0">
                <a:latin typeface="Trebuchet MS" panose="020B0603020202020204" pitchFamily="34" charset="0"/>
                <a:ea typeface="Yu Gothic UI" panose="020B0500000000000000" pitchFamily="34" charset="-128"/>
              </a:rPr>
              <a:t>Interpretation</a:t>
            </a:r>
            <a:endParaRPr lang="ja-JP" altLang="en-US" kern="0" dirty="0">
              <a:latin typeface="Trebuchet MS" panose="020B0603020202020204" pitchFamily="34" charset="0"/>
              <a:ea typeface="Yu Gothic UI" panose="020B0500000000000000" pitchFamily="34" charset="-128"/>
            </a:endParaRPr>
          </a:p>
        </p:txBody>
      </p:sp>
    </p:spTree>
    <p:extLst>
      <p:ext uri="{BB962C8B-B14F-4D97-AF65-F5344CB8AC3E}">
        <p14:creationId xmlns:p14="http://schemas.microsoft.com/office/powerpoint/2010/main" val="337121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sp>
        <p:nvSpPr>
          <p:cNvPr id="36" name="Freeform: Shape 35">
            <a:extLst>
              <a:ext uri="{FF2B5EF4-FFF2-40B4-BE49-F238E27FC236}">
                <a16:creationId xmlns:a16="http://schemas.microsoft.com/office/drawing/2014/main" id="{FDBE3711-8CD0-4274-88E9-281F4148F2C1}"/>
              </a:ext>
            </a:extLst>
          </p:cNvPr>
          <p:cNvSpPr/>
          <p:nvPr/>
        </p:nvSpPr>
        <p:spPr>
          <a:xfrm>
            <a:off x="6809014" y="2536371"/>
            <a:ext cx="2552700" cy="2324100"/>
          </a:xfrm>
          <a:custGeom>
            <a:avLst/>
            <a:gdLst>
              <a:gd name="connsiteX0" fmla="*/ 0 w 2552700"/>
              <a:gd name="connsiteY0" fmla="*/ 2318658 h 2324100"/>
              <a:gd name="connsiteX1" fmla="*/ 2498272 w 2552700"/>
              <a:gd name="connsiteY1" fmla="*/ 0 h 2324100"/>
              <a:gd name="connsiteX2" fmla="*/ 2552700 w 2552700"/>
              <a:gd name="connsiteY2" fmla="*/ 2324100 h 2324100"/>
              <a:gd name="connsiteX3" fmla="*/ 0 w 2552700"/>
              <a:gd name="connsiteY3" fmla="*/ 2318658 h 2324100"/>
            </a:gdLst>
            <a:ahLst/>
            <a:cxnLst>
              <a:cxn ang="0">
                <a:pos x="connsiteX0" y="connsiteY0"/>
              </a:cxn>
              <a:cxn ang="0">
                <a:pos x="connsiteX1" y="connsiteY1"/>
              </a:cxn>
              <a:cxn ang="0">
                <a:pos x="connsiteX2" y="connsiteY2"/>
              </a:cxn>
              <a:cxn ang="0">
                <a:pos x="connsiteX3" y="connsiteY3"/>
              </a:cxn>
            </a:cxnLst>
            <a:rect l="l" t="t" r="r" b="b"/>
            <a:pathLst>
              <a:path w="2552700" h="2324100">
                <a:moveTo>
                  <a:pt x="0" y="2318658"/>
                </a:moveTo>
                <a:lnTo>
                  <a:pt x="2498272" y="0"/>
                </a:lnTo>
                <a:lnTo>
                  <a:pt x="2552700" y="2324100"/>
                </a:lnTo>
                <a:lnTo>
                  <a:pt x="0" y="2318658"/>
                </a:lnTo>
                <a:close/>
              </a:path>
            </a:pathLst>
          </a:custGeom>
          <a:solidFill>
            <a:schemeClr val="accent1">
              <a:lumMod val="20000"/>
              <a:lumOff val="80000"/>
              <a:alpha val="49000"/>
            </a:schemeClr>
          </a:solidFill>
          <a:ln>
            <a:solidFill>
              <a:schemeClr val="accent1">
                <a:shade val="50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dirty="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grpSp>
        <p:nvGrpSpPr>
          <p:cNvPr id="37" name="Group 36">
            <a:extLst>
              <a:ext uri="{FF2B5EF4-FFF2-40B4-BE49-F238E27FC236}">
                <a16:creationId xmlns:a16="http://schemas.microsoft.com/office/drawing/2014/main" id="{8FC75C99-C962-40A3-BFFB-2CE0785AB4A2}"/>
              </a:ext>
            </a:extLst>
          </p:cNvPr>
          <p:cNvGrpSpPr/>
          <p:nvPr/>
        </p:nvGrpSpPr>
        <p:grpSpPr>
          <a:xfrm>
            <a:off x="753662" y="2012307"/>
            <a:ext cx="4749291" cy="3546678"/>
            <a:chOff x="618716" y="1705558"/>
            <a:chExt cx="3684342" cy="2936471"/>
          </a:xfrm>
        </p:grpSpPr>
        <p:grpSp>
          <p:nvGrpSpPr>
            <p:cNvPr id="38" name="Group 37">
              <a:extLst>
                <a:ext uri="{FF2B5EF4-FFF2-40B4-BE49-F238E27FC236}">
                  <a16:creationId xmlns:a16="http://schemas.microsoft.com/office/drawing/2014/main" id="{EFFA2E97-7A3F-452E-94C8-1417FD3BD51B}"/>
                </a:ext>
              </a:extLst>
            </p:cNvPr>
            <p:cNvGrpSpPr/>
            <p:nvPr/>
          </p:nvGrpSpPr>
          <p:grpSpPr>
            <a:xfrm>
              <a:off x="812202" y="2070847"/>
              <a:ext cx="3490856" cy="2571182"/>
              <a:chOff x="812202" y="2070847"/>
              <a:chExt cx="3490856" cy="2571182"/>
            </a:xfrm>
          </p:grpSpPr>
          <p:cxnSp>
            <p:nvCxnSpPr>
              <p:cNvPr id="40" name="Straight Arrow Connector 39">
                <a:extLst>
                  <a:ext uri="{FF2B5EF4-FFF2-40B4-BE49-F238E27FC236}">
                    <a16:creationId xmlns:a16="http://schemas.microsoft.com/office/drawing/2014/main" id="{0776A3DA-3261-4387-AE84-F1176A75ACCE}"/>
                  </a:ext>
                </a:extLst>
              </p:cNvPr>
              <p:cNvCxnSpPr>
                <a:cxnSpLocks/>
              </p:cNvCxnSpPr>
              <p:nvPr/>
            </p:nvCxnSpPr>
            <p:spPr>
              <a:xfrm flipV="1">
                <a:off x="914399" y="2070847"/>
                <a:ext cx="0" cy="203857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058879E-3D10-40D3-B13E-A2806A8ADB01}"/>
                  </a:ext>
                </a:extLst>
              </p:cNvPr>
              <p:cNvCxnSpPr/>
              <p:nvPr/>
            </p:nvCxnSpPr>
            <p:spPr>
              <a:xfrm>
                <a:off x="914399" y="4109422"/>
                <a:ext cx="321653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8532871-7052-4FC8-BC92-A4516F50BEF8}"/>
                  </a:ext>
                </a:extLst>
              </p:cNvPr>
              <p:cNvSpPr txBox="1"/>
              <p:nvPr/>
            </p:nvSpPr>
            <p:spPr>
              <a:xfrm>
                <a:off x="812202" y="4109422"/>
                <a:ext cx="263558"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43" name="TextBox 42">
                <a:extLst>
                  <a:ext uri="{FF2B5EF4-FFF2-40B4-BE49-F238E27FC236}">
                    <a16:creationId xmlns:a16="http://schemas.microsoft.com/office/drawing/2014/main" id="{836B3FB5-FB2E-4750-AB73-0D6A8B1C728D}"/>
                  </a:ext>
                </a:extLst>
              </p:cNvPr>
              <p:cNvSpPr txBox="1"/>
              <p:nvPr/>
            </p:nvSpPr>
            <p:spPr>
              <a:xfrm>
                <a:off x="2279278" y="4119875"/>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0.5</a:t>
                </a:r>
              </a:p>
            </p:txBody>
          </p:sp>
          <p:sp>
            <p:nvSpPr>
              <p:cNvPr id="44" name="TextBox 43">
                <a:extLst>
                  <a:ext uri="{FF2B5EF4-FFF2-40B4-BE49-F238E27FC236}">
                    <a16:creationId xmlns:a16="http://schemas.microsoft.com/office/drawing/2014/main" id="{107CD429-CDB1-44C5-8C73-83C9395FBE10}"/>
                  </a:ext>
                </a:extLst>
              </p:cNvPr>
              <p:cNvSpPr txBox="1"/>
              <p:nvPr/>
            </p:nvSpPr>
            <p:spPr>
              <a:xfrm>
                <a:off x="3816279" y="4079428"/>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45" name="TextBox 44">
                <a:extLst>
                  <a:ext uri="{FF2B5EF4-FFF2-40B4-BE49-F238E27FC236}">
                    <a16:creationId xmlns:a16="http://schemas.microsoft.com/office/drawing/2014/main" id="{E2C87EB4-44F8-4185-973A-A6B500676ACC}"/>
                  </a:ext>
                </a:extLst>
              </p:cNvPr>
              <p:cNvSpPr txBox="1"/>
              <p:nvPr/>
            </p:nvSpPr>
            <p:spPr>
              <a:xfrm>
                <a:off x="1145689" y="4387205"/>
                <a:ext cx="2909944" cy="2548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Probability</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sp>
          <p:nvSpPr>
            <p:cNvPr id="39" name="TextBox 38">
              <a:extLst>
                <a:ext uri="{FF2B5EF4-FFF2-40B4-BE49-F238E27FC236}">
                  <a16:creationId xmlns:a16="http://schemas.microsoft.com/office/drawing/2014/main" id="{C475C8E6-5702-4788-8C90-7BA89C7FA05D}"/>
                </a:ext>
              </a:extLst>
            </p:cNvPr>
            <p:cNvSpPr txBox="1"/>
            <p:nvPr/>
          </p:nvSpPr>
          <p:spPr>
            <a:xfrm rot="16200000">
              <a:off x="-716874" y="3041148"/>
              <a:ext cx="2909944" cy="2387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Count</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cxnSp>
        <p:nvCxnSpPr>
          <p:cNvPr id="46" name="Straight Arrow Connector 45">
            <a:extLst>
              <a:ext uri="{FF2B5EF4-FFF2-40B4-BE49-F238E27FC236}">
                <a16:creationId xmlns:a16="http://schemas.microsoft.com/office/drawing/2014/main" id="{C8230862-19B7-44C6-9679-4CBECACFE795}"/>
              </a:ext>
            </a:extLst>
          </p:cNvPr>
          <p:cNvCxnSpPr>
            <a:cxnSpLocks/>
          </p:cNvCxnSpPr>
          <p:nvPr/>
        </p:nvCxnSpPr>
        <p:spPr>
          <a:xfrm flipV="1">
            <a:off x="6816347" y="2107747"/>
            <a:ext cx="45952" cy="274486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FE812E-6CDC-4473-8C88-ECF3821BFEF1}"/>
              </a:ext>
            </a:extLst>
          </p:cNvPr>
          <p:cNvCxnSpPr/>
          <p:nvPr/>
        </p:nvCxnSpPr>
        <p:spPr>
          <a:xfrm>
            <a:off x="6829586" y="4852613"/>
            <a:ext cx="2647654"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D948D0A-531A-449C-9D40-EE7B05399E64}"/>
              </a:ext>
            </a:extLst>
          </p:cNvPr>
          <p:cNvSpPr txBox="1"/>
          <p:nvPr/>
        </p:nvSpPr>
        <p:spPr>
          <a:xfrm>
            <a:off x="7262661" y="4928326"/>
            <a:ext cx="26608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False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49" name="TextBox 48">
            <a:extLst>
              <a:ext uri="{FF2B5EF4-FFF2-40B4-BE49-F238E27FC236}">
                <a16:creationId xmlns:a16="http://schemas.microsoft.com/office/drawing/2014/main" id="{703FAD2A-896B-4468-88B7-3AC3B837F9A3}"/>
              </a:ext>
            </a:extLst>
          </p:cNvPr>
          <p:cNvSpPr txBox="1"/>
          <p:nvPr/>
        </p:nvSpPr>
        <p:spPr>
          <a:xfrm>
            <a:off x="6593491" y="4852613"/>
            <a:ext cx="23608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50" name="TextBox 49">
            <a:extLst>
              <a:ext uri="{FF2B5EF4-FFF2-40B4-BE49-F238E27FC236}">
                <a16:creationId xmlns:a16="http://schemas.microsoft.com/office/drawing/2014/main" id="{5CF2B5E9-894F-43EB-8951-10CF29165169}"/>
              </a:ext>
            </a:extLst>
          </p:cNvPr>
          <p:cNvSpPr txBox="1"/>
          <p:nvPr/>
        </p:nvSpPr>
        <p:spPr>
          <a:xfrm>
            <a:off x="9165046" y="4852613"/>
            <a:ext cx="62438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51" name="TextBox 50">
            <a:extLst>
              <a:ext uri="{FF2B5EF4-FFF2-40B4-BE49-F238E27FC236}">
                <a16:creationId xmlns:a16="http://schemas.microsoft.com/office/drawing/2014/main" id="{B10E8FD0-231C-4738-88DB-81118BEA165C}"/>
              </a:ext>
            </a:extLst>
          </p:cNvPr>
          <p:cNvSpPr txBox="1"/>
          <p:nvPr/>
        </p:nvSpPr>
        <p:spPr>
          <a:xfrm rot="16200000">
            <a:off x="5133988" y="2769251"/>
            <a:ext cx="307536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True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cxnSp>
        <p:nvCxnSpPr>
          <p:cNvPr id="52" name="Straight Connector 51">
            <a:extLst>
              <a:ext uri="{FF2B5EF4-FFF2-40B4-BE49-F238E27FC236}">
                <a16:creationId xmlns:a16="http://schemas.microsoft.com/office/drawing/2014/main" id="{2BEFB796-10A0-421F-B940-5090D086A6EB}"/>
              </a:ext>
            </a:extLst>
          </p:cNvPr>
          <p:cNvCxnSpPr>
            <a:cxnSpLocks/>
          </p:cNvCxnSpPr>
          <p:nvPr/>
        </p:nvCxnSpPr>
        <p:spPr>
          <a:xfrm flipV="1">
            <a:off x="6816347" y="2546713"/>
            <a:ext cx="2492831" cy="2305902"/>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1DDAFC4-BB11-4593-8F76-60098E19B2BF}"/>
              </a:ext>
            </a:extLst>
          </p:cNvPr>
          <p:cNvSpPr txBox="1"/>
          <p:nvPr/>
        </p:nvSpPr>
        <p:spPr>
          <a:xfrm>
            <a:off x="7570098" y="3963829"/>
            <a:ext cx="114659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noProof="0" dirty="0" err="1">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auc</a:t>
            </a:r>
            <a:r>
              <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 = 0.5</a:t>
            </a:r>
          </a:p>
        </p:txBody>
      </p:sp>
      <p:sp>
        <p:nvSpPr>
          <p:cNvPr id="54" name="Freeform: Shape 53">
            <a:extLst>
              <a:ext uri="{FF2B5EF4-FFF2-40B4-BE49-F238E27FC236}">
                <a16:creationId xmlns:a16="http://schemas.microsoft.com/office/drawing/2014/main" id="{2D74A1DA-8DFA-4C28-90B1-A0F0F53FF0F7}"/>
              </a:ext>
            </a:extLst>
          </p:cNvPr>
          <p:cNvSpPr/>
          <p:nvPr/>
        </p:nvSpPr>
        <p:spPr>
          <a:xfrm>
            <a:off x="3039035" y="2762117"/>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rgbClr val="FF0000">
              <a:alpha val="1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5" name="Freeform: Shape 54">
            <a:extLst>
              <a:ext uri="{FF2B5EF4-FFF2-40B4-BE49-F238E27FC236}">
                <a16:creationId xmlns:a16="http://schemas.microsoft.com/office/drawing/2014/main" id="{EE613D92-5E5F-41A6-89E7-81A730E95F1D}"/>
              </a:ext>
            </a:extLst>
          </p:cNvPr>
          <p:cNvSpPr/>
          <p:nvPr/>
        </p:nvSpPr>
        <p:spPr>
          <a:xfrm>
            <a:off x="2986902" y="273808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chemeClr val="accent1">
              <a:alpha val="1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cxnSp>
        <p:nvCxnSpPr>
          <p:cNvPr id="56" name="Straight Connector 55">
            <a:extLst>
              <a:ext uri="{FF2B5EF4-FFF2-40B4-BE49-F238E27FC236}">
                <a16:creationId xmlns:a16="http://schemas.microsoft.com/office/drawing/2014/main" id="{F5043BF4-9523-411A-A31C-F950D5E4FF9D}"/>
              </a:ext>
            </a:extLst>
          </p:cNvPr>
          <p:cNvCxnSpPr>
            <a:cxnSpLocks/>
          </p:cNvCxnSpPr>
          <p:nvPr/>
        </p:nvCxnSpPr>
        <p:spPr>
          <a:xfrm flipV="1">
            <a:off x="6816347" y="2531652"/>
            <a:ext cx="2469855" cy="230590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43BA406-91DF-4D67-BE4A-DCFD88ABC5E3}"/>
              </a:ext>
            </a:extLst>
          </p:cNvPr>
          <p:cNvSpPr txBox="1"/>
          <p:nvPr/>
        </p:nvSpPr>
        <p:spPr>
          <a:xfrm>
            <a:off x="2312894" y="5680038"/>
            <a:ext cx="60834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Good Separation Between Classes = High Performance Model/Classifier</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58" name="Text Placeholder 3">
            <a:extLst>
              <a:ext uri="{FF2B5EF4-FFF2-40B4-BE49-F238E27FC236}">
                <a16:creationId xmlns:a16="http://schemas.microsoft.com/office/drawing/2014/main" id="{8939B27B-4542-4D20-B4B6-11B8887BCA41}"/>
              </a:ext>
            </a:extLst>
          </p:cNvPr>
          <p:cNvSpPr txBox="1">
            <a:spLocks/>
          </p:cNvSpPr>
          <p:nvPr/>
        </p:nvSpPr>
        <p:spPr>
          <a:xfrm>
            <a:off x="498348" y="1256498"/>
            <a:ext cx="9976104" cy="52546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228600" algn="ctr" rtl="0">
              <a:lnSpc>
                <a:spcPct val="90000"/>
              </a:lnSpc>
              <a:spcBef>
                <a:spcPts val="900"/>
              </a:spcBef>
              <a:spcAft>
                <a:spcPts val="0"/>
              </a:spcAft>
              <a:buClr>
                <a:schemeClr val="dk1"/>
              </a:buClr>
              <a:buSzPts val="2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9pPr>
          </a:lstStyle>
          <a:p>
            <a:pPr defTabSz="914400" fontAlgn="auto"/>
            <a:r>
              <a:rPr lang="en-US" altLang="ja-JP" kern="0" dirty="0">
                <a:latin typeface="Trebuchet MS" panose="020B0603020202020204" pitchFamily="34" charset="0"/>
                <a:ea typeface="Yu Gothic UI" panose="020B0500000000000000" pitchFamily="34" charset="-128"/>
              </a:rPr>
              <a:t>Interpretation</a:t>
            </a:r>
            <a:endParaRPr lang="ja-JP" altLang="en-US" kern="0" dirty="0">
              <a:latin typeface="Trebuchet MS" panose="020B0603020202020204" pitchFamily="34" charset="0"/>
              <a:ea typeface="Yu Gothic UI" panose="020B0500000000000000" pitchFamily="34" charset="-128"/>
            </a:endParaRPr>
          </a:p>
        </p:txBody>
      </p:sp>
    </p:spTree>
    <p:extLst>
      <p:ext uri="{BB962C8B-B14F-4D97-AF65-F5344CB8AC3E}">
        <p14:creationId xmlns:p14="http://schemas.microsoft.com/office/powerpoint/2010/main" val="354669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Comment on lab 3</a:t>
            </a:r>
          </a:p>
        </p:txBody>
      </p:sp>
      <p:pic>
        <p:nvPicPr>
          <p:cNvPr id="4" name="Picture 3">
            <a:extLst>
              <a:ext uri="{FF2B5EF4-FFF2-40B4-BE49-F238E27FC236}">
                <a16:creationId xmlns:a16="http://schemas.microsoft.com/office/drawing/2014/main" id="{3ACAED2B-3754-4B30-A40B-53264A506826}"/>
              </a:ext>
            </a:extLst>
          </p:cNvPr>
          <p:cNvPicPr>
            <a:picLocks noChangeAspect="1"/>
          </p:cNvPicPr>
          <p:nvPr/>
        </p:nvPicPr>
        <p:blipFill>
          <a:blip r:embed="rId3"/>
          <a:stretch>
            <a:fillRect/>
          </a:stretch>
        </p:blipFill>
        <p:spPr>
          <a:xfrm>
            <a:off x="4632217" y="1516440"/>
            <a:ext cx="6159186" cy="3834965"/>
          </a:xfrm>
          <a:prstGeom prst="rect">
            <a:avLst/>
          </a:prstGeom>
        </p:spPr>
      </p:pic>
      <p:sp>
        <p:nvSpPr>
          <p:cNvPr id="6" name="Rectangle 5">
            <a:extLst>
              <a:ext uri="{FF2B5EF4-FFF2-40B4-BE49-F238E27FC236}">
                <a16:creationId xmlns:a16="http://schemas.microsoft.com/office/drawing/2014/main" id="{AF1C98DA-76CC-4804-9000-45B301E558C9}"/>
              </a:ext>
            </a:extLst>
          </p:cNvPr>
          <p:cNvSpPr/>
          <p:nvPr/>
        </p:nvSpPr>
        <p:spPr>
          <a:xfrm>
            <a:off x="658368" y="1516440"/>
            <a:ext cx="3424965"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Seq2Seq models look similar to traditional FC AE’s</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Our model:</a:t>
            </a:r>
          </a:p>
          <a:p>
            <a:pPr marL="742950" lvl="1" indent="-285750">
              <a:buFont typeface="Arial" panose="020B0604020202020204" pitchFamily="34" charset="0"/>
              <a:buChar char="•"/>
            </a:pPr>
            <a:r>
              <a:rPr lang="en-US" dirty="0">
                <a:solidFill>
                  <a:srgbClr val="000000"/>
                </a:solidFill>
                <a:latin typeface="Helvetica Neue"/>
              </a:rPr>
              <a:t>Input (16, 21) </a:t>
            </a:r>
          </a:p>
          <a:p>
            <a:pPr marL="1200150" lvl="2" indent="-285750">
              <a:buFont typeface="Arial" panose="020B0604020202020204" pitchFamily="34" charset="0"/>
              <a:buChar char="•"/>
            </a:pPr>
            <a:r>
              <a:rPr lang="en-US" dirty="0">
                <a:solidFill>
                  <a:srgbClr val="000000"/>
                </a:solidFill>
                <a:latin typeface="Helvetica Neue"/>
              </a:rPr>
              <a:t>336 features</a:t>
            </a:r>
          </a:p>
          <a:p>
            <a:pPr marL="742950" lvl="1" indent="-285750">
              <a:buFont typeface="Arial" panose="020B0604020202020204" pitchFamily="34" charset="0"/>
              <a:buChar char="•"/>
            </a:pPr>
            <a:r>
              <a:rPr lang="en-US" dirty="0">
                <a:solidFill>
                  <a:srgbClr val="000000"/>
                </a:solidFill>
                <a:latin typeface="Helvetica Neue"/>
              </a:rPr>
              <a:t>Latent Vector (128)</a:t>
            </a:r>
          </a:p>
          <a:p>
            <a:pPr marL="742950" lvl="1" indent="-285750">
              <a:buFont typeface="Arial" panose="020B0604020202020204" pitchFamily="34" charset="0"/>
              <a:buChar char="•"/>
            </a:pPr>
            <a:r>
              <a:rPr lang="en-US" dirty="0">
                <a:solidFill>
                  <a:srgbClr val="000000"/>
                </a:solidFill>
                <a:latin typeface="Helvetica Neue"/>
              </a:rPr>
              <a:t>Repeat (16, 128)</a:t>
            </a:r>
          </a:p>
          <a:p>
            <a:pPr marL="742950" lvl="1" indent="-285750">
              <a:buFont typeface="Arial" panose="020B0604020202020204" pitchFamily="34" charset="0"/>
              <a:buChar char="•"/>
            </a:pPr>
            <a:r>
              <a:rPr lang="en-US" dirty="0">
                <a:solidFill>
                  <a:srgbClr val="000000"/>
                </a:solidFill>
                <a:latin typeface="Helvetica Neue"/>
              </a:rPr>
              <a:t>Output (16, 21)</a:t>
            </a:r>
          </a:p>
        </p:txBody>
      </p:sp>
      <p:sp>
        <p:nvSpPr>
          <p:cNvPr id="7" name="Rectangle 6">
            <a:extLst>
              <a:ext uri="{FF2B5EF4-FFF2-40B4-BE49-F238E27FC236}">
                <a16:creationId xmlns:a16="http://schemas.microsoft.com/office/drawing/2014/main" id="{F60A442F-AE9D-4149-BD7A-3C937EFDE7B6}"/>
              </a:ext>
            </a:extLst>
          </p:cNvPr>
          <p:cNvSpPr/>
          <p:nvPr/>
        </p:nvSpPr>
        <p:spPr>
          <a:xfrm>
            <a:off x="4553490" y="2273043"/>
            <a:ext cx="125869" cy="813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D3E32DE-BAC4-4AF0-BB55-CA2ADD81C038}"/>
              </a:ext>
            </a:extLst>
          </p:cNvPr>
          <p:cNvSpPr/>
          <p:nvPr/>
        </p:nvSpPr>
        <p:spPr>
          <a:xfrm>
            <a:off x="4553490" y="3177577"/>
            <a:ext cx="125869" cy="9241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EE66A7-A25A-4CA6-8260-76ECCE94C560}"/>
              </a:ext>
            </a:extLst>
          </p:cNvPr>
          <p:cNvSpPr txBox="1"/>
          <p:nvPr/>
        </p:nvSpPr>
        <p:spPr>
          <a:xfrm rot="5400000">
            <a:off x="4287953" y="2590069"/>
            <a:ext cx="649537"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Encoder</a:t>
            </a:r>
          </a:p>
        </p:txBody>
      </p:sp>
      <p:sp>
        <p:nvSpPr>
          <p:cNvPr id="10" name="TextBox 9">
            <a:extLst>
              <a:ext uri="{FF2B5EF4-FFF2-40B4-BE49-F238E27FC236}">
                <a16:creationId xmlns:a16="http://schemas.microsoft.com/office/drawing/2014/main" id="{A1E3843A-3F26-4C15-A9F9-CAB64F166F97}"/>
              </a:ext>
            </a:extLst>
          </p:cNvPr>
          <p:cNvSpPr txBox="1"/>
          <p:nvPr/>
        </p:nvSpPr>
        <p:spPr>
          <a:xfrm rot="5400000">
            <a:off x="4283144" y="3510192"/>
            <a:ext cx="6591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Decoder</a:t>
            </a:r>
          </a:p>
        </p:txBody>
      </p:sp>
    </p:spTree>
    <p:extLst>
      <p:ext uri="{BB962C8B-B14F-4D97-AF65-F5344CB8AC3E}">
        <p14:creationId xmlns:p14="http://schemas.microsoft.com/office/powerpoint/2010/main" val="244042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Comment on lab 3</a:t>
            </a:r>
          </a:p>
        </p:txBody>
      </p:sp>
      <p:sp>
        <p:nvSpPr>
          <p:cNvPr id="6" name="Rectangle 5">
            <a:extLst>
              <a:ext uri="{FF2B5EF4-FFF2-40B4-BE49-F238E27FC236}">
                <a16:creationId xmlns:a16="http://schemas.microsoft.com/office/drawing/2014/main" id="{AF1C98DA-76CC-4804-9000-45B301E558C9}"/>
              </a:ext>
            </a:extLst>
          </p:cNvPr>
          <p:cNvSpPr/>
          <p:nvPr/>
        </p:nvSpPr>
        <p:spPr>
          <a:xfrm>
            <a:off x="658368" y="1516440"/>
            <a:ext cx="9910911" cy="4370427"/>
          </a:xfrm>
          <a:prstGeom prst="rect">
            <a:avLst/>
          </a:prstGeom>
        </p:spPr>
        <p:txBody>
          <a:bodyPr wrap="square">
            <a:spAutoFit/>
          </a:bodyPr>
          <a:lstStyle/>
          <a:p>
            <a:r>
              <a:rPr lang="en-US" dirty="0">
                <a:solidFill>
                  <a:srgbClr val="000000"/>
                </a:solidFill>
                <a:latin typeface="Helvetica Neue"/>
              </a:rPr>
              <a:t>We’ll use a slightly different form of </a:t>
            </a:r>
            <a:r>
              <a:rPr lang="en-US" dirty="0" err="1">
                <a:solidFill>
                  <a:srgbClr val="000000"/>
                </a:solidFill>
                <a:latin typeface="Helvetica Neue"/>
              </a:rPr>
              <a:t>Keras</a:t>
            </a:r>
            <a:r>
              <a:rPr lang="en-US" dirty="0">
                <a:solidFill>
                  <a:srgbClr val="000000"/>
                </a:solidFill>
                <a:latin typeface="Helvetica Neue"/>
              </a:rPr>
              <a:t> model creation where we specify the individual layers and combine to build models.  This is useful with Autoencoders when you want to split up the model to leverage the encoder or decoder.</a:t>
            </a:r>
          </a:p>
          <a:p>
            <a:pPr marL="285750" indent="-285750">
              <a:buFont typeface="Arial" panose="020B0604020202020204" pitchFamily="34" charset="0"/>
              <a:buChar char="•"/>
            </a:pPr>
            <a:endParaRPr lang="en-US" dirty="0">
              <a:solidFill>
                <a:srgbClr val="000000"/>
              </a:solidFill>
              <a:latin typeface="Helvetica Neue"/>
            </a:endParaRPr>
          </a:p>
          <a:p>
            <a:r>
              <a:rPr lang="en-US" dirty="0">
                <a:solidFill>
                  <a:srgbClr val="000000"/>
                </a:solidFill>
                <a:latin typeface="Helvetica Neue"/>
              </a:rPr>
              <a:t>Lab 3 LSTM AE:</a:t>
            </a:r>
          </a:p>
          <a:p>
            <a:r>
              <a:rPr lang="en-US" sz="1000" dirty="0">
                <a:solidFill>
                  <a:schemeClr val="bg1"/>
                </a:solidFill>
                <a:latin typeface="Cordia New" panose="020B0502040204020203" pitchFamily="34" charset="-34"/>
                <a:cs typeface="Cordia New" panose="020B0502040204020203" pitchFamily="34" charset="-34"/>
              </a:rPr>
              <a:t>	</a:t>
            </a:r>
            <a:r>
              <a:rPr lang="en-US" sz="1000" dirty="0">
                <a:solidFill>
                  <a:schemeClr val="bg1"/>
                </a:solidFill>
                <a:latin typeface="Courier New" panose="02070309020205020404" pitchFamily="49" charset="0"/>
                <a:cs typeface="Courier New" panose="02070309020205020404" pitchFamily="49" charset="0"/>
              </a:rPr>
              <a:t>inputs = Input(shape=(</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encoded = LSTM(</a:t>
            </a:r>
            <a:r>
              <a:rPr lang="en-US" sz="1000" dirty="0" err="1">
                <a:solidFill>
                  <a:schemeClr val="bg1"/>
                </a:solidFill>
                <a:latin typeface="Courier New" panose="02070309020205020404" pitchFamily="49" charset="0"/>
                <a:cs typeface="Courier New" panose="02070309020205020404" pitchFamily="49" charset="0"/>
              </a:rPr>
              <a:t>lstm_width</a:t>
            </a:r>
            <a:r>
              <a:rPr lang="en-US" sz="1000" dirty="0">
                <a:solidFill>
                  <a:schemeClr val="bg1"/>
                </a:solidFill>
                <a:latin typeface="Courier New" panose="02070309020205020404" pitchFamily="49" charset="0"/>
                <a:cs typeface="Courier New" panose="02070309020205020404" pitchFamily="49" charset="0"/>
              </a:rPr>
              <a:t>, dropout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False, </a:t>
            </a:r>
          </a:p>
          <a:p>
            <a:r>
              <a:rPr lang="en-US" sz="1000" dirty="0">
                <a:solidFill>
                  <a:schemeClr val="bg1"/>
                </a:solidFill>
                <a:latin typeface="Courier New" panose="02070309020205020404" pitchFamily="49" charset="0"/>
                <a:cs typeface="Courier New" panose="02070309020205020404" pitchFamily="49" charset="0"/>
              </a:rPr>
              <a:t>				activation='</a:t>
            </a:r>
            <a:r>
              <a:rPr lang="en-US" sz="1000" dirty="0" err="1">
                <a:solidFill>
                  <a:schemeClr val="bg1"/>
                </a:solidFill>
                <a:latin typeface="Courier New" panose="02070309020205020404" pitchFamily="49" charset="0"/>
                <a:cs typeface="Courier New" panose="02070309020205020404" pitchFamily="49" charset="0"/>
              </a:rPr>
              <a:t>relu</a:t>
            </a:r>
            <a:r>
              <a:rPr lang="en-US" sz="1000" dirty="0">
                <a:solidFill>
                  <a:schemeClr val="bg1"/>
                </a:solidFill>
                <a:latin typeface="Courier New" panose="02070309020205020404" pitchFamily="49" charset="0"/>
                <a:cs typeface="Courier New" panose="02070309020205020404" pitchFamily="49" charset="0"/>
              </a:rPr>
              <a:t>')(inputs)</a:t>
            </a:r>
          </a:p>
          <a:p>
            <a:r>
              <a:rPr lang="en-US" sz="1000" dirty="0">
                <a:solidFill>
                  <a:schemeClr val="bg1"/>
                </a:solidFill>
                <a:latin typeface="Courier New" panose="02070309020205020404" pitchFamily="49" charset="0"/>
                <a:cs typeface="Courier New" panose="02070309020205020404" pitchFamily="49" charset="0"/>
              </a:rPr>
              <a:t>	decoded = </a:t>
            </a:r>
            <a:r>
              <a:rPr lang="en-US" sz="1000" dirty="0" err="1">
                <a:solidFill>
                  <a:schemeClr val="bg1"/>
                </a:solidFill>
                <a:latin typeface="Courier New" panose="02070309020205020404" pitchFamily="49" charset="0"/>
                <a:cs typeface="Courier New" panose="02070309020205020404" pitchFamily="49" charset="0"/>
              </a:rPr>
              <a:t>RepeatVector</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[0])(encoded)</a:t>
            </a:r>
          </a:p>
          <a:p>
            <a:r>
              <a:rPr lang="en-US" sz="1000" dirty="0">
                <a:solidFill>
                  <a:schemeClr val="bg1"/>
                </a:solidFill>
                <a:latin typeface="Courier New" panose="02070309020205020404" pitchFamily="49" charset="0"/>
                <a:cs typeface="Courier New" panose="02070309020205020404" pitchFamily="49" charset="0"/>
              </a:rPr>
              <a:t>	decoded = LSTM(</a:t>
            </a:r>
            <a:r>
              <a:rPr lang="en-US" sz="1000" dirty="0" err="1">
                <a:solidFill>
                  <a:schemeClr val="bg1"/>
                </a:solidFill>
                <a:latin typeface="Courier New" panose="02070309020205020404" pitchFamily="49" charset="0"/>
                <a:cs typeface="Courier New" panose="02070309020205020404" pitchFamily="49" charset="0"/>
              </a:rPr>
              <a:t>lstm_width</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=True, activation='</a:t>
            </a:r>
            <a:r>
              <a:rPr lang="en-US" sz="1000" dirty="0" err="1">
                <a:solidFill>
                  <a:schemeClr val="bg1"/>
                </a:solidFill>
                <a:latin typeface="Courier New" panose="02070309020205020404" pitchFamily="49" charset="0"/>
                <a:cs typeface="Courier New" panose="02070309020205020404" pitchFamily="49" charset="0"/>
              </a:rPr>
              <a:t>relu</a:t>
            </a:r>
            <a:r>
              <a:rPr lang="en-US" sz="1000" dirty="0">
                <a:solidFill>
                  <a:schemeClr val="bg1"/>
                </a:solidFill>
                <a:latin typeface="Courier New" panose="02070309020205020404" pitchFamily="49" charset="0"/>
                <a:cs typeface="Courier New" panose="02070309020205020404" pitchFamily="49" charset="0"/>
              </a:rPr>
              <a:t>')(decoded)</a:t>
            </a:r>
          </a:p>
          <a:p>
            <a:r>
              <a:rPr lang="en-US" sz="1000" dirty="0">
                <a:solidFill>
                  <a:schemeClr val="bg1"/>
                </a:solidFill>
                <a:latin typeface="Courier New" panose="02070309020205020404" pitchFamily="49" charset="0"/>
                <a:cs typeface="Courier New" panose="02070309020205020404" pitchFamily="49" charset="0"/>
              </a:rPr>
              <a:t>	decoded = LSTM(</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[1], activation='tanh',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=True)(decoded)</a:t>
            </a:r>
          </a:p>
          <a:p>
            <a:r>
              <a:rPr lang="en-US" sz="1000" dirty="0">
                <a:solidFill>
                  <a:schemeClr val="bg1"/>
                </a:solidFill>
                <a:latin typeface="Courier New" panose="02070309020205020404" pitchFamily="49" charset="0"/>
                <a:cs typeface="Courier New" panose="02070309020205020404" pitchFamily="49" charset="0"/>
              </a:rPr>
              <a:t>	autoencoder = Model(inputs, decoded)</a:t>
            </a:r>
          </a:p>
          <a:p>
            <a:endParaRPr lang="en-US" sz="1000"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Helvetica Neue"/>
              </a:rPr>
              <a:t>Lab 2 LSTM:</a:t>
            </a:r>
          </a:p>
          <a:p>
            <a:r>
              <a:rPr lang="en-US" sz="1000" dirty="0">
                <a:solidFill>
                  <a:schemeClr val="bg1"/>
                </a:solidFill>
                <a:latin typeface="Courier New" panose="02070309020205020404" pitchFamily="49" charset="0"/>
                <a:cs typeface="Courier New" panose="02070309020205020404" pitchFamily="49" charset="0"/>
              </a:rPr>
              <a:t>	model = Sequential()</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a:t>
            </a:r>
            <a:r>
              <a:rPr lang="en-US" sz="1000" dirty="0" err="1">
                <a:solidFill>
                  <a:schemeClr val="bg1"/>
                </a:solidFill>
                <a:latin typeface="Courier New" panose="02070309020205020404" pitchFamily="49" charset="0"/>
                <a:cs typeface="Courier New" panose="02070309020205020404" pitchFamily="49" charset="0"/>
              </a:rPr>
              <a:t>input_shape</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x_train.shape</a:t>
            </a:r>
            <a:r>
              <a:rPr lang="en-US" sz="1000" dirty="0">
                <a:solidFill>
                  <a:schemeClr val="bg1"/>
                </a:solidFill>
                <a:latin typeface="Courier New" panose="02070309020205020404" pitchFamily="49" charset="0"/>
                <a:cs typeface="Courier New" panose="02070309020205020404" pitchFamily="49" charset="0"/>
              </a:rPr>
              <a:t>[1], </a:t>
            </a:r>
            <a:r>
              <a:rPr lang="en-US" sz="1000" dirty="0" err="1">
                <a:solidFill>
                  <a:schemeClr val="bg1"/>
                </a:solidFill>
                <a:latin typeface="Courier New" panose="02070309020205020404" pitchFamily="49" charset="0"/>
                <a:cs typeface="Courier New" panose="02070309020205020404" pitchFamily="49" charset="0"/>
              </a:rPr>
              <a:t>x_train.shape</a:t>
            </a:r>
            <a:r>
              <a:rPr lang="en-US" sz="1000" dirty="0">
                <a:solidFill>
                  <a:schemeClr val="bg1"/>
                </a:solidFill>
                <a:latin typeface="Courier New" panose="02070309020205020404" pitchFamily="49" charset="0"/>
                <a:cs typeface="Courier New" panose="02070309020205020404" pitchFamily="49" charset="0"/>
              </a:rPr>
              <a:t>[2]),dropout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True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True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False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(Dense(units,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(Dropout (0.2))</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(Dense(units,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(Dense(1,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8BEE66A7-A25A-4CA6-8260-76ECCE94C560}"/>
              </a:ext>
            </a:extLst>
          </p:cNvPr>
          <p:cNvSpPr txBox="1"/>
          <p:nvPr/>
        </p:nvSpPr>
        <p:spPr>
          <a:xfrm rot="5400000">
            <a:off x="4287953" y="2590069"/>
            <a:ext cx="649537"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Encoder</a:t>
            </a:r>
          </a:p>
        </p:txBody>
      </p:sp>
    </p:spTree>
    <p:extLst>
      <p:ext uri="{BB962C8B-B14F-4D97-AF65-F5344CB8AC3E}">
        <p14:creationId xmlns:p14="http://schemas.microsoft.com/office/powerpoint/2010/main" val="5083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LAB 3 OVERVIEW</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a:t>
            </a:fld>
            <a:endParaRPr lang="en-US" dirty="0"/>
          </a:p>
        </p:txBody>
      </p:sp>
      <p:sp>
        <p:nvSpPr>
          <p:cNvPr id="2" name="Rectangle 1">
            <a:extLst>
              <a:ext uri="{FF2B5EF4-FFF2-40B4-BE49-F238E27FC236}">
                <a16:creationId xmlns:a16="http://schemas.microsoft.com/office/drawing/2014/main" id="{BAEA6B05-0B3C-4AC4-8D7A-373C05F282FE}"/>
              </a:ext>
            </a:extLst>
          </p:cNvPr>
          <p:cNvSpPr/>
          <p:nvPr/>
        </p:nvSpPr>
        <p:spPr>
          <a:xfrm>
            <a:off x="795528" y="1793438"/>
            <a:ext cx="9678924"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In this section we focus on a deep learning technique, which is called anomaly detection. This is different from traditional time series analytics. </a:t>
            </a:r>
          </a:p>
          <a:p>
            <a:pPr marL="285750" indent="-285750">
              <a:buFont typeface="Arial" panose="020B0604020202020204" pitchFamily="34" charset="0"/>
              <a:buChar char="•"/>
            </a:pPr>
            <a:r>
              <a:rPr lang="en-US" dirty="0">
                <a:solidFill>
                  <a:srgbClr val="000000"/>
                </a:solidFill>
                <a:latin typeface="Helvetica Neue"/>
              </a:rPr>
              <a:t>In a nutshell, because only a small portion of the hard drives are defective in our use case, we can treat those as anomalies. </a:t>
            </a:r>
          </a:p>
          <a:p>
            <a:pPr marL="285750" indent="-285750">
              <a:buFont typeface="Arial" panose="020B0604020202020204" pitchFamily="34" charset="0"/>
              <a:buChar char="•"/>
            </a:pPr>
            <a:r>
              <a:rPr lang="en-US" dirty="0">
                <a:solidFill>
                  <a:srgbClr val="000000"/>
                </a:solidFill>
                <a:latin typeface="Helvetica Neue"/>
              </a:rPr>
              <a:t>For example, out of three million samples we dealt with in our training set within the previous lab, only 256 samples were defective. Those are "anomalies" among the big pool of well-functioning hard drives.</a:t>
            </a:r>
          </a:p>
          <a:p>
            <a:pPr marL="285750" indent="-285750">
              <a:buFont typeface="Arial" panose="020B0604020202020204" pitchFamily="34" charset="0"/>
              <a:buChar char="•"/>
            </a:pPr>
            <a:r>
              <a:rPr lang="en-US" dirty="0">
                <a:solidFill>
                  <a:srgbClr val="000000"/>
                </a:solidFill>
                <a:latin typeface="Helvetica Neue"/>
              </a:rPr>
              <a:t>Now, if we could have a model capable of learning what a proper functioning hard drive looks like, it could detect hard drives with a different behavior pattern.</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9793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MODEL SUMMARY – AE’s</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a:t>
            </a:r>
            <a:r>
              <a:rPr lang="en-US" sz="1600" b="1" dirty="0"/>
              <a:t>“normal” </a:t>
            </a:r>
            <a:r>
              <a:rPr lang="en-US" sz="1600" dirty="0"/>
              <a:t>hard drives) to train a AE.  Features and Label will be the full sequence.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AE Model with “normal” sequences of length ‘S’ days</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 &amp; Label</a:t>
            </a:r>
            <a:br>
              <a:rPr lang="en-US" sz="1100" dirty="0">
                <a:solidFill>
                  <a:schemeClr val="bg1"/>
                </a:solidFill>
              </a:rPr>
            </a:br>
            <a:r>
              <a:rPr lang="en-US" sz="1100" dirty="0">
                <a:solidFill>
                  <a:schemeClr val="bg1"/>
                </a:solidFill>
              </a:rPr>
              <a:t>(SMART Values for individual drive over ‘S’ days)</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5700629" y="5903663"/>
            <a:ext cx="173797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Reconstructed Sequence</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For </a:t>
            </a:r>
            <a:r>
              <a:rPr lang="en-US" sz="1600" b="1" kern="0" dirty="0"/>
              <a:t>“normal”</a:t>
            </a:r>
            <a:r>
              <a:rPr lang="en-US" sz="1600" kern="0" dirty="0"/>
              <a:t> hard drives, should reconstruct with minimal error.</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439676" y="5882287"/>
            <a:ext cx="1590500"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S (days), 21 (features)</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394810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End of lab notes</a:t>
            </a:r>
          </a:p>
        </p:txBody>
      </p:sp>
    </p:spTree>
    <p:extLst>
      <p:ext uri="{BB962C8B-B14F-4D97-AF65-F5344CB8AC3E}">
        <p14:creationId xmlns:p14="http://schemas.microsoft.com/office/powerpoint/2010/main" val="13680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END OF LAB</a:t>
            </a:r>
          </a:p>
        </p:txBody>
      </p:sp>
      <p:sp>
        <p:nvSpPr>
          <p:cNvPr id="4" name="Rectangle 3">
            <a:extLst>
              <a:ext uri="{FF2B5EF4-FFF2-40B4-BE49-F238E27FC236}">
                <a16:creationId xmlns:a16="http://schemas.microsoft.com/office/drawing/2014/main" id="{96DF9E50-3B42-4FEC-BC22-C4BC2D8B128B}"/>
              </a:ext>
            </a:extLst>
          </p:cNvPr>
          <p:cNvSpPr/>
          <p:nvPr/>
        </p:nvSpPr>
        <p:spPr>
          <a:xfrm>
            <a:off x="658367" y="1516440"/>
            <a:ext cx="9903508"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Certificate: When you’ve completed the lab and Task 2 Assessment, go to “Progress” to request your certificate for completing this course.</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Feedback: From the Task 3 Course page, you can select Next to complete the course survey</a:t>
            </a:r>
            <a:br>
              <a:rPr lang="en-US" dirty="0">
                <a:solidFill>
                  <a:srgbClr val="000000"/>
                </a:solidFill>
                <a:latin typeface="Helvetica Neue"/>
              </a:rPr>
            </a:br>
            <a:endParaRPr lang="en-US" dirty="0">
              <a:solidFill>
                <a:srgbClr val="000000"/>
              </a:solidFill>
              <a:latin typeface="Helvetica Neue"/>
            </a:endParaRPr>
          </a:p>
        </p:txBody>
      </p:sp>
      <p:pic>
        <p:nvPicPr>
          <p:cNvPr id="6" name="Picture 5" descr="A screenshot of a cell phone&#10;&#10;Description automatically generated">
            <a:extLst>
              <a:ext uri="{FF2B5EF4-FFF2-40B4-BE49-F238E27FC236}">
                <a16:creationId xmlns:a16="http://schemas.microsoft.com/office/drawing/2014/main" id="{DCEDCA64-2C26-486A-9A23-35A294E1B732}"/>
              </a:ext>
            </a:extLst>
          </p:cNvPr>
          <p:cNvPicPr>
            <a:picLocks noChangeAspect="1"/>
          </p:cNvPicPr>
          <p:nvPr/>
        </p:nvPicPr>
        <p:blipFill>
          <a:blip r:embed="rId3"/>
          <a:stretch>
            <a:fillRect/>
          </a:stretch>
        </p:blipFill>
        <p:spPr>
          <a:xfrm>
            <a:off x="2463710" y="2993768"/>
            <a:ext cx="5985554" cy="6172200"/>
          </a:xfrm>
          <a:prstGeom prst="rect">
            <a:avLst/>
          </a:prstGeom>
        </p:spPr>
      </p:pic>
    </p:spTree>
    <p:extLst>
      <p:ext uri="{BB962C8B-B14F-4D97-AF65-F5344CB8AC3E}">
        <p14:creationId xmlns:p14="http://schemas.microsoft.com/office/powerpoint/2010/main" val="26654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279839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85246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Autoencoder for Anomaly Detection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089529"/>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dirty="0" err="1">
                <a:solidFill>
                  <a:srgbClr val="000000"/>
                </a:solidFill>
                <a:latin typeface="Arial" panose="020B0604020202020204" pitchFamily="34" charset="0"/>
                <a:ea typeface="Trebuchet MS"/>
                <a:cs typeface="Arial" panose="020B0604020202020204" pitchFamily="34" charset="0"/>
                <a:sym typeface="Trebuchet MS"/>
              </a:rPr>
              <a:t>Keras</a:t>
            </a:r>
            <a:r>
              <a:rPr lang="en-US" dirty="0">
                <a:solidFill>
                  <a:srgbClr val="000000"/>
                </a:solidFill>
                <a:latin typeface="Arial" panose="020B0604020202020204" pitchFamily="34" charset="0"/>
                <a:ea typeface="Trebuchet MS"/>
                <a:cs typeface="Arial" panose="020B0604020202020204" pitchFamily="34" charset="0"/>
                <a:sym typeface="Trebuchet MS"/>
              </a:rPr>
              <a:t>.</a:t>
            </a: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25</a:t>
            </a:fld>
            <a:endParaRPr lang="en-US" dirty="0"/>
          </a:p>
        </p:txBody>
      </p:sp>
    </p:spTree>
    <p:extLst>
      <p:ext uri="{BB962C8B-B14F-4D97-AF65-F5344CB8AC3E}">
        <p14:creationId xmlns:p14="http://schemas.microsoft.com/office/powerpoint/2010/main" val="1814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Hyperparameter optimization</a:t>
            </a:r>
            <a:br>
              <a:rPr lang="en-US" sz="3600" dirty="0"/>
            </a:br>
            <a:r>
              <a:rPr lang="en-US" sz="3600" dirty="0"/>
              <a:t>(OPTIONAL Discussion topic)</a:t>
            </a:r>
          </a:p>
        </p:txBody>
      </p:sp>
    </p:spTree>
    <p:extLst>
      <p:ext uri="{BB962C8B-B14F-4D97-AF65-F5344CB8AC3E}">
        <p14:creationId xmlns:p14="http://schemas.microsoft.com/office/powerpoint/2010/main" val="128199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Hyperparameter Search </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27</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10314432" cy="4524315"/>
          </a:xfrm>
          <a:prstGeom prst="rect">
            <a:avLst/>
          </a:prstGeom>
        </p:spPr>
        <p:txBody>
          <a:bodyPr wrap="square">
            <a:spAutoFit/>
          </a:bodyPr>
          <a:lstStyle/>
          <a:p>
            <a:r>
              <a:rPr lang="en-US" dirty="0">
                <a:solidFill>
                  <a:schemeClr val="bg1"/>
                </a:solidFill>
              </a:rPr>
              <a:t>Hyperparameters are inputs to a machine learning/deep learning model. They are specified before the model training using a specified dataset starts. A trained model is the outcome of this process. So hyperparameters for a specific ML/DL model along with the dataset define the actual model to be used for inference. </a:t>
            </a:r>
          </a:p>
          <a:p>
            <a:endParaRPr lang="en-US" dirty="0">
              <a:solidFill>
                <a:schemeClr val="bg1"/>
              </a:solidFill>
            </a:endParaRPr>
          </a:p>
          <a:p>
            <a:r>
              <a:rPr lang="en-US" dirty="0">
                <a:solidFill>
                  <a:schemeClr val="bg1"/>
                </a:solidFill>
              </a:rPr>
              <a:t>Examples include sigma and C parameters for SVM (ML) and learning rate in LSTM/AE/CNNs in DL. </a:t>
            </a:r>
          </a:p>
          <a:p>
            <a:endParaRPr lang="en-US" dirty="0">
              <a:solidFill>
                <a:schemeClr val="bg1"/>
              </a:solidFill>
            </a:endParaRPr>
          </a:p>
          <a:p>
            <a:r>
              <a:rPr lang="en-US" dirty="0">
                <a:solidFill>
                  <a:schemeClr val="bg1"/>
                </a:solidFill>
              </a:rPr>
              <a:t>Loss functions in ML/DL represent the ability of a specified model with specified hyperparameters to adapt to a specific dataset. They can very multi-modal and change significantly with regard to change in hyperparameters. </a:t>
            </a:r>
          </a:p>
          <a:p>
            <a:endParaRPr lang="en-US" dirty="0">
              <a:solidFill>
                <a:schemeClr val="bg1"/>
              </a:solidFill>
            </a:endParaRPr>
          </a:p>
          <a:p>
            <a:r>
              <a:rPr lang="en-US" dirty="0">
                <a:solidFill>
                  <a:schemeClr val="bg1"/>
                </a:solidFill>
              </a:rPr>
              <a:t>Hence it is important to search for a good selection of hyperparameters for a particular model and a specified dataset. There are several options to do hyperparameter search/optimization : a brute force approach of grid search, randomized search, Bayesian optimization and evolutionary optimizations and many others. </a:t>
            </a:r>
          </a:p>
        </p:txBody>
      </p:sp>
    </p:spTree>
    <p:extLst>
      <p:ext uri="{BB962C8B-B14F-4D97-AF65-F5344CB8AC3E}">
        <p14:creationId xmlns:p14="http://schemas.microsoft.com/office/powerpoint/2010/main" val="426364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Issues with Traditional Strategies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28</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10145268" cy="2585323"/>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Data Scientists have, traditionally, leveraged Grid Search to check parameter spaces - which is SLOW !!</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Models complexity is going up</a:t>
            </a:r>
          </a:p>
          <a:p>
            <a:pPr marL="742950" lvl="1" indent="-285750">
              <a:buFont typeface="Arial" panose="020B0604020202020204" pitchFamily="34" charset="0"/>
              <a:buChar char="•"/>
            </a:pPr>
            <a:r>
              <a:rPr lang="en-US" dirty="0">
                <a:solidFill>
                  <a:schemeClr val="bg1"/>
                </a:solidFill>
              </a:rPr>
              <a:t>Training is taking longer</a:t>
            </a:r>
          </a:p>
          <a:p>
            <a:pPr marL="742950" lvl="1" indent="-285750">
              <a:buFont typeface="Arial" panose="020B0604020202020204" pitchFamily="34" charset="0"/>
              <a:buChar char="•"/>
            </a:pPr>
            <a:r>
              <a:rPr lang="en-US" dirty="0">
                <a:solidFill>
                  <a:schemeClr val="bg1"/>
                </a:solidFill>
              </a:rPr>
              <a:t>Manual hyperparameter tuning is more difficult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Need to move to more optimal search solutions…</a:t>
            </a:r>
          </a:p>
          <a:p>
            <a:endParaRPr lang="en-US" dirty="0">
              <a:solidFill>
                <a:schemeClr val="bg1"/>
              </a:solidFill>
            </a:endParaRPr>
          </a:p>
        </p:txBody>
      </p:sp>
    </p:spTree>
    <p:extLst>
      <p:ext uri="{BB962C8B-B14F-4D97-AF65-F5344CB8AC3E}">
        <p14:creationId xmlns:p14="http://schemas.microsoft.com/office/powerpoint/2010/main" val="299819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Issues with Traditional Strategies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29</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4587721" cy="341632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Data Scientists have, traditionally, leveraged Grid Search to check parameter spaces - which is SLOW !!</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Models complexity is going up</a:t>
            </a:r>
          </a:p>
          <a:p>
            <a:pPr marL="742950" lvl="1" indent="-285750">
              <a:buFont typeface="Arial" panose="020B0604020202020204" pitchFamily="34" charset="0"/>
              <a:buChar char="•"/>
            </a:pPr>
            <a:r>
              <a:rPr lang="en-US" dirty="0">
                <a:solidFill>
                  <a:schemeClr val="bg1"/>
                </a:solidFill>
              </a:rPr>
              <a:t>Training is taking longer</a:t>
            </a:r>
          </a:p>
          <a:p>
            <a:pPr marL="742950" lvl="1" indent="-285750">
              <a:buFont typeface="Arial" panose="020B0604020202020204" pitchFamily="34" charset="0"/>
              <a:buChar char="•"/>
            </a:pPr>
            <a:r>
              <a:rPr lang="en-US" dirty="0">
                <a:solidFill>
                  <a:schemeClr val="bg1"/>
                </a:solidFill>
              </a:rPr>
              <a:t>Manual hyperparameter tuning is more difficult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Need to move to more optimal search solutions…</a:t>
            </a:r>
          </a:p>
          <a:p>
            <a:endParaRPr lang="en-US" dirty="0">
              <a:solidFill>
                <a:schemeClr val="bg1"/>
              </a:solidFill>
            </a:endParaRPr>
          </a:p>
        </p:txBody>
      </p:sp>
      <p:sp>
        <p:nvSpPr>
          <p:cNvPr id="7" name="Rectangle 6">
            <a:extLst>
              <a:ext uri="{FF2B5EF4-FFF2-40B4-BE49-F238E27FC236}">
                <a16:creationId xmlns:a16="http://schemas.microsoft.com/office/drawing/2014/main" id="{71577832-4287-4111-AF80-CB2090CD3580}"/>
              </a:ext>
            </a:extLst>
          </p:cNvPr>
          <p:cNvSpPr/>
          <p:nvPr/>
        </p:nvSpPr>
        <p:spPr>
          <a:xfrm>
            <a:off x="5632190" y="1219539"/>
            <a:ext cx="5160505" cy="2292935"/>
          </a:xfrm>
          <a:prstGeom prst="rect">
            <a:avLst/>
          </a:prstGeom>
          <a:solidFill>
            <a:schemeClr val="tx1">
              <a:lumMod val="95000"/>
            </a:schemeClr>
          </a:solidFill>
          <a:ln>
            <a:solidFill>
              <a:schemeClr val="bg1"/>
            </a:solidFill>
          </a:ln>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Recent Test </a:t>
            </a:r>
            <a:r>
              <a:rPr lang="en-US" sz="1100" dirty="0" err="1">
                <a:solidFill>
                  <a:schemeClr val="bg1"/>
                </a:solidFill>
                <a:latin typeface="Courier New" panose="02070309020205020404" pitchFamily="49" charset="0"/>
                <a:cs typeface="Courier New" panose="02070309020205020404" pitchFamily="49" charset="0"/>
              </a:rPr>
              <a:t>GridSearch</a:t>
            </a:r>
            <a:r>
              <a:rPr lang="en-US" sz="1100" dirty="0">
                <a:solidFill>
                  <a:schemeClr val="bg1"/>
                </a:solidFill>
                <a:latin typeface="Courier New" panose="02070309020205020404" pitchFamily="49" charset="0"/>
                <a:cs typeface="Courier New" panose="02070309020205020404" pitchFamily="49" charset="0"/>
              </a:rPr>
              <a:t> I Ran:</a:t>
            </a:r>
          </a:p>
          <a:p>
            <a:endParaRPr lang="en-US" sz="1100" dirty="0">
              <a:solidFill>
                <a:schemeClr val="bg1"/>
              </a:solidFill>
              <a:latin typeface="Courier New" panose="02070309020205020404" pitchFamily="49" charset="0"/>
              <a:cs typeface="Courier New" panose="02070309020205020404" pitchFamily="49" charset="0"/>
            </a:endParaRPr>
          </a:p>
          <a:p>
            <a:r>
              <a:rPr lang="en-US" sz="1100" dirty="0" err="1">
                <a:solidFill>
                  <a:schemeClr val="bg1"/>
                </a:solidFill>
                <a:latin typeface="Courier New" panose="02070309020205020404" pitchFamily="49" charset="0"/>
                <a:cs typeface="Courier New" panose="02070309020205020404" pitchFamily="49" charset="0"/>
              </a:rPr>
              <a:t>fine_gbm_param_grid</a:t>
            </a:r>
            <a:r>
              <a:rPr lang="en-US" sz="1100" dirty="0">
                <a:solidFill>
                  <a:schemeClr val="bg1"/>
                </a:solidFill>
                <a:latin typeface="Courier New" panose="02070309020205020404" pitchFamily="49" charset="0"/>
                <a:cs typeface="Courier New" panose="02070309020205020404" pitchFamily="49" charset="0"/>
              </a:rPr>
              <a:t> = {</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base_grid</a:t>
            </a:r>
            <a:r>
              <a:rPr lang="en-US" sz="1100" dirty="0">
                <a:solidFill>
                  <a:schemeClr val="bg1"/>
                </a:solidFill>
                <a:latin typeface="Courier New" panose="02070309020205020404" pitchFamily="49" charset="0"/>
                <a:cs typeface="Courier New" panose="02070309020205020404" pitchFamily="49" charset="0"/>
              </a:rPr>
              <a:t>,</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min_child_weight</a:t>
            </a:r>
            <a:r>
              <a:rPr lang="en-US" sz="1100" dirty="0">
                <a:solidFill>
                  <a:schemeClr val="bg1"/>
                </a:solidFill>
                <a:latin typeface="Courier New" panose="02070309020205020404" pitchFamily="49" charset="0"/>
                <a:cs typeface="Courier New" panose="02070309020205020404" pitchFamily="49" charset="0"/>
              </a:rPr>
              <a:t>": [1, 3, 5, 7, 9],</a:t>
            </a:r>
          </a:p>
          <a:p>
            <a:r>
              <a:rPr lang="en-US" sz="1100" dirty="0">
                <a:solidFill>
                  <a:schemeClr val="bg1"/>
                </a:solidFill>
                <a:latin typeface="Courier New" panose="02070309020205020404" pitchFamily="49" charset="0"/>
                <a:cs typeface="Courier New" panose="02070309020205020404" pitchFamily="49" charset="0"/>
              </a:rPr>
              <a:t>    "gamma": [0, 1, 2, 4],</a:t>
            </a:r>
          </a:p>
          <a:p>
            <a:r>
              <a:rPr lang="en-US" sz="1100" dirty="0">
                <a:solidFill>
                  <a:schemeClr val="bg1"/>
                </a:solidFill>
                <a:latin typeface="Courier New" panose="02070309020205020404" pitchFamily="49" charset="0"/>
                <a:cs typeface="Courier New" panose="02070309020205020404" pitchFamily="49" charset="0"/>
              </a:rPr>
              <a:t>    "subsample": [0.6, 0.8, 1.0],</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colsample_bytree</a:t>
            </a:r>
            <a:r>
              <a:rPr lang="en-US" sz="1100" dirty="0">
                <a:solidFill>
                  <a:schemeClr val="bg1"/>
                </a:solidFill>
                <a:latin typeface="Courier New" panose="02070309020205020404" pitchFamily="49" charset="0"/>
                <a:cs typeface="Courier New" panose="02070309020205020404" pitchFamily="49" charset="0"/>
              </a:rPr>
              <a:t>": [0.6, 0.8, 1.0],</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max_depth</a:t>
            </a:r>
            <a:r>
              <a:rPr lang="en-US" sz="1100" dirty="0">
                <a:solidFill>
                  <a:schemeClr val="bg1"/>
                </a:solidFill>
                <a:latin typeface="Courier New" panose="02070309020205020404" pitchFamily="49" charset="0"/>
                <a:cs typeface="Courier New" panose="02070309020205020404" pitchFamily="49" charset="0"/>
              </a:rPr>
              <a:t>": [1, 2, 3, 4, 5, 8],</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reg_alpha</a:t>
            </a:r>
            <a:r>
              <a:rPr lang="en-US" sz="1100" dirty="0">
                <a:solidFill>
                  <a:schemeClr val="bg1"/>
                </a:solidFill>
                <a:latin typeface="Courier New" panose="02070309020205020404" pitchFamily="49" charset="0"/>
                <a:cs typeface="Courier New" panose="02070309020205020404" pitchFamily="49" charset="0"/>
              </a:rPr>
              <a:t>": [0, 1],</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reg_lambda</a:t>
            </a:r>
            <a:r>
              <a:rPr lang="en-US" sz="1100" dirty="0">
                <a:solidFill>
                  <a:schemeClr val="bg1"/>
                </a:solidFill>
                <a:latin typeface="Courier New" panose="02070309020205020404" pitchFamily="49" charset="0"/>
                <a:cs typeface="Courier New" panose="02070309020205020404" pitchFamily="49" charset="0"/>
              </a:rPr>
              <a:t>": [0, 1],</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learning_rate</a:t>
            </a:r>
            <a:r>
              <a:rPr lang="en-US" sz="1100" dirty="0">
                <a:solidFill>
                  <a:schemeClr val="bg1"/>
                </a:solidFill>
                <a:latin typeface="Courier New" panose="02070309020205020404" pitchFamily="49" charset="0"/>
                <a:cs typeface="Courier New" panose="02070309020205020404" pitchFamily="49" charset="0"/>
              </a:rPr>
              <a:t>": [0.30, 0.35, 0.40, 0.45, 0.50, 0.55,</a:t>
            </a:r>
          </a:p>
          <a:p>
            <a:r>
              <a:rPr lang="en-US" sz="1100" dirty="0">
                <a:solidFill>
                  <a:schemeClr val="bg1"/>
                </a:solidFill>
                <a:latin typeface="Courier New" panose="02070309020205020404" pitchFamily="49" charset="0"/>
                <a:cs typeface="Courier New" panose="02070309020205020404" pitchFamily="49" charset="0"/>
              </a:rPr>
              <a:t>                      0.60, 0.65, 0.70],}</a:t>
            </a:r>
          </a:p>
        </p:txBody>
      </p:sp>
      <p:sp>
        <p:nvSpPr>
          <p:cNvPr id="8" name="Rectangle 7">
            <a:extLst>
              <a:ext uri="{FF2B5EF4-FFF2-40B4-BE49-F238E27FC236}">
                <a16:creationId xmlns:a16="http://schemas.microsoft.com/office/drawing/2014/main" id="{48DE2F26-0ACB-4721-85A1-2ABE14D1F58A}"/>
              </a:ext>
            </a:extLst>
          </p:cNvPr>
          <p:cNvSpPr/>
          <p:nvPr/>
        </p:nvSpPr>
        <p:spPr>
          <a:xfrm>
            <a:off x="5725844" y="3601817"/>
            <a:ext cx="4587721" cy="2308324"/>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38,880 combinations</a:t>
            </a:r>
            <a:br>
              <a:rPr lang="en-US" dirty="0">
                <a:solidFill>
                  <a:schemeClr val="bg1"/>
                </a:solidFill>
              </a:rPr>
            </a:br>
            <a:r>
              <a:rPr lang="en-US" dirty="0">
                <a:solidFill>
                  <a:schemeClr val="bg1"/>
                </a:solidFill>
              </a:rPr>
              <a:t>(5*4*3*3*6*2*2*9)</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Each training took ~3 minutes</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Total Search Time = 81 DAYS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cxnSp>
        <p:nvCxnSpPr>
          <p:cNvPr id="4" name="Straight Connector 3">
            <a:extLst>
              <a:ext uri="{FF2B5EF4-FFF2-40B4-BE49-F238E27FC236}">
                <a16:creationId xmlns:a16="http://schemas.microsoft.com/office/drawing/2014/main" id="{C2E603BF-970A-4417-967B-FB8F7E81E694}"/>
              </a:ext>
            </a:extLst>
          </p:cNvPr>
          <p:cNvCxnSpPr/>
          <p:nvPr/>
        </p:nvCxnSpPr>
        <p:spPr>
          <a:xfrm>
            <a:off x="5141259" y="1160929"/>
            <a:ext cx="0" cy="45829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87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structure</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1. Discuss Recurrent Networks and Long Short-Term Memory (LSTMs).</a:t>
              </a:r>
            </a:p>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2. Learn how to mitigate Vanishing Gradient Problem using LSTMs and get familiarized with their cell structure.</a:t>
              </a:r>
            </a:p>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3. Learn how to create sequences of data to feed the temporal nature of RNNs.</a:t>
              </a:r>
            </a:p>
            <a:p>
              <a:pPr marR="0" lvl="0" algn="l" rtl="0">
                <a:lnSpc>
                  <a:spcPct val="90000"/>
                </a:lnSpc>
                <a:spcBef>
                  <a:spcPts val="0"/>
                </a:spcBef>
                <a:spcAft>
                  <a:spcPts val="0"/>
                </a:spcAft>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4. Design different RNN architectures and even create your own model.</a:t>
              </a:r>
            </a:p>
            <a:p>
              <a:pPr marR="0" lvl="0" algn="l" rtl="0">
                <a:lnSpc>
                  <a:spcPct val="90000"/>
                </a:lnSpc>
                <a:spcBef>
                  <a:spcPts val="0"/>
                </a:spcBef>
                <a:spcAft>
                  <a:spcPts val="0"/>
                </a:spcAft>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5. 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accent3"/>
              </a:solidFill>
              <a:ln>
                <a:noFill/>
              </a:ln>
            </p:spPr>
            <p:txBody>
              <a:bodyPr spcFirstLastPara="1" wrap="square" lIns="91425" tIns="45700" rIns="91425" bIns="45700" anchor="t" anchorCtr="0">
                <a:noAutofit/>
              </a:bodyPr>
              <a:lstStyle/>
              <a:p>
                <a:r>
                  <a:rPr lang="en-US" sz="1400" dirty="0"/>
                  <a:t>Training Autoencoder for Anomaly Detection and Hyperparameter Optimization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accent3"/>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 + 2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3</a:t>
            </a:fld>
            <a:endParaRPr lang="en-US" dirty="0"/>
          </a:p>
        </p:txBody>
      </p:sp>
    </p:spTree>
    <p:extLst>
      <p:ext uri="{BB962C8B-B14F-4D97-AF65-F5344CB8AC3E}">
        <p14:creationId xmlns:p14="http://schemas.microsoft.com/office/powerpoint/2010/main" val="16047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Bayesian Optimization</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30</a:t>
            </a:fld>
            <a:endParaRPr lang="en-US" dirty="0"/>
          </a:p>
        </p:txBody>
      </p:sp>
      <p:sp>
        <p:nvSpPr>
          <p:cNvPr id="6" name="Rectangle 5">
            <a:extLst>
              <a:ext uri="{FF2B5EF4-FFF2-40B4-BE49-F238E27FC236}">
                <a16:creationId xmlns:a16="http://schemas.microsoft.com/office/drawing/2014/main" id="{2348BCD3-5041-42B4-A0DF-4A961429B066}"/>
              </a:ext>
            </a:extLst>
          </p:cNvPr>
          <p:cNvSpPr/>
          <p:nvPr/>
        </p:nvSpPr>
        <p:spPr>
          <a:xfrm>
            <a:off x="573833" y="1377940"/>
            <a:ext cx="10044403" cy="3139321"/>
          </a:xfrm>
          <a:prstGeom prst="rect">
            <a:avLst/>
          </a:prstGeom>
        </p:spPr>
        <p:txBody>
          <a:bodyPr wrap="square">
            <a:spAutoFit/>
          </a:bodyPr>
          <a:lstStyle/>
          <a:p>
            <a:r>
              <a:rPr lang="en-US" dirty="0">
                <a:solidFill>
                  <a:schemeClr val="bg1"/>
                </a:solidFill>
              </a:rPr>
              <a:t>Any hyperparameter search will consist of a few initial model trainings to understand the change of the loss function with regard to the change in hyperparameters. </a:t>
            </a:r>
          </a:p>
          <a:p>
            <a:endParaRPr lang="en-US" dirty="0">
              <a:solidFill>
                <a:schemeClr val="bg1"/>
              </a:solidFill>
            </a:endParaRPr>
          </a:p>
          <a:p>
            <a:r>
              <a:rPr lang="en-US" dirty="0">
                <a:solidFill>
                  <a:schemeClr val="bg1"/>
                </a:solidFill>
              </a:rPr>
              <a:t>This parameter space can be very multi-modal. As it is often expensive to run model trainings, it is important to select the next set of hyperparameters in an optimal way. This can be done taking into account the results so far and the uncertainty associated with them. </a:t>
            </a:r>
          </a:p>
          <a:p>
            <a:endParaRPr lang="en-US" dirty="0">
              <a:solidFill>
                <a:schemeClr val="bg1"/>
              </a:solidFill>
            </a:endParaRPr>
          </a:p>
          <a:p>
            <a:r>
              <a:rPr lang="en-US" dirty="0">
                <a:solidFill>
                  <a:schemeClr val="bg1"/>
                </a:solidFill>
              </a:rPr>
              <a:t>Bayesian Optimization takes this approach by sequentially selecting points based on the mean and uncertainty in a surface approximating the loss function result with regard to the hyper parameters.  </a:t>
            </a:r>
          </a:p>
          <a:p>
            <a:endParaRPr lang="en-US" dirty="0">
              <a:solidFill>
                <a:schemeClr val="bg1"/>
              </a:solidFill>
            </a:endParaRPr>
          </a:p>
        </p:txBody>
      </p:sp>
      <p:sp>
        <p:nvSpPr>
          <p:cNvPr id="2" name="Rectangle 1">
            <a:extLst>
              <a:ext uri="{FF2B5EF4-FFF2-40B4-BE49-F238E27FC236}">
                <a16:creationId xmlns:a16="http://schemas.microsoft.com/office/drawing/2014/main" id="{1613091E-412E-4319-9B3D-889710CA8B55}"/>
              </a:ext>
            </a:extLst>
          </p:cNvPr>
          <p:cNvSpPr/>
          <p:nvPr/>
        </p:nvSpPr>
        <p:spPr>
          <a:xfrm>
            <a:off x="573833" y="5006827"/>
            <a:ext cx="6950942" cy="954107"/>
          </a:xfrm>
          <a:prstGeom prst="rect">
            <a:avLst/>
          </a:prstGeom>
        </p:spPr>
        <p:txBody>
          <a:bodyPr wrap="none">
            <a:spAutoFit/>
          </a:bodyPr>
          <a:lstStyle/>
          <a:p>
            <a:r>
              <a:rPr lang="en-US" sz="1400" dirty="0">
                <a:solidFill>
                  <a:schemeClr val="bg1"/>
                </a:solidFill>
              </a:rPr>
              <a:t>“Bayesian Optimization: Open Source constrained global optimization tool for Python”</a:t>
            </a:r>
            <a:br>
              <a:rPr lang="en-US" sz="1400" dirty="0">
                <a:solidFill>
                  <a:schemeClr val="bg1"/>
                </a:solidFill>
              </a:rPr>
            </a:br>
            <a:r>
              <a:rPr lang="en-US" sz="1400" dirty="0">
                <a:solidFill>
                  <a:schemeClr val="bg1"/>
                </a:solidFill>
              </a:rPr>
              <a:t>Fernando Nogueira, 2014</a:t>
            </a:r>
            <a:br>
              <a:rPr lang="en-US" sz="1400" dirty="0">
                <a:hlinkClick r:id="rId3"/>
              </a:rPr>
            </a:br>
            <a:endParaRPr lang="en-US" sz="1400" dirty="0">
              <a:hlinkClick r:id="rId3"/>
            </a:endParaRPr>
          </a:p>
          <a:p>
            <a:r>
              <a:rPr lang="en-US" sz="1400" dirty="0">
                <a:hlinkClick r:id="rId3"/>
              </a:rPr>
              <a:t>https://github.com/fmfn/BayesianOptimization</a:t>
            </a:r>
            <a:endParaRPr lang="en-US" sz="1400" dirty="0"/>
          </a:p>
        </p:txBody>
      </p:sp>
    </p:spTree>
    <p:extLst>
      <p:ext uri="{BB962C8B-B14F-4D97-AF65-F5344CB8AC3E}">
        <p14:creationId xmlns:p14="http://schemas.microsoft.com/office/powerpoint/2010/main" val="5786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64333"/>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Bayesian Optimization</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31</a:t>
            </a:fld>
            <a:endParaRPr lang="en-US" dirty="0"/>
          </a:p>
        </p:txBody>
      </p:sp>
      <p:sp>
        <p:nvSpPr>
          <p:cNvPr id="7" name="Rectangle 6">
            <a:extLst>
              <a:ext uri="{FF2B5EF4-FFF2-40B4-BE49-F238E27FC236}">
                <a16:creationId xmlns:a16="http://schemas.microsoft.com/office/drawing/2014/main" id="{E2516F7E-CEDF-4F1A-8AD7-36125954CD1A}"/>
              </a:ext>
            </a:extLst>
          </p:cNvPr>
          <p:cNvSpPr/>
          <p:nvPr/>
        </p:nvSpPr>
        <p:spPr>
          <a:xfrm>
            <a:off x="5444870" y="5436077"/>
            <a:ext cx="3776996" cy="307777"/>
          </a:xfrm>
          <a:prstGeom prst="rect">
            <a:avLst/>
          </a:prstGeom>
        </p:spPr>
        <p:txBody>
          <a:bodyPr wrap="none">
            <a:spAutoFit/>
          </a:bodyPr>
          <a:lstStyle/>
          <a:p>
            <a:r>
              <a:rPr lang="en-US" sz="1400" dirty="0">
                <a:hlinkClick r:id="rId3"/>
              </a:rPr>
              <a:t>https://github.com/fmfn/BayesianOptimization</a:t>
            </a:r>
            <a:endParaRPr lang="en-US" sz="1400" dirty="0"/>
          </a:p>
        </p:txBody>
      </p:sp>
      <p:sp>
        <p:nvSpPr>
          <p:cNvPr id="2" name="Rectangle 1">
            <a:extLst>
              <a:ext uri="{FF2B5EF4-FFF2-40B4-BE49-F238E27FC236}">
                <a16:creationId xmlns:a16="http://schemas.microsoft.com/office/drawing/2014/main" id="{BB5A585F-6DC6-4FBB-BB90-6E3E8F9EBBFF}"/>
              </a:ext>
            </a:extLst>
          </p:cNvPr>
          <p:cNvSpPr/>
          <p:nvPr/>
        </p:nvSpPr>
        <p:spPr>
          <a:xfrm>
            <a:off x="3592286" y="900404"/>
            <a:ext cx="3699587" cy="2239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EE69114-858E-4D2C-AF87-BA670CFC0A26}"/>
              </a:ext>
            </a:extLst>
          </p:cNvPr>
          <p:cNvSpPr txBox="1"/>
          <p:nvPr/>
        </p:nvSpPr>
        <p:spPr>
          <a:xfrm>
            <a:off x="7555904" y="1956040"/>
            <a:ext cx="2948197" cy="8402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Optimization in two- dimensional hyper parameter space</a:t>
            </a:r>
          </a:p>
        </p:txBody>
      </p:sp>
      <p:grpSp>
        <p:nvGrpSpPr>
          <p:cNvPr id="42" name="Group 41">
            <a:extLst>
              <a:ext uri="{FF2B5EF4-FFF2-40B4-BE49-F238E27FC236}">
                <a16:creationId xmlns:a16="http://schemas.microsoft.com/office/drawing/2014/main" id="{3574EC11-3AA9-4140-90AC-3A6322051F8C}"/>
              </a:ext>
            </a:extLst>
          </p:cNvPr>
          <p:cNvGrpSpPr/>
          <p:nvPr/>
        </p:nvGrpSpPr>
        <p:grpSpPr>
          <a:xfrm>
            <a:off x="309480" y="1531886"/>
            <a:ext cx="6894841" cy="3900490"/>
            <a:chOff x="621508" y="1531886"/>
            <a:chExt cx="6894841" cy="3900490"/>
          </a:xfrm>
        </p:grpSpPr>
        <p:grpSp>
          <p:nvGrpSpPr>
            <p:cNvPr id="14" name="Group 13">
              <a:extLst>
                <a:ext uri="{FF2B5EF4-FFF2-40B4-BE49-F238E27FC236}">
                  <a16:creationId xmlns:a16="http://schemas.microsoft.com/office/drawing/2014/main" id="{871DDE2D-8DB7-4A14-99B8-48F050050040}"/>
                </a:ext>
              </a:extLst>
            </p:cNvPr>
            <p:cNvGrpSpPr/>
            <p:nvPr/>
          </p:nvGrpSpPr>
          <p:grpSpPr>
            <a:xfrm>
              <a:off x="961052" y="4027648"/>
              <a:ext cx="6555297" cy="1254540"/>
              <a:chOff x="961053" y="1922106"/>
              <a:chExt cx="6555297" cy="1660849"/>
            </a:xfrm>
          </p:grpSpPr>
          <p:cxnSp>
            <p:nvCxnSpPr>
              <p:cNvPr id="15" name="Straight Arrow Connector 14">
                <a:extLst>
                  <a:ext uri="{FF2B5EF4-FFF2-40B4-BE49-F238E27FC236}">
                    <a16:creationId xmlns:a16="http://schemas.microsoft.com/office/drawing/2014/main" id="{F995487A-0DD2-4E0E-B4FB-6BFA98D89C2E}"/>
                  </a:ext>
                </a:extLst>
              </p:cNvPr>
              <p:cNvCxnSpPr/>
              <p:nvPr/>
            </p:nvCxnSpPr>
            <p:spPr>
              <a:xfrm flipV="1">
                <a:off x="970384" y="1922106"/>
                <a:ext cx="0" cy="165618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74CC24-A68D-4B4C-9AF3-66B6F303B01C}"/>
                  </a:ext>
                </a:extLst>
              </p:cNvPr>
              <p:cNvCxnSpPr>
                <a:cxnSpLocks/>
              </p:cNvCxnSpPr>
              <p:nvPr/>
            </p:nvCxnSpPr>
            <p:spPr>
              <a:xfrm flipV="1">
                <a:off x="961053" y="3577682"/>
                <a:ext cx="6555297" cy="527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D79B2DD9-4374-42D8-80C1-46313C753252}"/>
                </a:ext>
              </a:extLst>
            </p:cNvPr>
            <p:cNvGrpSpPr/>
            <p:nvPr/>
          </p:nvGrpSpPr>
          <p:grpSpPr>
            <a:xfrm>
              <a:off x="961052" y="1531886"/>
              <a:ext cx="6506402" cy="2381269"/>
              <a:chOff x="961052" y="2395822"/>
              <a:chExt cx="6506402" cy="1187133"/>
            </a:xfrm>
          </p:grpSpPr>
          <p:cxnSp>
            <p:nvCxnSpPr>
              <p:cNvPr id="8" name="Straight Arrow Connector 7">
                <a:extLst>
                  <a:ext uri="{FF2B5EF4-FFF2-40B4-BE49-F238E27FC236}">
                    <a16:creationId xmlns:a16="http://schemas.microsoft.com/office/drawing/2014/main" id="{04C85280-9FE4-4145-BC9A-0F91449FC7D4}"/>
                  </a:ext>
                </a:extLst>
              </p:cNvPr>
              <p:cNvCxnSpPr>
                <a:cxnSpLocks/>
              </p:cNvCxnSpPr>
              <p:nvPr/>
            </p:nvCxnSpPr>
            <p:spPr>
              <a:xfrm flipH="1" flipV="1">
                <a:off x="961052" y="2395822"/>
                <a:ext cx="9332" cy="118246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BD059CE-F9A5-4ED7-AB8D-F46CF1935468}"/>
                  </a:ext>
                </a:extLst>
              </p:cNvPr>
              <p:cNvCxnSpPr>
                <a:cxnSpLocks/>
              </p:cNvCxnSpPr>
              <p:nvPr/>
            </p:nvCxnSpPr>
            <p:spPr>
              <a:xfrm flipV="1">
                <a:off x="961053" y="3571763"/>
                <a:ext cx="6506401" cy="1119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58" name="Group 2057">
              <a:extLst>
                <a:ext uri="{FF2B5EF4-FFF2-40B4-BE49-F238E27FC236}">
                  <a16:creationId xmlns:a16="http://schemas.microsoft.com/office/drawing/2014/main" id="{CD9E08F7-9EA4-4F9D-8309-6698E4AF7407}"/>
                </a:ext>
              </a:extLst>
            </p:cNvPr>
            <p:cNvGrpSpPr/>
            <p:nvPr/>
          </p:nvGrpSpPr>
          <p:grpSpPr>
            <a:xfrm>
              <a:off x="1279675" y="2232955"/>
              <a:ext cx="5915494" cy="1273191"/>
              <a:chOff x="1279675" y="1436766"/>
              <a:chExt cx="5915494" cy="2380064"/>
            </a:xfrm>
          </p:grpSpPr>
          <p:grpSp>
            <p:nvGrpSpPr>
              <p:cNvPr id="2048" name="Group 2047">
                <a:extLst>
                  <a:ext uri="{FF2B5EF4-FFF2-40B4-BE49-F238E27FC236}">
                    <a16:creationId xmlns:a16="http://schemas.microsoft.com/office/drawing/2014/main" id="{00284ABF-DDB4-4D01-94C6-20BA0BE61A4B}"/>
                  </a:ext>
                </a:extLst>
              </p:cNvPr>
              <p:cNvGrpSpPr/>
              <p:nvPr/>
            </p:nvGrpSpPr>
            <p:grpSpPr>
              <a:xfrm>
                <a:off x="1279675" y="1721588"/>
                <a:ext cx="5915494" cy="1667086"/>
                <a:chOff x="1272982" y="2051061"/>
                <a:chExt cx="5915494" cy="831092"/>
              </a:xfrm>
            </p:grpSpPr>
            <p:sp>
              <p:nvSpPr>
                <p:cNvPr id="13" name="Oval 12">
                  <a:extLst>
                    <a:ext uri="{FF2B5EF4-FFF2-40B4-BE49-F238E27FC236}">
                      <a16:creationId xmlns:a16="http://schemas.microsoft.com/office/drawing/2014/main" id="{71F2441B-C5F0-4715-81D0-DC60BE7E986F}"/>
                    </a:ext>
                  </a:extLst>
                </p:cNvPr>
                <p:cNvSpPr/>
                <p:nvPr/>
              </p:nvSpPr>
              <p:spPr>
                <a:xfrm>
                  <a:off x="1863089" y="2788921"/>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4BFABB-6448-4437-BDB3-27C842859E7E}"/>
                    </a:ext>
                  </a:extLst>
                </p:cNvPr>
                <p:cNvSpPr/>
                <p:nvPr/>
              </p:nvSpPr>
              <p:spPr>
                <a:xfrm>
                  <a:off x="2632709" y="2051061"/>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7C4CE56-E67F-4C82-B927-6F6C3210164E}"/>
                    </a:ext>
                  </a:extLst>
                </p:cNvPr>
                <p:cNvSpPr/>
                <p:nvPr/>
              </p:nvSpPr>
              <p:spPr>
                <a:xfrm>
                  <a:off x="3451859" y="2455446"/>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F60839A-46C6-4FA7-A258-533898EBFBF0}"/>
                    </a:ext>
                  </a:extLst>
                </p:cNvPr>
                <p:cNvSpPr/>
                <p:nvPr/>
              </p:nvSpPr>
              <p:spPr>
                <a:xfrm>
                  <a:off x="4027167" y="2814525"/>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F9B03E-92A4-4D0C-80F2-0601E4B86EE6}"/>
                    </a:ext>
                  </a:extLst>
                </p:cNvPr>
                <p:cNvSpPr/>
                <p:nvPr/>
              </p:nvSpPr>
              <p:spPr>
                <a:xfrm>
                  <a:off x="5006339" y="2370373"/>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582D3DC-3F84-430E-800E-29A2BE0BE72F}"/>
                    </a:ext>
                  </a:extLst>
                </p:cNvPr>
                <p:cNvSpPr/>
                <p:nvPr/>
              </p:nvSpPr>
              <p:spPr>
                <a:xfrm>
                  <a:off x="6015662" y="2455446"/>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3C87145-762C-4B25-96F5-1CE074C51EB1}"/>
                    </a:ext>
                  </a:extLst>
                </p:cNvPr>
                <p:cNvSpPr/>
                <p:nvPr/>
              </p:nvSpPr>
              <p:spPr>
                <a:xfrm>
                  <a:off x="6587489" y="2249872"/>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1DA577-CF2B-46D7-AD54-84A4ED780B98}"/>
                    </a:ext>
                  </a:extLst>
                </p:cNvPr>
                <p:cNvSpPr/>
                <p:nvPr/>
              </p:nvSpPr>
              <p:spPr>
                <a:xfrm>
                  <a:off x="7120889" y="2655795"/>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C4EB3F-3A35-406F-A6BE-85026588A028}"/>
                    </a:ext>
                  </a:extLst>
                </p:cNvPr>
                <p:cNvSpPr/>
                <p:nvPr/>
              </p:nvSpPr>
              <p:spPr>
                <a:xfrm>
                  <a:off x="1272982" y="2588167"/>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C4D4E8A-8B61-40D1-A47C-1D4A45D5B603}"/>
                    </a:ext>
                  </a:extLst>
                </p:cNvPr>
                <p:cNvSpPr/>
                <p:nvPr/>
              </p:nvSpPr>
              <p:spPr>
                <a:xfrm>
                  <a:off x="1310640" y="2074023"/>
                  <a:ext cx="5852160" cy="769349"/>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52160" h="769349">
                      <a:moveTo>
                        <a:pt x="0" y="516777"/>
                      </a:moveTo>
                      <a:cubicBezTo>
                        <a:pt x="182245" y="673622"/>
                        <a:pt x="364490" y="830467"/>
                        <a:pt x="590550" y="745377"/>
                      </a:cubicBezTo>
                      <a:cubicBezTo>
                        <a:pt x="816610" y="660287"/>
                        <a:pt x="1090295" y="62117"/>
                        <a:pt x="1356360" y="6237"/>
                      </a:cubicBezTo>
                      <a:cubicBezTo>
                        <a:pt x="1622425" y="-49643"/>
                        <a:pt x="1953895" y="285002"/>
                        <a:pt x="2186940" y="410097"/>
                      </a:cubicBezTo>
                      <a:cubicBezTo>
                        <a:pt x="2419985" y="535192"/>
                        <a:pt x="2495550" y="772047"/>
                        <a:pt x="2754630" y="756807"/>
                      </a:cubicBezTo>
                      <a:cubicBezTo>
                        <a:pt x="3013710" y="741567"/>
                        <a:pt x="3409315" y="377077"/>
                        <a:pt x="3741420" y="318657"/>
                      </a:cubicBezTo>
                      <a:cubicBezTo>
                        <a:pt x="4073525" y="260237"/>
                        <a:pt x="4485640" y="424702"/>
                        <a:pt x="4747260" y="406287"/>
                      </a:cubicBezTo>
                      <a:cubicBezTo>
                        <a:pt x="5008880" y="387872"/>
                        <a:pt x="5126990" y="174512"/>
                        <a:pt x="5311140" y="208167"/>
                      </a:cubicBezTo>
                      <a:cubicBezTo>
                        <a:pt x="5495290" y="241822"/>
                        <a:pt x="5852160" y="608217"/>
                        <a:pt x="5852160" y="608217"/>
                      </a:cubicBezTo>
                      <a:lnTo>
                        <a:pt x="5852160" y="608217"/>
                      </a:lnTo>
                      <a:lnTo>
                        <a:pt x="5852160" y="608217"/>
                      </a:ln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049A6F25-C51F-46A4-93F0-AE806A426521}"/>
                    </a:ext>
                  </a:extLst>
                </p:cNvPr>
                <p:cNvSpPr/>
                <p:nvPr/>
              </p:nvSpPr>
              <p:spPr>
                <a:xfrm>
                  <a:off x="1310640" y="2087190"/>
                  <a:ext cx="5852160" cy="766726"/>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1231 h 766725"/>
                    <a:gd name="connsiteX1" fmla="*/ 1356360 w 5852160"/>
                    <a:gd name="connsiteY1" fmla="*/ 691 h 766725"/>
                    <a:gd name="connsiteX2" fmla="*/ 2186940 w 5852160"/>
                    <a:gd name="connsiteY2" fmla="*/ 404551 h 766725"/>
                    <a:gd name="connsiteX3" fmla="*/ 2754630 w 5852160"/>
                    <a:gd name="connsiteY3" fmla="*/ 751261 h 766725"/>
                    <a:gd name="connsiteX4" fmla="*/ 3741420 w 5852160"/>
                    <a:gd name="connsiteY4" fmla="*/ 313111 h 766725"/>
                    <a:gd name="connsiteX5" fmla="*/ 4747260 w 5852160"/>
                    <a:gd name="connsiteY5" fmla="*/ 400741 h 766725"/>
                    <a:gd name="connsiteX6" fmla="*/ 5311140 w 5852160"/>
                    <a:gd name="connsiteY6" fmla="*/ 202621 h 766725"/>
                    <a:gd name="connsiteX7" fmla="*/ 5852160 w 5852160"/>
                    <a:gd name="connsiteY7" fmla="*/ 602671 h 766725"/>
                    <a:gd name="connsiteX8" fmla="*/ 5852160 w 5852160"/>
                    <a:gd name="connsiteY8" fmla="*/ 602671 h 766725"/>
                    <a:gd name="connsiteX9" fmla="*/ 5852160 w 5852160"/>
                    <a:gd name="connsiteY9" fmla="*/ 602671 h 7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2160" h="766725">
                      <a:moveTo>
                        <a:pt x="0" y="511231"/>
                      </a:moveTo>
                      <a:cubicBezTo>
                        <a:pt x="282575" y="404869"/>
                        <a:pt x="991870" y="18471"/>
                        <a:pt x="1356360" y="691"/>
                      </a:cubicBezTo>
                      <a:cubicBezTo>
                        <a:pt x="1720850" y="-17089"/>
                        <a:pt x="1759585" y="313746"/>
                        <a:pt x="2186940" y="404551"/>
                      </a:cubicBezTo>
                      <a:cubicBezTo>
                        <a:pt x="2614295" y="495356"/>
                        <a:pt x="2430780" y="663631"/>
                        <a:pt x="2754630" y="751261"/>
                      </a:cubicBezTo>
                      <a:cubicBezTo>
                        <a:pt x="3078480" y="838891"/>
                        <a:pt x="3474085" y="535361"/>
                        <a:pt x="3741420" y="313111"/>
                      </a:cubicBezTo>
                      <a:cubicBezTo>
                        <a:pt x="4008755" y="90861"/>
                        <a:pt x="4455160" y="251516"/>
                        <a:pt x="4747260" y="400741"/>
                      </a:cubicBezTo>
                      <a:cubicBezTo>
                        <a:pt x="5039360" y="549966"/>
                        <a:pt x="5062220" y="336606"/>
                        <a:pt x="5311140" y="202621"/>
                      </a:cubicBezTo>
                      <a:cubicBezTo>
                        <a:pt x="5560060" y="68636"/>
                        <a:pt x="5852160" y="602671"/>
                        <a:pt x="5852160" y="602671"/>
                      </a:cubicBezTo>
                      <a:lnTo>
                        <a:pt x="5852160" y="602671"/>
                      </a:lnTo>
                      <a:lnTo>
                        <a:pt x="5852160" y="602671"/>
                      </a:ln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F50BA30E-05D0-44E3-9B7B-A1B663263F4A}"/>
                  </a:ext>
                </a:extLst>
              </p:cNvPr>
              <p:cNvGrpSpPr/>
              <p:nvPr/>
            </p:nvGrpSpPr>
            <p:grpSpPr>
              <a:xfrm>
                <a:off x="1306829" y="1436766"/>
                <a:ext cx="5871210" cy="2380064"/>
                <a:chOff x="1306829" y="3617752"/>
                <a:chExt cx="5871210" cy="1186532"/>
              </a:xfrm>
            </p:grpSpPr>
            <p:sp>
              <p:nvSpPr>
                <p:cNvPr id="29" name="Freeform: Shape 28">
                  <a:extLst>
                    <a:ext uri="{FF2B5EF4-FFF2-40B4-BE49-F238E27FC236}">
                      <a16:creationId xmlns:a16="http://schemas.microsoft.com/office/drawing/2014/main" id="{23061747-C5CE-4996-9416-C4691E0C6318}"/>
                    </a:ext>
                  </a:extLst>
                </p:cNvPr>
                <p:cNvSpPr/>
                <p:nvPr/>
              </p:nvSpPr>
              <p:spPr>
                <a:xfrm>
                  <a:off x="1325879" y="3617752"/>
                  <a:ext cx="5852160" cy="935469"/>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21581 w 5852160"/>
                    <a:gd name="connsiteY13" fmla="*/ 16294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591 h 837586"/>
                    <a:gd name="connsiteX1" fmla="*/ 468631 w 5852160"/>
                    <a:gd name="connsiteY1" fmla="*/ 124822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043 h 837038"/>
                    <a:gd name="connsiteX1" fmla="*/ 468631 w 5852160"/>
                    <a:gd name="connsiteY1" fmla="*/ 124274 h 837038"/>
                    <a:gd name="connsiteX2" fmla="*/ 1356360 w 5852160"/>
                    <a:gd name="connsiteY2" fmla="*/ 82503 h 837038"/>
                    <a:gd name="connsiteX3" fmla="*/ 1882141 w 5852160"/>
                    <a:gd name="connsiteY3" fmla="*/ 21426 h 837038"/>
                    <a:gd name="connsiteX4" fmla="*/ 2186940 w 5852160"/>
                    <a:gd name="connsiteY4" fmla="*/ 486363 h 837038"/>
                    <a:gd name="connsiteX5" fmla="*/ 2461261 w 5852160"/>
                    <a:gd name="connsiteY5" fmla="*/ 573876 h 837038"/>
                    <a:gd name="connsiteX6" fmla="*/ 2754630 w 5852160"/>
                    <a:gd name="connsiteY6" fmla="*/ 833073 h 837038"/>
                    <a:gd name="connsiteX7" fmla="*/ 3238501 w 5852160"/>
                    <a:gd name="connsiteY7" fmla="*/ 349086 h 837038"/>
                    <a:gd name="connsiteX8" fmla="*/ 3741420 w 5852160"/>
                    <a:gd name="connsiteY8" fmla="*/ 394923 h 837038"/>
                    <a:gd name="connsiteX9" fmla="*/ 4225291 w 5852160"/>
                    <a:gd name="connsiteY9" fmla="*/ 147156 h 837038"/>
                    <a:gd name="connsiteX10" fmla="*/ 4747260 w 5852160"/>
                    <a:gd name="connsiteY10" fmla="*/ 482553 h 837038"/>
                    <a:gd name="connsiteX11" fmla="*/ 5021581 w 5852160"/>
                    <a:gd name="connsiteY11" fmla="*/ 162396 h 837038"/>
                    <a:gd name="connsiteX12" fmla="*/ 5311140 w 5852160"/>
                    <a:gd name="connsiteY12" fmla="*/ 284433 h 837038"/>
                    <a:gd name="connsiteX13" fmla="*/ 5669281 w 5852160"/>
                    <a:gd name="connsiteY13" fmla="*/ 310986 h 837038"/>
                    <a:gd name="connsiteX14" fmla="*/ 5852160 w 5852160"/>
                    <a:gd name="connsiteY14" fmla="*/ 695913 h 837038"/>
                    <a:gd name="connsiteX0" fmla="*/ 0 w 5852160"/>
                    <a:gd name="connsiteY0" fmla="*/ 591443 h 835438"/>
                    <a:gd name="connsiteX1" fmla="*/ 468631 w 5852160"/>
                    <a:gd name="connsiteY1" fmla="*/ 37598 h 835438"/>
                    <a:gd name="connsiteX2" fmla="*/ 1356360 w 5852160"/>
                    <a:gd name="connsiteY2" fmla="*/ 80903 h 835438"/>
                    <a:gd name="connsiteX3" fmla="*/ 1882141 w 5852160"/>
                    <a:gd name="connsiteY3" fmla="*/ 19826 h 835438"/>
                    <a:gd name="connsiteX4" fmla="*/ 2186940 w 5852160"/>
                    <a:gd name="connsiteY4" fmla="*/ 484763 h 835438"/>
                    <a:gd name="connsiteX5" fmla="*/ 2461261 w 5852160"/>
                    <a:gd name="connsiteY5" fmla="*/ 572276 h 835438"/>
                    <a:gd name="connsiteX6" fmla="*/ 2754630 w 5852160"/>
                    <a:gd name="connsiteY6" fmla="*/ 831473 h 835438"/>
                    <a:gd name="connsiteX7" fmla="*/ 3238501 w 5852160"/>
                    <a:gd name="connsiteY7" fmla="*/ 347486 h 835438"/>
                    <a:gd name="connsiteX8" fmla="*/ 3741420 w 5852160"/>
                    <a:gd name="connsiteY8" fmla="*/ 393323 h 835438"/>
                    <a:gd name="connsiteX9" fmla="*/ 4225291 w 5852160"/>
                    <a:gd name="connsiteY9" fmla="*/ 145556 h 835438"/>
                    <a:gd name="connsiteX10" fmla="*/ 4747260 w 5852160"/>
                    <a:gd name="connsiteY10" fmla="*/ 480953 h 835438"/>
                    <a:gd name="connsiteX11" fmla="*/ 5021581 w 5852160"/>
                    <a:gd name="connsiteY11" fmla="*/ 160796 h 835438"/>
                    <a:gd name="connsiteX12" fmla="*/ 5311140 w 5852160"/>
                    <a:gd name="connsiteY12" fmla="*/ 282833 h 835438"/>
                    <a:gd name="connsiteX13" fmla="*/ 5669281 w 5852160"/>
                    <a:gd name="connsiteY13" fmla="*/ 309386 h 835438"/>
                    <a:gd name="connsiteX14" fmla="*/ 5852160 w 5852160"/>
                    <a:gd name="connsiteY14" fmla="*/ 694313 h 835438"/>
                    <a:gd name="connsiteX0" fmla="*/ 0 w 5852160"/>
                    <a:gd name="connsiteY0" fmla="*/ 694225 h 938220"/>
                    <a:gd name="connsiteX1" fmla="*/ 533051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58103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75997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1474 h 935469"/>
                    <a:gd name="connsiteX1" fmla="*/ 575997 w 5852160"/>
                    <a:gd name="connsiteY1" fmla="*/ 15891 h 935469"/>
                    <a:gd name="connsiteX2" fmla="*/ 1356360 w 5852160"/>
                    <a:gd name="connsiteY2" fmla="*/ 180934 h 935469"/>
                    <a:gd name="connsiteX3" fmla="*/ 1882141 w 5852160"/>
                    <a:gd name="connsiteY3" fmla="*/ 119857 h 935469"/>
                    <a:gd name="connsiteX4" fmla="*/ 2186940 w 5852160"/>
                    <a:gd name="connsiteY4" fmla="*/ 584794 h 935469"/>
                    <a:gd name="connsiteX5" fmla="*/ 2461261 w 5852160"/>
                    <a:gd name="connsiteY5" fmla="*/ 672307 h 935469"/>
                    <a:gd name="connsiteX6" fmla="*/ 2754630 w 5852160"/>
                    <a:gd name="connsiteY6" fmla="*/ 931504 h 935469"/>
                    <a:gd name="connsiteX7" fmla="*/ 3238501 w 5852160"/>
                    <a:gd name="connsiteY7" fmla="*/ 447517 h 935469"/>
                    <a:gd name="connsiteX8" fmla="*/ 3741420 w 5852160"/>
                    <a:gd name="connsiteY8" fmla="*/ 493354 h 935469"/>
                    <a:gd name="connsiteX9" fmla="*/ 4225291 w 5852160"/>
                    <a:gd name="connsiteY9" fmla="*/ 245587 h 935469"/>
                    <a:gd name="connsiteX10" fmla="*/ 4747260 w 5852160"/>
                    <a:gd name="connsiteY10" fmla="*/ 580984 h 935469"/>
                    <a:gd name="connsiteX11" fmla="*/ 5021581 w 5852160"/>
                    <a:gd name="connsiteY11" fmla="*/ 260827 h 935469"/>
                    <a:gd name="connsiteX12" fmla="*/ 5311140 w 5852160"/>
                    <a:gd name="connsiteY12" fmla="*/ 382864 h 935469"/>
                    <a:gd name="connsiteX13" fmla="*/ 5669281 w 5852160"/>
                    <a:gd name="connsiteY13" fmla="*/ 409417 h 935469"/>
                    <a:gd name="connsiteX14" fmla="*/ 5852160 w 5852160"/>
                    <a:gd name="connsiteY14" fmla="*/ 794344 h 93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52160" h="935469">
                      <a:moveTo>
                        <a:pt x="0" y="691474"/>
                      </a:moveTo>
                      <a:cubicBezTo>
                        <a:pt x="58420" y="693359"/>
                        <a:pt x="349937" y="100981"/>
                        <a:pt x="575997" y="15891"/>
                      </a:cubicBezTo>
                      <a:cubicBezTo>
                        <a:pt x="802057" y="-69199"/>
                        <a:pt x="1138669" y="216866"/>
                        <a:pt x="1356360" y="180934"/>
                      </a:cubicBezTo>
                      <a:cubicBezTo>
                        <a:pt x="1574051" y="145002"/>
                        <a:pt x="1743711" y="52547"/>
                        <a:pt x="1882141" y="119857"/>
                      </a:cubicBezTo>
                      <a:cubicBezTo>
                        <a:pt x="2020571" y="187167"/>
                        <a:pt x="2090420" y="492719"/>
                        <a:pt x="2186940" y="584794"/>
                      </a:cubicBezTo>
                      <a:cubicBezTo>
                        <a:pt x="2283460" y="676869"/>
                        <a:pt x="2366646" y="614522"/>
                        <a:pt x="2461261" y="672307"/>
                      </a:cubicBezTo>
                      <a:cubicBezTo>
                        <a:pt x="2555876" y="730092"/>
                        <a:pt x="2625090" y="968969"/>
                        <a:pt x="2754630" y="931504"/>
                      </a:cubicBezTo>
                      <a:cubicBezTo>
                        <a:pt x="2884170" y="894039"/>
                        <a:pt x="3074036" y="520542"/>
                        <a:pt x="3238501" y="447517"/>
                      </a:cubicBezTo>
                      <a:cubicBezTo>
                        <a:pt x="3402966" y="374492"/>
                        <a:pt x="3576955" y="527009"/>
                        <a:pt x="3741420" y="493354"/>
                      </a:cubicBezTo>
                      <a:cubicBezTo>
                        <a:pt x="3905885" y="459699"/>
                        <a:pt x="4057651" y="230982"/>
                        <a:pt x="4225291" y="245587"/>
                      </a:cubicBezTo>
                      <a:cubicBezTo>
                        <a:pt x="4392931" y="260192"/>
                        <a:pt x="4614545" y="578444"/>
                        <a:pt x="4747260" y="580984"/>
                      </a:cubicBezTo>
                      <a:cubicBezTo>
                        <a:pt x="4879975" y="583524"/>
                        <a:pt x="4927601" y="293847"/>
                        <a:pt x="5021581" y="260827"/>
                      </a:cubicBezTo>
                      <a:cubicBezTo>
                        <a:pt x="5115561" y="227807"/>
                        <a:pt x="5203190" y="358099"/>
                        <a:pt x="5311140" y="382864"/>
                      </a:cubicBezTo>
                      <a:cubicBezTo>
                        <a:pt x="5419090" y="407629"/>
                        <a:pt x="5579111" y="340837"/>
                        <a:pt x="5669281" y="409417"/>
                      </a:cubicBezTo>
                      <a:cubicBezTo>
                        <a:pt x="5759451" y="477997"/>
                        <a:pt x="5815330" y="760035"/>
                        <a:pt x="5852160" y="794344"/>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7CDCAF2D-90C5-4ACA-BB7D-F425243E3571}"/>
                    </a:ext>
                  </a:extLst>
                </p:cNvPr>
                <p:cNvSpPr/>
                <p:nvPr/>
              </p:nvSpPr>
              <p:spPr>
                <a:xfrm>
                  <a:off x="1306829" y="3798491"/>
                  <a:ext cx="5852160" cy="1005793"/>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901909"/>
                    <a:gd name="connsiteX1" fmla="*/ 259081 w 5852160"/>
                    <a:gd name="connsiteY1" fmla="*/ 863983 h 901909"/>
                    <a:gd name="connsiteX2" fmla="*/ 590550 w 5852160"/>
                    <a:gd name="connsiteY2" fmla="*/ 822191 h 901909"/>
                    <a:gd name="connsiteX3" fmla="*/ 910591 w 5852160"/>
                    <a:gd name="connsiteY3" fmla="*/ 151514 h 901909"/>
                    <a:gd name="connsiteX4" fmla="*/ 1356360 w 5852160"/>
                    <a:gd name="connsiteY4" fmla="*/ 83051 h 901909"/>
                    <a:gd name="connsiteX5" fmla="*/ 1882141 w 5852160"/>
                    <a:gd name="connsiteY5" fmla="*/ 21974 h 901909"/>
                    <a:gd name="connsiteX6" fmla="*/ 2186940 w 5852160"/>
                    <a:gd name="connsiteY6" fmla="*/ 486911 h 901909"/>
                    <a:gd name="connsiteX7" fmla="*/ 2461261 w 5852160"/>
                    <a:gd name="connsiteY7" fmla="*/ 574424 h 901909"/>
                    <a:gd name="connsiteX8" fmla="*/ 2754630 w 5852160"/>
                    <a:gd name="connsiteY8" fmla="*/ 833621 h 901909"/>
                    <a:gd name="connsiteX9" fmla="*/ 3238501 w 5852160"/>
                    <a:gd name="connsiteY9" fmla="*/ 349634 h 901909"/>
                    <a:gd name="connsiteX10" fmla="*/ 3741420 w 5852160"/>
                    <a:gd name="connsiteY10" fmla="*/ 395471 h 901909"/>
                    <a:gd name="connsiteX11" fmla="*/ 4225291 w 5852160"/>
                    <a:gd name="connsiteY11" fmla="*/ 147704 h 901909"/>
                    <a:gd name="connsiteX12" fmla="*/ 4747260 w 5852160"/>
                    <a:gd name="connsiteY12" fmla="*/ 483101 h 901909"/>
                    <a:gd name="connsiteX13" fmla="*/ 5017771 w 5852160"/>
                    <a:gd name="connsiteY13" fmla="*/ 197234 h 901909"/>
                    <a:gd name="connsiteX14" fmla="*/ 5311140 w 5852160"/>
                    <a:gd name="connsiteY14" fmla="*/ 284981 h 901909"/>
                    <a:gd name="connsiteX15" fmla="*/ 5669281 w 5852160"/>
                    <a:gd name="connsiteY15" fmla="*/ 311534 h 901909"/>
                    <a:gd name="connsiteX16" fmla="*/ 5852160 w 5852160"/>
                    <a:gd name="connsiteY16" fmla="*/ 696461 h 901909"/>
                    <a:gd name="connsiteX0" fmla="*/ 0 w 5852160"/>
                    <a:gd name="connsiteY0" fmla="*/ 612119 h 895717"/>
                    <a:gd name="connsiteX1" fmla="*/ 259081 w 5852160"/>
                    <a:gd name="connsiteY1" fmla="*/ 882511 h 895717"/>
                    <a:gd name="connsiteX2" fmla="*/ 590550 w 5852160"/>
                    <a:gd name="connsiteY2" fmla="*/ 840719 h 895717"/>
                    <a:gd name="connsiteX3" fmla="*/ 1017271 w 5852160"/>
                    <a:gd name="connsiteY3" fmla="*/ 726302 h 895717"/>
                    <a:gd name="connsiteX4" fmla="*/ 1356360 w 5852160"/>
                    <a:gd name="connsiteY4" fmla="*/ 101579 h 895717"/>
                    <a:gd name="connsiteX5" fmla="*/ 1882141 w 5852160"/>
                    <a:gd name="connsiteY5" fmla="*/ 40502 h 895717"/>
                    <a:gd name="connsiteX6" fmla="*/ 2186940 w 5852160"/>
                    <a:gd name="connsiteY6" fmla="*/ 505439 h 895717"/>
                    <a:gd name="connsiteX7" fmla="*/ 2461261 w 5852160"/>
                    <a:gd name="connsiteY7" fmla="*/ 592952 h 895717"/>
                    <a:gd name="connsiteX8" fmla="*/ 2754630 w 5852160"/>
                    <a:gd name="connsiteY8" fmla="*/ 852149 h 895717"/>
                    <a:gd name="connsiteX9" fmla="*/ 3238501 w 5852160"/>
                    <a:gd name="connsiteY9" fmla="*/ 368162 h 895717"/>
                    <a:gd name="connsiteX10" fmla="*/ 3741420 w 5852160"/>
                    <a:gd name="connsiteY10" fmla="*/ 413999 h 895717"/>
                    <a:gd name="connsiteX11" fmla="*/ 4225291 w 5852160"/>
                    <a:gd name="connsiteY11" fmla="*/ 166232 h 895717"/>
                    <a:gd name="connsiteX12" fmla="*/ 4747260 w 5852160"/>
                    <a:gd name="connsiteY12" fmla="*/ 501629 h 895717"/>
                    <a:gd name="connsiteX13" fmla="*/ 5017771 w 5852160"/>
                    <a:gd name="connsiteY13" fmla="*/ 215762 h 895717"/>
                    <a:gd name="connsiteX14" fmla="*/ 5311140 w 5852160"/>
                    <a:gd name="connsiteY14" fmla="*/ 303509 h 895717"/>
                    <a:gd name="connsiteX15" fmla="*/ 5669281 w 5852160"/>
                    <a:gd name="connsiteY15" fmla="*/ 330062 h 895717"/>
                    <a:gd name="connsiteX16" fmla="*/ 5852160 w 5852160"/>
                    <a:gd name="connsiteY16" fmla="*/ 714989 h 895717"/>
                    <a:gd name="connsiteX0" fmla="*/ 0 w 5852160"/>
                    <a:gd name="connsiteY0" fmla="*/ 510733 h 794331"/>
                    <a:gd name="connsiteX1" fmla="*/ 259081 w 5852160"/>
                    <a:gd name="connsiteY1" fmla="*/ 781125 h 794331"/>
                    <a:gd name="connsiteX2" fmla="*/ 590550 w 5852160"/>
                    <a:gd name="connsiteY2" fmla="*/ 739333 h 794331"/>
                    <a:gd name="connsiteX3" fmla="*/ 1017271 w 5852160"/>
                    <a:gd name="connsiteY3" fmla="*/ 624916 h 794331"/>
                    <a:gd name="connsiteX4" fmla="*/ 1356360 w 5852160"/>
                    <a:gd name="connsiteY4" fmla="*/ 193 h 794331"/>
                    <a:gd name="connsiteX5" fmla="*/ 1714501 w 5852160"/>
                    <a:gd name="connsiteY5" fmla="*/ 556336 h 794331"/>
                    <a:gd name="connsiteX6" fmla="*/ 2186940 w 5852160"/>
                    <a:gd name="connsiteY6" fmla="*/ 404053 h 794331"/>
                    <a:gd name="connsiteX7" fmla="*/ 2461261 w 5852160"/>
                    <a:gd name="connsiteY7" fmla="*/ 491566 h 794331"/>
                    <a:gd name="connsiteX8" fmla="*/ 2754630 w 5852160"/>
                    <a:gd name="connsiteY8" fmla="*/ 750763 h 794331"/>
                    <a:gd name="connsiteX9" fmla="*/ 3238501 w 5852160"/>
                    <a:gd name="connsiteY9" fmla="*/ 266776 h 794331"/>
                    <a:gd name="connsiteX10" fmla="*/ 3741420 w 5852160"/>
                    <a:gd name="connsiteY10" fmla="*/ 312613 h 794331"/>
                    <a:gd name="connsiteX11" fmla="*/ 4225291 w 5852160"/>
                    <a:gd name="connsiteY11" fmla="*/ 64846 h 794331"/>
                    <a:gd name="connsiteX12" fmla="*/ 4747260 w 5852160"/>
                    <a:gd name="connsiteY12" fmla="*/ 400243 h 794331"/>
                    <a:gd name="connsiteX13" fmla="*/ 5017771 w 5852160"/>
                    <a:gd name="connsiteY13" fmla="*/ 114376 h 794331"/>
                    <a:gd name="connsiteX14" fmla="*/ 5311140 w 5852160"/>
                    <a:gd name="connsiteY14" fmla="*/ 202123 h 794331"/>
                    <a:gd name="connsiteX15" fmla="*/ 5669281 w 5852160"/>
                    <a:gd name="connsiteY15" fmla="*/ 228676 h 794331"/>
                    <a:gd name="connsiteX16" fmla="*/ 5852160 w 5852160"/>
                    <a:gd name="connsiteY16" fmla="*/ 613603 h 794331"/>
                    <a:gd name="connsiteX0" fmla="*/ 0 w 5852160"/>
                    <a:gd name="connsiteY0" fmla="*/ 510733 h 926566"/>
                    <a:gd name="connsiteX1" fmla="*/ 259081 w 5852160"/>
                    <a:gd name="connsiteY1" fmla="*/ 781125 h 926566"/>
                    <a:gd name="connsiteX2" fmla="*/ 590550 w 5852160"/>
                    <a:gd name="connsiteY2" fmla="*/ 739333 h 926566"/>
                    <a:gd name="connsiteX3" fmla="*/ 1017271 w 5852160"/>
                    <a:gd name="connsiteY3" fmla="*/ 624916 h 926566"/>
                    <a:gd name="connsiteX4" fmla="*/ 1356360 w 5852160"/>
                    <a:gd name="connsiteY4" fmla="*/ 193 h 926566"/>
                    <a:gd name="connsiteX5" fmla="*/ 1714501 w 5852160"/>
                    <a:gd name="connsiteY5" fmla="*/ 556336 h 926566"/>
                    <a:gd name="connsiteX6" fmla="*/ 2186940 w 5852160"/>
                    <a:gd name="connsiteY6" fmla="*/ 404053 h 926566"/>
                    <a:gd name="connsiteX7" fmla="*/ 2423161 w 5852160"/>
                    <a:gd name="connsiteY7" fmla="*/ 910666 h 926566"/>
                    <a:gd name="connsiteX8" fmla="*/ 2754630 w 5852160"/>
                    <a:gd name="connsiteY8" fmla="*/ 750763 h 926566"/>
                    <a:gd name="connsiteX9" fmla="*/ 3238501 w 5852160"/>
                    <a:gd name="connsiteY9" fmla="*/ 266776 h 926566"/>
                    <a:gd name="connsiteX10" fmla="*/ 3741420 w 5852160"/>
                    <a:gd name="connsiteY10" fmla="*/ 312613 h 926566"/>
                    <a:gd name="connsiteX11" fmla="*/ 4225291 w 5852160"/>
                    <a:gd name="connsiteY11" fmla="*/ 64846 h 926566"/>
                    <a:gd name="connsiteX12" fmla="*/ 4747260 w 5852160"/>
                    <a:gd name="connsiteY12" fmla="*/ 400243 h 926566"/>
                    <a:gd name="connsiteX13" fmla="*/ 5017771 w 5852160"/>
                    <a:gd name="connsiteY13" fmla="*/ 114376 h 926566"/>
                    <a:gd name="connsiteX14" fmla="*/ 5311140 w 5852160"/>
                    <a:gd name="connsiteY14" fmla="*/ 202123 h 926566"/>
                    <a:gd name="connsiteX15" fmla="*/ 5669281 w 5852160"/>
                    <a:gd name="connsiteY15" fmla="*/ 228676 h 926566"/>
                    <a:gd name="connsiteX16" fmla="*/ 5852160 w 5852160"/>
                    <a:gd name="connsiteY16" fmla="*/ 613603 h 926566"/>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225291 w 5852160"/>
                    <a:gd name="connsiteY11" fmla="*/ 64846 h 921439"/>
                    <a:gd name="connsiteX12" fmla="*/ 4747260 w 5852160"/>
                    <a:gd name="connsiteY12" fmla="*/ 400243 h 921439"/>
                    <a:gd name="connsiteX13" fmla="*/ 5017771 w 5852160"/>
                    <a:gd name="connsiteY13" fmla="*/ 11437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17771 w 5852160"/>
                    <a:gd name="connsiteY13" fmla="*/ 11437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74921 w 5852160"/>
                    <a:gd name="connsiteY13" fmla="*/ 46108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74921 w 5852160"/>
                    <a:gd name="connsiteY13" fmla="*/ 461086 h 921439"/>
                    <a:gd name="connsiteX14" fmla="*/ 5311140 w 5852160"/>
                    <a:gd name="connsiteY14" fmla="*/ 202123 h 921439"/>
                    <a:gd name="connsiteX15" fmla="*/ 5604511 w 5852160"/>
                    <a:gd name="connsiteY15" fmla="*/ 480136 h 921439"/>
                    <a:gd name="connsiteX16" fmla="*/ 5852160 w 5852160"/>
                    <a:gd name="connsiteY16" fmla="*/ 613603 h 921439"/>
                    <a:gd name="connsiteX0" fmla="*/ 0 w 5852160"/>
                    <a:gd name="connsiteY0" fmla="*/ 510733 h 921439"/>
                    <a:gd name="connsiteX1" fmla="*/ 259081 w 5852160"/>
                    <a:gd name="connsiteY1" fmla="*/ 781125 h 921439"/>
                    <a:gd name="connsiteX2" fmla="*/ 1017271 w 5852160"/>
                    <a:gd name="connsiteY2" fmla="*/ 624916 h 921439"/>
                    <a:gd name="connsiteX3" fmla="*/ 1356360 w 5852160"/>
                    <a:gd name="connsiteY3" fmla="*/ 193 h 921439"/>
                    <a:gd name="connsiteX4" fmla="*/ 1714501 w 5852160"/>
                    <a:gd name="connsiteY4" fmla="*/ 556336 h 921439"/>
                    <a:gd name="connsiteX5" fmla="*/ 2186940 w 5852160"/>
                    <a:gd name="connsiteY5" fmla="*/ 404053 h 921439"/>
                    <a:gd name="connsiteX6" fmla="*/ 2423161 w 5852160"/>
                    <a:gd name="connsiteY6" fmla="*/ 910666 h 921439"/>
                    <a:gd name="connsiteX7" fmla="*/ 2754630 w 5852160"/>
                    <a:gd name="connsiteY7" fmla="*/ 750763 h 921439"/>
                    <a:gd name="connsiteX8" fmla="*/ 3329941 w 5852160"/>
                    <a:gd name="connsiteY8" fmla="*/ 758266 h 921439"/>
                    <a:gd name="connsiteX9" fmla="*/ 3741420 w 5852160"/>
                    <a:gd name="connsiteY9" fmla="*/ 312613 h 921439"/>
                    <a:gd name="connsiteX10" fmla="*/ 4179571 w 5852160"/>
                    <a:gd name="connsiteY10" fmla="*/ 583006 h 921439"/>
                    <a:gd name="connsiteX11" fmla="*/ 4747260 w 5852160"/>
                    <a:gd name="connsiteY11" fmla="*/ 400243 h 921439"/>
                    <a:gd name="connsiteX12" fmla="*/ 5074921 w 5852160"/>
                    <a:gd name="connsiteY12" fmla="*/ 461086 h 921439"/>
                    <a:gd name="connsiteX13" fmla="*/ 5311140 w 5852160"/>
                    <a:gd name="connsiteY13" fmla="*/ 202123 h 921439"/>
                    <a:gd name="connsiteX14" fmla="*/ 5604511 w 5852160"/>
                    <a:gd name="connsiteY14" fmla="*/ 480136 h 921439"/>
                    <a:gd name="connsiteX15" fmla="*/ 5852160 w 5852160"/>
                    <a:gd name="connsiteY15" fmla="*/ 613603 h 921439"/>
                    <a:gd name="connsiteX0" fmla="*/ 0 w 5852160"/>
                    <a:gd name="connsiteY0" fmla="*/ 510733 h 921439"/>
                    <a:gd name="connsiteX1" fmla="*/ 259081 w 5852160"/>
                    <a:gd name="connsiteY1" fmla="*/ 781125 h 921439"/>
                    <a:gd name="connsiteX2" fmla="*/ 1017271 w 5852160"/>
                    <a:gd name="connsiteY2" fmla="*/ 624916 h 921439"/>
                    <a:gd name="connsiteX3" fmla="*/ 1356360 w 5852160"/>
                    <a:gd name="connsiteY3" fmla="*/ 193 h 921439"/>
                    <a:gd name="connsiteX4" fmla="*/ 1714501 w 5852160"/>
                    <a:gd name="connsiteY4" fmla="*/ 556336 h 921439"/>
                    <a:gd name="connsiteX5" fmla="*/ 2186940 w 5852160"/>
                    <a:gd name="connsiteY5" fmla="*/ 404053 h 921439"/>
                    <a:gd name="connsiteX6" fmla="*/ 2423161 w 5852160"/>
                    <a:gd name="connsiteY6" fmla="*/ 910666 h 921439"/>
                    <a:gd name="connsiteX7" fmla="*/ 2754630 w 5852160"/>
                    <a:gd name="connsiteY7" fmla="*/ 750763 h 921439"/>
                    <a:gd name="connsiteX8" fmla="*/ 3329941 w 5852160"/>
                    <a:gd name="connsiteY8" fmla="*/ 758266 h 921439"/>
                    <a:gd name="connsiteX9" fmla="*/ 3741420 w 5852160"/>
                    <a:gd name="connsiteY9" fmla="*/ 312613 h 921439"/>
                    <a:gd name="connsiteX10" fmla="*/ 4179571 w 5852160"/>
                    <a:gd name="connsiteY10" fmla="*/ 583006 h 921439"/>
                    <a:gd name="connsiteX11" fmla="*/ 4747260 w 5852160"/>
                    <a:gd name="connsiteY11" fmla="*/ 400243 h 921439"/>
                    <a:gd name="connsiteX12" fmla="*/ 5074921 w 5852160"/>
                    <a:gd name="connsiteY12" fmla="*/ 461086 h 921439"/>
                    <a:gd name="connsiteX13" fmla="*/ 5311140 w 5852160"/>
                    <a:gd name="connsiteY13" fmla="*/ 202123 h 921439"/>
                    <a:gd name="connsiteX14" fmla="*/ 5604511 w 5852160"/>
                    <a:gd name="connsiteY14" fmla="*/ 480136 h 921439"/>
                    <a:gd name="connsiteX15" fmla="*/ 5852160 w 5852160"/>
                    <a:gd name="connsiteY15" fmla="*/ 613603 h 921439"/>
                    <a:gd name="connsiteX0" fmla="*/ 0 w 5852160"/>
                    <a:gd name="connsiteY0" fmla="*/ 510733 h 921439"/>
                    <a:gd name="connsiteX1" fmla="*/ 1017271 w 5852160"/>
                    <a:gd name="connsiteY1" fmla="*/ 624916 h 921439"/>
                    <a:gd name="connsiteX2" fmla="*/ 1356360 w 5852160"/>
                    <a:gd name="connsiteY2" fmla="*/ 193 h 921439"/>
                    <a:gd name="connsiteX3" fmla="*/ 1714501 w 5852160"/>
                    <a:gd name="connsiteY3" fmla="*/ 556336 h 921439"/>
                    <a:gd name="connsiteX4" fmla="*/ 2186940 w 5852160"/>
                    <a:gd name="connsiteY4" fmla="*/ 404053 h 921439"/>
                    <a:gd name="connsiteX5" fmla="*/ 2423161 w 5852160"/>
                    <a:gd name="connsiteY5" fmla="*/ 910666 h 921439"/>
                    <a:gd name="connsiteX6" fmla="*/ 2754630 w 5852160"/>
                    <a:gd name="connsiteY6" fmla="*/ 750763 h 921439"/>
                    <a:gd name="connsiteX7" fmla="*/ 3329941 w 5852160"/>
                    <a:gd name="connsiteY7" fmla="*/ 758266 h 921439"/>
                    <a:gd name="connsiteX8" fmla="*/ 3741420 w 5852160"/>
                    <a:gd name="connsiteY8" fmla="*/ 312613 h 921439"/>
                    <a:gd name="connsiteX9" fmla="*/ 4179571 w 5852160"/>
                    <a:gd name="connsiteY9" fmla="*/ 583006 h 921439"/>
                    <a:gd name="connsiteX10" fmla="*/ 4747260 w 5852160"/>
                    <a:gd name="connsiteY10" fmla="*/ 400243 h 921439"/>
                    <a:gd name="connsiteX11" fmla="*/ 5074921 w 5852160"/>
                    <a:gd name="connsiteY11" fmla="*/ 461086 h 921439"/>
                    <a:gd name="connsiteX12" fmla="*/ 5311140 w 5852160"/>
                    <a:gd name="connsiteY12" fmla="*/ 202123 h 921439"/>
                    <a:gd name="connsiteX13" fmla="*/ 5604511 w 5852160"/>
                    <a:gd name="connsiteY13" fmla="*/ 480136 h 921439"/>
                    <a:gd name="connsiteX14" fmla="*/ 5852160 w 5852160"/>
                    <a:gd name="connsiteY14" fmla="*/ 613603 h 921439"/>
                    <a:gd name="connsiteX0" fmla="*/ 0 w 5852160"/>
                    <a:gd name="connsiteY0" fmla="*/ 515805 h 960085"/>
                    <a:gd name="connsiteX1" fmla="*/ 586741 w 5852160"/>
                    <a:gd name="connsiteY1" fmla="*/ 950276 h 960085"/>
                    <a:gd name="connsiteX2" fmla="*/ 1356360 w 5852160"/>
                    <a:gd name="connsiteY2" fmla="*/ 5265 h 960085"/>
                    <a:gd name="connsiteX3" fmla="*/ 1714501 w 5852160"/>
                    <a:gd name="connsiteY3" fmla="*/ 561408 h 960085"/>
                    <a:gd name="connsiteX4" fmla="*/ 2186940 w 5852160"/>
                    <a:gd name="connsiteY4" fmla="*/ 409125 h 960085"/>
                    <a:gd name="connsiteX5" fmla="*/ 2423161 w 5852160"/>
                    <a:gd name="connsiteY5" fmla="*/ 915738 h 960085"/>
                    <a:gd name="connsiteX6" fmla="*/ 2754630 w 5852160"/>
                    <a:gd name="connsiteY6" fmla="*/ 755835 h 960085"/>
                    <a:gd name="connsiteX7" fmla="*/ 3329941 w 5852160"/>
                    <a:gd name="connsiteY7" fmla="*/ 763338 h 960085"/>
                    <a:gd name="connsiteX8" fmla="*/ 3741420 w 5852160"/>
                    <a:gd name="connsiteY8" fmla="*/ 317685 h 960085"/>
                    <a:gd name="connsiteX9" fmla="*/ 4179571 w 5852160"/>
                    <a:gd name="connsiteY9" fmla="*/ 588078 h 960085"/>
                    <a:gd name="connsiteX10" fmla="*/ 4747260 w 5852160"/>
                    <a:gd name="connsiteY10" fmla="*/ 405315 h 960085"/>
                    <a:gd name="connsiteX11" fmla="*/ 5074921 w 5852160"/>
                    <a:gd name="connsiteY11" fmla="*/ 466158 h 960085"/>
                    <a:gd name="connsiteX12" fmla="*/ 5311140 w 5852160"/>
                    <a:gd name="connsiteY12" fmla="*/ 207195 h 960085"/>
                    <a:gd name="connsiteX13" fmla="*/ 5604511 w 5852160"/>
                    <a:gd name="connsiteY13" fmla="*/ 485208 h 960085"/>
                    <a:gd name="connsiteX14" fmla="*/ 5852160 w 5852160"/>
                    <a:gd name="connsiteY14" fmla="*/ 618675 h 960085"/>
                    <a:gd name="connsiteX0" fmla="*/ 0 w 5852160"/>
                    <a:gd name="connsiteY0" fmla="*/ 515805 h 960085"/>
                    <a:gd name="connsiteX1" fmla="*/ 586741 w 5852160"/>
                    <a:gd name="connsiteY1" fmla="*/ 950276 h 960085"/>
                    <a:gd name="connsiteX2" fmla="*/ 1356360 w 5852160"/>
                    <a:gd name="connsiteY2" fmla="*/ 5265 h 960085"/>
                    <a:gd name="connsiteX3" fmla="*/ 1714501 w 5852160"/>
                    <a:gd name="connsiteY3" fmla="*/ 561408 h 960085"/>
                    <a:gd name="connsiteX4" fmla="*/ 2186940 w 5852160"/>
                    <a:gd name="connsiteY4" fmla="*/ 409125 h 960085"/>
                    <a:gd name="connsiteX5" fmla="*/ 2423161 w 5852160"/>
                    <a:gd name="connsiteY5" fmla="*/ 915738 h 960085"/>
                    <a:gd name="connsiteX6" fmla="*/ 2754630 w 5852160"/>
                    <a:gd name="connsiteY6" fmla="*/ 755835 h 960085"/>
                    <a:gd name="connsiteX7" fmla="*/ 3329941 w 5852160"/>
                    <a:gd name="connsiteY7" fmla="*/ 763338 h 960085"/>
                    <a:gd name="connsiteX8" fmla="*/ 3741420 w 5852160"/>
                    <a:gd name="connsiteY8" fmla="*/ 317685 h 960085"/>
                    <a:gd name="connsiteX9" fmla="*/ 4179571 w 5852160"/>
                    <a:gd name="connsiteY9" fmla="*/ 588078 h 960085"/>
                    <a:gd name="connsiteX10" fmla="*/ 4747260 w 5852160"/>
                    <a:gd name="connsiteY10" fmla="*/ 405315 h 960085"/>
                    <a:gd name="connsiteX11" fmla="*/ 5074921 w 5852160"/>
                    <a:gd name="connsiteY11" fmla="*/ 466158 h 960085"/>
                    <a:gd name="connsiteX12" fmla="*/ 5311140 w 5852160"/>
                    <a:gd name="connsiteY12" fmla="*/ 207195 h 960085"/>
                    <a:gd name="connsiteX13" fmla="*/ 5604511 w 5852160"/>
                    <a:gd name="connsiteY13" fmla="*/ 485208 h 960085"/>
                    <a:gd name="connsiteX14" fmla="*/ 5852160 w 5852160"/>
                    <a:gd name="connsiteY14" fmla="*/ 618675 h 960085"/>
                    <a:gd name="connsiteX0" fmla="*/ 0 w 5852160"/>
                    <a:gd name="connsiteY0" fmla="*/ 515805 h 962539"/>
                    <a:gd name="connsiteX1" fmla="*/ 586741 w 5852160"/>
                    <a:gd name="connsiteY1" fmla="*/ 950276 h 962539"/>
                    <a:gd name="connsiteX2" fmla="*/ 1356360 w 5852160"/>
                    <a:gd name="connsiteY2" fmla="*/ 5265 h 962539"/>
                    <a:gd name="connsiteX3" fmla="*/ 1714501 w 5852160"/>
                    <a:gd name="connsiteY3" fmla="*/ 561408 h 962539"/>
                    <a:gd name="connsiteX4" fmla="*/ 2186940 w 5852160"/>
                    <a:gd name="connsiteY4" fmla="*/ 409125 h 962539"/>
                    <a:gd name="connsiteX5" fmla="*/ 2423161 w 5852160"/>
                    <a:gd name="connsiteY5" fmla="*/ 915738 h 962539"/>
                    <a:gd name="connsiteX6" fmla="*/ 2754630 w 5852160"/>
                    <a:gd name="connsiteY6" fmla="*/ 755835 h 962539"/>
                    <a:gd name="connsiteX7" fmla="*/ 3329941 w 5852160"/>
                    <a:gd name="connsiteY7" fmla="*/ 763338 h 962539"/>
                    <a:gd name="connsiteX8" fmla="*/ 3741420 w 5852160"/>
                    <a:gd name="connsiteY8" fmla="*/ 317685 h 962539"/>
                    <a:gd name="connsiteX9" fmla="*/ 4179571 w 5852160"/>
                    <a:gd name="connsiteY9" fmla="*/ 588078 h 962539"/>
                    <a:gd name="connsiteX10" fmla="*/ 4747260 w 5852160"/>
                    <a:gd name="connsiteY10" fmla="*/ 405315 h 962539"/>
                    <a:gd name="connsiteX11" fmla="*/ 5074921 w 5852160"/>
                    <a:gd name="connsiteY11" fmla="*/ 466158 h 962539"/>
                    <a:gd name="connsiteX12" fmla="*/ 5311140 w 5852160"/>
                    <a:gd name="connsiteY12" fmla="*/ 207195 h 962539"/>
                    <a:gd name="connsiteX13" fmla="*/ 5604511 w 5852160"/>
                    <a:gd name="connsiteY13" fmla="*/ 485208 h 962539"/>
                    <a:gd name="connsiteX14" fmla="*/ 5852160 w 5852160"/>
                    <a:gd name="connsiteY14" fmla="*/ 618675 h 962539"/>
                    <a:gd name="connsiteX0" fmla="*/ 0 w 5852160"/>
                    <a:gd name="connsiteY0" fmla="*/ 515805 h 968435"/>
                    <a:gd name="connsiteX1" fmla="*/ 586741 w 5852160"/>
                    <a:gd name="connsiteY1" fmla="*/ 950276 h 968435"/>
                    <a:gd name="connsiteX2" fmla="*/ 1356360 w 5852160"/>
                    <a:gd name="connsiteY2" fmla="*/ 5265 h 968435"/>
                    <a:gd name="connsiteX3" fmla="*/ 1714501 w 5852160"/>
                    <a:gd name="connsiteY3" fmla="*/ 561408 h 968435"/>
                    <a:gd name="connsiteX4" fmla="*/ 2186940 w 5852160"/>
                    <a:gd name="connsiteY4" fmla="*/ 409125 h 968435"/>
                    <a:gd name="connsiteX5" fmla="*/ 2423161 w 5852160"/>
                    <a:gd name="connsiteY5" fmla="*/ 915738 h 968435"/>
                    <a:gd name="connsiteX6" fmla="*/ 2754630 w 5852160"/>
                    <a:gd name="connsiteY6" fmla="*/ 755835 h 968435"/>
                    <a:gd name="connsiteX7" fmla="*/ 3329941 w 5852160"/>
                    <a:gd name="connsiteY7" fmla="*/ 763338 h 968435"/>
                    <a:gd name="connsiteX8" fmla="*/ 3741420 w 5852160"/>
                    <a:gd name="connsiteY8" fmla="*/ 317685 h 968435"/>
                    <a:gd name="connsiteX9" fmla="*/ 4179571 w 5852160"/>
                    <a:gd name="connsiteY9" fmla="*/ 588078 h 968435"/>
                    <a:gd name="connsiteX10" fmla="*/ 4747260 w 5852160"/>
                    <a:gd name="connsiteY10" fmla="*/ 405315 h 968435"/>
                    <a:gd name="connsiteX11" fmla="*/ 5074921 w 5852160"/>
                    <a:gd name="connsiteY11" fmla="*/ 466158 h 968435"/>
                    <a:gd name="connsiteX12" fmla="*/ 5311140 w 5852160"/>
                    <a:gd name="connsiteY12" fmla="*/ 207195 h 968435"/>
                    <a:gd name="connsiteX13" fmla="*/ 5604511 w 5852160"/>
                    <a:gd name="connsiteY13" fmla="*/ 485208 h 968435"/>
                    <a:gd name="connsiteX14" fmla="*/ 5852160 w 5852160"/>
                    <a:gd name="connsiteY14" fmla="*/ 618675 h 968435"/>
                    <a:gd name="connsiteX0" fmla="*/ 0 w 5852160"/>
                    <a:gd name="connsiteY0" fmla="*/ 517318 h 1025474"/>
                    <a:gd name="connsiteX1" fmla="*/ 584951 w 5852160"/>
                    <a:gd name="connsiteY1" fmla="*/ 1010156 h 1025474"/>
                    <a:gd name="connsiteX2" fmla="*/ 1356360 w 5852160"/>
                    <a:gd name="connsiteY2" fmla="*/ 6778 h 1025474"/>
                    <a:gd name="connsiteX3" fmla="*/ 1714501 w 5852160"/>
                    <a:gd name="connsiteY3" fmla="*/ 562921 h 1025474"/>
                    <a:gd name="connsiteX4" fmla="*/ 2186940 w 5852160"/>
                    <a:gd name="connsiteY4" fmla="*/ 410638 h 1025474"/>
                    <a:gd name="connsiteX5" fmla="*/ 2423161 w 5852160"/>
                    <a:gd name="connsiteY5" fmla="*/ 917251 h 1025474"/>
                    <a:gd name="connsiteX6" fmla="*/ 2754630 w 5852160"/>
                    <a:gd name="connsiteY6" fmla="*/ 757348 h 1025474"/>
                    <a:gd name="connsiteX7" fmla="*/ 3329941 w 5852160"/>
                    <a:gd name="connsiteY7" fmla="*/ 764851 h 1025474"/>
                    <a:gd name="connsiteX8" fmla="*/ 3741420 w 5852160"/>
                    <a:gd name="connsiteY8" fmla="*/ 319198 h 1025474"/>
                    <a:gd name="connsiteX9" fmla="*/ 4179571 w 5852160"/>
                    <a:gd name="connsiteY9" fmla="*/ 589591 h 1025474"/>
                    <a:gd name="connsiteX10" fmla="*/ 4747260 w 5852160"/>
                    <a:gd name="connsiteY10" fmla="*/ 406828 h 1025474"/>
                    <a:gd name="connsiteX11" fmla="*/ 5074921 w 5852160"/>
                    <a:gd name="connsiteY11" fmla="*/ 467671 h 1025474"/>
                    <a:gd name="connsiteX12" fmla="*/ 5311140 w 5852160"/>
                    <a:gd name="connsiteY12" fmla="*/ 208708 h 1025474"/>
                    <a:gd name="connsiteX13" fmla="*/ 5604511 w 5852160"/>
                    <a:gd name="connsiteY13" fmla="*/ 486721 h 1025474"/>
                    <a:gd name="connsiteX14" fmla="*/ 5852160 w 5852160"/>
                    <a:gd name="connsiteY14" fmla="*/ 620188 h 1025474"/>
                    <a:gd name="connsiteX0" fmla="*/ 0 w 5852160"/>
                    <a:gd name="connsiteY0" fmla="*/ 517318 h 1012554"/>
                    <a:gd name="connsiteX1" fmla="*/ 584951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584951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610003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601056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0559 h 1005795"/>
                    <a:gd name="connsiteX1" fmla="*/ 601056 w 5852160"/>
                    <a:gd name="connsiteY1" fmla="*/ 1003397 h 1005795"/>
                    <a:gd name="connsiteX2" fmla="*/ 1356360 w 5852160"/>
                    <a:gd name="connsiteY2" fmla="*/ 19 h 1005795"/>
                    <a:gd name="connsiteX3" fmla="*/ 1714501 w 5852160"/>
                    <a:gd name="connsiteY3" fmla="*/ 556162 h 1005795"/>
                    <a:gd name="connsiteX4" fmla="*/ 2186940 w 5852160"/>
                    <a:gd name="connsiteY4" fmla="*/ 403879 h 1005795"/>
                    <a:gd name="connsiteX5" fmla="*/ 2423161 w 5852160"/>
                    <a:gd name="connsiteY5" fmla="*/ 910492 h 1005795"/>
                    <a:gd name="connsiteX6" fmla="*/ 2754630 w 5852160"/>
                    <a:gd name="connsiteY6" fmla="*/ 750589 h 1005795"/>
                    <a:gd name="connsiteX7" fmla="*/ 3329941 w 5852160"/>
                    <a:gd name="connsiteY7" fmla="*/ 758092 h 1005795"/>
                    <a:gd name="connsiteX8" fmla="*/ 3741420 w 5852160"/>
                    <a:gd name="connsiteY8" fmla="*/ 312439 h 1005795"/>
                    <a:gd name="connsiteX9" fmla="*/ 4179571 w 5852160"/>
                    <a:gd name="connsiteY9" fmla="*/ 582832 h 1005795"/>
                    <a:gd name="connsiteX10" fmla="*/ 4747260 w 5852160"/>
                    <a:gd name="connsiteY10" fmla="*/ 400069 h 1005795"/>
                    <a:gd name="connsiteX11" fmla="*/ 5074921 w 5852160"/>
                    <a:gd name="connsiteY11" fmla="*/ 460912 h 1005795"/>
                    <a:gd name="connsiteX12" fmla="*/ 5311140 w 5852160"/>
                    <a:gd name="connsiteY12" fmla="*/ 201949 h 1005795"/>
                    <a:gd name="connsiteX13" fmla="*/ 5604511 w 5852160"/>
                    <a:gd name="connsiteY13" fmla="*/ 479962 h 1005795"/>
                    <a:gd name="connsiteX14" fmla="*/ 5852160 w 5852160"/>
                    <a:gd name="connsiteY14" fmla="*/ 613429 h 100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52160" h="1005795">
                      <a:moveTo>
                        <a:pt x="0" y="510559"/>
                      </a:moveTo>
                      <a:cubicBezTo>
                        <a:pt x="139542" y="804590"/>
                        <a:pt x="444784" y="1031788"/>
                        <a:pt x="601056" y="1003397"/>
                      </a:cubicBezTo>
                      <a:cubicBezTo>
                        <a:pt x="770667" y="970844"/>
                        <a:pt x="1163166" y="3545"/>
                        <a:pt x="1356360" y="19"/>
                      </a:cubicBezTo>
                      <a:cubicBezTo>
                        <a:pt x="1549554" y="-3507"/>
                        <a:pt x="1576071" y="488852"/>
                        <a:pt x="1714501" y="556162"/>
                      </a:cubicBezTo>
                      <a:cubicBezTo>
                        <a:pt x="1852931" y="623472"/>
                        <a:pt x="2068830" y="344824"/>
                        <a:pt x="2186940" y="403879"/>
                      </a:cubicBezTo>
                      <a:cubicBezTo>
                        <a:pt x="2305050" y="462934"/>
                        <a:pt x="2328546" y="852707"/>
                        <a:pt x="2423161" y="910492"/>
                      </a:cubicBezTo>
                      <a:cubicBezTo>
                        <a:pt x="2517776" y="968277"/>
                        <a:pt x="2603500" y="775989"/>
                        <a:pt x="2754630" y="750589"/>
                      </a:cubicBezTo>
                      <a:cubicBezTo>
                        <a:pt x="2905760" y="725189"/>
                        <a:pt x="3165476" y="831117"/>
                        <a:pt x="3329941" y="758092"/>
                      </a:cubicBezTo>
                      <a:cubicBezTo>
                        <a:pt x="3494406" y="685067"/>
                        <a:pt x="3599815" y="341649"/>
                        <a:pt x="3741420" y="312439"/>
                      </a:cubicBezTo>
                      <a:cubicBezTo>
                        <a:pt x="3883025" y="283229"/>
                        <a:pt x="4011931" y="568227"/>
                        <a:pt x="4179571" y="582832"/>
                      </a:cubicBezTo>
                      <a:cubicBezTo>
                        <a:pt x="4347211" y="597437"/>
                        <a:pt x="4598035" y="420389"/>
                        <a:pt x="4747260" y="400069"/>
                      </a:cubicBezTo>
                      <a:cubicBezTo>
                        <a:pt x="4896485" y="379749"/>
                        <a:pt x="4980941" y="493932"/>
                        <a:pt x="5074921" y="460912"/>
                      </a:cubicBezTo>
                      <a:cubicBezTo>
                        <a:pt x="5168901" y="427892"/>
                        <a:pt x="5222875" y="198774"/>
                        <a:pt x="5311140" y="201949"/>
                      </a:cubicBezTo>
                      <a:cubicBezTo>
                        <a:pt x="5399405" y="205124"/>
                        <a:pt x="5514341" y="411382"/>
                        <a:pt x="5604511" y="479962"/>
                      </a:cubicBezTo>
                      <a:cubicBezTo>
                        <a:pt x="5694681" y="548542"/>
                        <a:pt x="5815330" y="579120"/>
                        <a:pt x="5852160" y="613429"/>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grpSp>
        <p:grpSp>
          <p:nvGrpSpPr>
            <p:cNvPr id="2055" name="Group 2054">
              <a:extLst>
                <a:ext uri="{FF2B5EF4-FFF2-40B4-BE49-F238E27FC236}">
                  <a16:creationId xmlns:a16="http://schemas.microsoft.com/office/drawing/2014/main" id="{5738A3FA-32F2-43F2-8622-5DB88B3A38D0}"/>
                </a:ext>
              </a:extLst>
            </p:cNvPr>
            <p:cNvGrpSpPr/>
            <p:nvPr/>
          </p:nvGrpSpPr>
          <p:grpSpPr>
            <a:xfrm>
              <a:off x="3626576" y="1567132"/>
              <a:ext cx="3471198" cy="757130"/>
              <a:chOff x="7291873" y="1747744"/>
              <a:chExt cx="3471198" cy="757130"/>
            </a:xfrm>
          </p:grpSpPr>
          <p:cxnSp>
            <p:nvCxnSpPr>
              <p:cNvPr id="2051" name="Straight Connector 2050">
                <a:extLst>
                  <a:ext uri="{FF2B5EF4-FFF2-40B4-BE49-F238E27FC236}">
                    <a16:creationId xmlns:a16="http://schemas.microsoft.com/office/drawing/2014/main" id="{4AABF394-B17A-4E1B-ADAF-AE9277399EE4}"/>
                  </a:ext>
                </a:extLst>
              </p:cNvPr>
              <p:cNvCxnSpPr>
                <a:cxnSpLocks/>
              </p:cNvCxnSpPr>
              <p:nvPr/>
            </p:nvCxnSpPr>
            <p:spPr>
              <a:xfrm flipV="1">
                <a:off x="7291873" y="1883722"/>
                <a:ext cx="234041" cy="603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3282C5-4A72-465A-BA02-DDE711165D3B}"/>
                  </a:ext>
                </a:extLst>
              </p:cNvPr>
              <p:cNvCxnSpPr>
                <a:cxnSpLocks/>
              </p:cNvCxnSpPr>
              <p:nvPr/>
            </p:nvCxnSpPr>
            <p:spPr>
              <a:xfrm flipV="1">
                <a:off x="7299493" y="2036122"/>
                <a:ext cx="234041" cy="6038"/>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38" name="Straight Connector 37">
                <a:extLst>
                  <a:ext uri="{FF2B5EF4-FFF2-40B4-BE49-F238E27FC236}">
                    <a16:creationId xmlns:a16="http://schemas.microsoft.com/office/drawing/2014/main" id="{E7CDAD3C-FC34-403B-9E05-F620CBD51486}"/>
                  </a:ext>
                </a:extLst>
              </p:cNvPr>
              <p:cNvCxnSpPr>
                <a:cxnSpLocks/>
              </p:cNvCxnSpPr>
              <p:nvPr/>
            </p:nvCxnSpPr>
            <p:spPr>
              <a:xfrm flipV="1">
                <a:off x="7301747" y="2182484"/>
                <a:ext cx="234041" cy="6038"/>
              </a:xfrm>
              <a:prstGeom prst="line">
                <a:avLst/>
              </a:prstGeom>
              <a:ln/>
            </p:spPr>
            <p:style>
              <a:lnRef idx="1">
                <a:schemeClr val="dk1"/>
              </a:lnRef>
              <a:fillRef idx="0">
                <a:schemeClr val="dk1"/>
              </a:fillRef>
              <a:effectRef idx="0">
                <a:schemeClr val="dk1"/>
              </a:effectRef>
              <a:fontRef idx="minor">
                <a:schemeClr val="tx1"/>
              </a:fontRef>
            </p:style>
          </p:cxnSp>
          <p:sp>
            <p:nvSpPr>
              <p:cNvPr id="2053" name="Oval 2052">
                <a:extLst>
                  <a:ext uri="{FF2B5EF4-FFF2-40B4-BE49-F238E27FC236}">
                    <a16:creationId xmlns:a16="http://schemas.microsoft.com/office/drawing/2014/main" id="{036A7896-C79D-4C1C-987A-8A73D2878774}"/>
                  </a:ext>
                </a:extLst>
              </p:cNvPr>
              <p:cNvSpPr/>
              <p:nvPr/>
            </p:nvSpPr>
            <p:spPr>
              <a:xfrm>
                <a:off x="7367528" y="2342411"/>
                <a:ext cx="97970" cy="9244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TextBox 2053">
                <a:extLst>
                  <a:ext uri="{FF2B5EF4-FFF2-40B4-BE49-F238E27FC236}">
                    <a16:creationId xmlns:a16="http://schemas.microsoft.com/office/drawing/2014/main" id="{B7130BC7-1B1B-4DDE-B11E-27120187FD09}"/>
                  </a:ext>
                </a:extLst>
              </p:cNvPr>
              <p:cNvSpPr txBox="1"/>
              <p:nvPr/>
            </p:nvSpPr>
            <p:spPr>
              <a:xfrm>
                <a:off x="7533533" y="1747744"/>
                <a:ext cx="3229538" cy="7571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Actual function</a:t>
                </a:r>
              </a:p>
              <a:p>
                <a:pPr>
                  <a:lnSpc>
                    <a:spcPct val="90000"/>
                  </a:lnSpc>
                </a:pPr>
                <a:r>
                  <a:rPr lang="en-US" sz="1200" dirty="0">
                    <a:solidFill>
                      <a:schemeClr val="bg1"/>
                    </a:solidFill>
                  </a:rPr>
                  <a:t>Estimated function using Gaussian Processes</a:t>
                </a:r>
              </a:p>
              <a:p>
                <a:pPr>
                  <a:lnSpc>
                    <a:spcPct val="90000"/>
                  </a:lnSpc>
                </a:pPr>
                <a:r>
                  <a:rPr lang="en-US" sz="1200" dirty="0">
                    <a:solidFill>
                      <a:schemeClr val="bg1"/>
                    </a:solidFill>
                  </a:rPr>
                  <a:t>Upper and lower bounds for prediction </a:t>
                </a:r>
              </a:p>
              <a:p>
                <a:pPr>
                  <a:lnSpc>
                    <a:spcPct val="90000"/>
                  </a:lnSpc>
                </a:pPr>
                <a:r>
                  <a:rPr lang="en-US" sz="1200" dirty="0">
                    <a:solidFill>
                      <a:schemeClr val="bg1"/>
                    </a:solidFill>
                  </a:rPr>
                  <a:t>Function evaluation</a:t>
                </a:r>
              </a:p>
            </p:txBody>
          </p:sp>
        </p:grpSp>
        <p:cxnSp>
          <p:nvCxnSpPr>
            <p:cNvPr id="2060" name="Straight Connector 2059">
              <a:extLst>
                <a:ext uri="{FF2B5EF4-FFF2-40B4-BE49-F238E27FC236}">
                  <a16:creationId xmlns:a16="http://schemas.microsoft.com/office/drawing/2014/main" id="{03298196-1520-4D54-83B0-88D14ECC0449}"/>
                </a:ext>
              </a:extLst>
            </p:cNvPr>
            <p:cNvCxnSpPr>
              <a:cxnSpLocks/>
              <a:stCxn id="29" idx="1"/>
              <a:endCxn id="31" idx="1"/>
            </p:cNvCxnSpPr>
            <p:nvPr/>
          </p:nvCxnSpPr>
          <p:spPr>
            <a:xfrm>
              <a:off x="1901876" y="2250007"/>
              <a:ext cx="6009" cy="1253566"/>
            </a:xfrm>
            <a:prstGeom prst="line">
              <a:avLst/>
            </a:prstGeom>
            <a:ln>
              <a:prstDash val="sysDot"/>
              <a:headEnd type="oval" w="med" len="med"/>
              <a:tailEnd type="oval" w="med" len="med"/>
            </a:ln>
          </p:spPr>
          <p:style>
            <a:lnRef idx="1">
              <a:schemeClr val="accent3"/>
            </a:lnRef>
            <a:fillRef idx="0">
              <a:schemeClr val="accent3"/>
            </a:fillRef>
            <a:effectRef idx="0">
              <a:schemeClr val="accent3"/>
            </a:effectRef>
            <a:fontRef idx="minor">
              <a:schemeClr val="tx1"/>
            </a:fontRef>
          </p:style>
        </p:cxnSp>
        <p:sp>
          <p:nvSpPr>
            <p:cNvPr id="48" name="Freeform: Shape 47">
              <a:extLst>
                <a:ext uri="{FF2B5EF4-FFF2-40B4-BE49-F238E27FC236}">
                  <a16:creationId xmlns:a16="http://schemas.microsoft.com/office/drawing/2014/main" id="{4BF02811-4986-4D78-81F4-76573902ED45}"/>
                </a:ext>
              </a:extLst>
            </p:cNvPr>
            <p:cNvSpPr/>
            <p:nvPr/>
          </p:nvSpPr>
          <p:spPr>
            <a:xfrm>
              <a:off x="1347547" y="4153211"/>
              <a:ext cx="5830492" cy="1134616"/>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21581 w 5852160"/>
                <a:gd name="connsiteY13" fmla="*/ 16294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591 h 837586"/>
                <a:gd name="connsiteX1" fmla="*/ 468631 w 5852160"/>
                <a:gd name="connsiteY1" fmla="*/ 124822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043 h 837038"/>
                <a:gd name="connsiteX1" fmla="*/ 468631 w 5852160"/>
                <a:gd name="connsiteY1" fmla="*/ 124274 h 837038"/>
                <a:gd name="connsiteX2" fmla="*/ 1356360 w 5852160"/>
                <a:gd name="connsiteY2" fmla="*/ 82503 h 837038"/>
                <a:gd name="connsiteX3" fmla="*/ 1882141 w 5852160"/>
                <a:gd name="connsiteY3" fmla="*/ 21426 h 837038"/>
                <a:gd name="connsiteX4" fmla="*/ 2186940 w 5852160"/>
                <a:gd name="connsiteY4" fmla="*/ 486363 h 837038"/>
                <a:gd name="connsiteX5" fmla="*/ 2461261 w 5852160"/>
                <a:gd name="connsiteY5" fmla="*/ 573876 h 837038"/>
                <a:gd name="connsiteX6" fmla="*/ 2754630 w 5852160"/>
                <a:gd name="connsiteY6" fmla="*/ 833073 h 837038"/>
                <a:gd name="connsiteX7" fmla="*/ 3238501 w 5852160"/>
                <a:gd name="connsiteY7" fmla="*/ 349086 h 837038"/>
                <a:gd name="connsiteX8" fmla="*/ 3741420 w 5852160"/>
                <a:gd name="connsiteY8" fmla="*/ 394923 h 837038"/>
                <a:gd name="connsiteX9" fmla="*/ 4225291 w 5852160"/>
                <a:gd name="connsiteY9" fmla="*/ 147156 h 837038"/>
                <a:gd name="connsiteX10" fmla="*/ 4747260 w 5852160"/>
                <a:gd name="connsiteY10" fmla="*/ 482553 h 837038"/>
                <a:gd name="connsiteX11" fmla="*/ 5021581 w 5852160"/>
                <a:gd name="connsiteY11" fmla="*/ 162396 h 837038"/>
                <a:gd name="connsiteX12" fmla="*/ 5311140 w 5852160"/>
                <a:gd name="connsiteY12" fmla="*/ 284433 h 837038"/>
                <a:gd name="connsiteX13" fmla="*/ 5669281 w 5852160"/>
                <a:gd name="connsiteY13" fmla="*/ 310986 h 837038"/>
                <a:gd name="connsiteX14" fmla="*/ 5852160 w 5852160"/>
                <a:gd name="connsiteY14" fmla="*/ 695913 h 837038"/>
                <a:gd name="connsiteX0" fmla="*/ 0 w 5852160"/>
                <a:gd name="connsiteY0" fmla="*/ 591443 h 835438"/>
                <a:gd name="connsiteX1" fmla="*/ 468631 w 5852160"/>
                <a:gd name="connsiteY1" fmla="*/ 37598 h 835438"/>
                <a:gd name="connsiteX2" fmla="*/ 1356360 w 5852160"/>
                <a:gd name="connsiteY2" fmla="*/ 80903 h 835438"/>
                <a:gd name="connsiteX3" fmla="*/ 1882141 w 5852160"/>
                <a:gd name="connsiteY3" fmla="*/ 19826 h 835438"/>
                <a:gd name="connsiteX4" fmla="*/ 2186940 w 5852160"/>
                <a:gd name="connsiteY4" fmla="*/ 484763 h 835438"/>
                <a:gd name="connsiteX5" fmla="*/ 2461261 w 5852160"/>
                <a:gd name="connsiteY5" fmla="*/ 572276 h 835438"/>
                <a:gd name="connsiteX6" fmla="*/ 2754630 w 5852160"/>
                <a:gd name="connsiteY6" fmla="*/ 831473 h 835438"/>
                <a:gd name="connsiteX7" fmla="*/ 3238501 w 5852160"/>
                <a:gd name="connsiteY7" fmla="*/ 347486 h 835438"/>
                <a:gd name="connsiteX8" fmla="*/ 3741420 w 5852160"/>
                <a:gd name="connsiteY8" fmla="*/ 393323 h 835438"/>
                <a:gd name="connsiteX9" fmla="*/ 4225291 w 5852160"/>
                <a:gd name="connsiteY9" fmla="*/ 145556 h 835438"/>
                <a:gd name="connsiteX10" fmla="*/ 4747260 w 5852160"/>
                <a:gd name="connsiteY10" fmla="*/ 480953 h 835438"/>
                <a:gd name="connsiteX11" fmla="*/ 5021581 w 5852160"/>
                <a:gd name="connsiteY11" fmla="*/ 160796 h 835438"/>
                <a:gd name="connsiteX12" fmla="*/ 5311140 w 5852160"/>
                <a:gd name="connsiteY12" fmla="*/ 282833 h 835438"/>
                <a:gd name="connsiteX13" fmla="*/ 5669281 w 5852160"/>
                <a:gd name="connsiteY13" fmla="*/ 309386 h 835438"/>
                <a:gd name="connsiteX14" fmla="*/ 5852160 w 5852160"/>
                <a:gd name="connsiteY14" fmla="*/ 694313 h 835438"/>
                <a:gd name="connsiteX0" fmla="*/ 0 w 5852160"/>
                <a:gd name="connsiteY0" fmla="*/ 694225 h 938220"/>
                <a:gd name="connsiteX1" fmla="*/ 533051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58103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75997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765487"/>
                <a:gd name="connsiteY0" fmla="*/ 972895 h 972898"/>
                <a:gd name="connsiteX1" fmla="*/ 489324 w 5765487"/>
                <a:gd name="connsiteY1" fmla="*/ 18642 h 972898"/>
                <a:gd name="connsiteX2" fmla="*/ 1269687 w 5765487"/>
                <a:gd name="connsiteY2" fmla="*/ 183685 h 972898"/>
                <a:gd name="connsiteX3" fmla="*/ 1795468 w 5765487"/>
                <a:gd name="connsiteY3" fmla="*/ 122608 h 972898"/>
                <a:gd name="connsiteX4" fmla="*/ 2100267 w 5765487"/>
                <a:gd name="connsiteY4" fmla="*/ 587545 h 972898"/>
                <a:gd name="connsiteX5" fmla="*/ 2374588 w 5765487"/>
                <a:gd name="connsiteY5" fmla="*/ 675058 h 972898"/>
                <a:gd name="connsiteX6" fmla="*/ 2667957 w 5765487"/>
                <a:gd name="connsiteY6" fmla="*/ 934255 h 972898"/>
                <a:gd name="connsiteX7" fmla="*/ 3151828 w 5765487"/>
                <a:gd name="connsiteY7" fmla="*/ 450268 h 972898"/>
                <a:gd name="connsiteX8" fmla="*/ 3654747 w 5765487"/>
                <a:gd name="connsiteY8" fmla="*/ 496105 h 972898"/>
                <a:gd name="connsiteX9" fmla="*/ 4138618 w 5765487"/>
                <a:gd name="connsiteY9" fmla="*/ 248338 h 972898"/>
                <a:gd name="connsiteX10" fmla="*/ 4660587 w 5765487"/>
                <a:gd name="connsiteY10" fmla="*/ 583735 h 972898"/>
                <a:gd name="connsiteX11" fmla="*/ 4934908 w 5765487"/>
                <a:gd name="connsiteY11" fmla="*/ 263578 h 972898"/>
                <a:gd name="connsiteX12" fmla="*/ 5224467 w 5765487"/>
                <a:gd name="connsiteY12" fmla="*/ 385615 h 972898"/>
                <a:gd name="connsiteX13" fmla="*/ 5582608 w 5765487"/>
                <a:gd name="connsiteY13" fmla="*/ 412168 h 972898"/>
                <a:gd name="connsiteX14" fmla="*/ 5765487 w 5765487"/>
                <a:gd name="connsiteY14" fmla="*/ 797095 h 972898"/>
                <a:gd name="connsiteX0" fmla="*/ 0 w 5817491"/>
                <a:gd name="connsiteY0" fmla="*/ 1041553 h 1041555"/>
                <a:gd name="connsiteX1" fmla="*/ 541328 w 5817491"/>
                <a:gd name="connsiteY1" fmla="*/ 18642 h 1041555"/>
                <a:gd name="connsiteX2" fmla="*/ 1321691 w 5817491"/>
                <a:gd name="connsiteY2" fmla="*/ 183685 h 1041555"/>
                <a:gd name="connsiteX3" fmla="*/ 1847472 w 5817491"/>
                <a:gd name="connsiteY3" fmla="*/ 122608 h 1041555"/>
                <a:gd name="connsiteX4" fmla="*/ 2152271 w 5817491"/>
                <a:gd name="connsiteY4" fmla="*/ 587545 h 1041555"/>
                <a:gd name="connsiteX5" fmla="*/ 2426592 w 5817491"/>
                <a:gd name="connsiteY5" fmla="*/ 675058 h 1041555"/>
                <a:gd name="connsiteX6" fmla="*/ 2719961 w 5817491"/>
                <a:gd name="connsiteY6" fmla="*/ 934255 h 1041555"/>
                <a:gd name="connsiteX7" fmla="*/ 3203832 w 5817491"/>
                <a:gd name="connsiteY7" fmla="*/ 450268 h 1041555"/>
                <a:gd name="connsiteX8" fmla="*/ 3706751 w 5817491"/>
                <a:gd name="connsiteY8" fmla="*/ 496105 h 1041555"/>
                <a:gd name="connsiteX9" fmla="*/ 4190622 w 5817491"/>
                <a:gd name="connsiteY9" fmla="*/ 248338 h 1041555"/>
                <a:gd name="connsiteX10" fmla="*/ 4712591 w 5817491"/>
                <a:gd name="connsiteY10" fmla="*/ 583735 h 1041555"/>
                <a:gd name="connsiteX11" fmla="*/ 4986912 w 5817491"/>
                <a:gd name="connsiteY11" fmla="*/ 263578 h 1041555"/>
                <a:gd name="connsiteX12" fmla="*/ 5276471 w 5817491"/>
                <a:gd name="connsiteY12" fmla="*/ 385615 h 1041555"/>
                <a:gd name="connsiteX13" fmla="*/ 5634612 w 5817491"/>
                <a:gd name="connsiteY13" fmla="*/ 412168 h 1041555"/>
                <a:gd name="connsiteX14" fmla="*/ 5817491 w 5817491"/>
                <a:gd name="connsiteY14" fmla="*/ 797095 h 1041555"/>
                <a:gd name="connsiteX0" fmla="*/ 0 w 5830492"/>
                <a:gd name="connsiteY0" fmla="*/ 1037514 h 1037516"/>
                <a:gd name="connsiteX1" fmla="*/ 554329 w 5830492"/>
                <a:gd name="connsiteY1" fmla="*/ 18642 h 1037516"/>
                <a:gd name="connsiteX2" fmla="*/ 1334692 w 5830492"/>
                <a:gd name="connsiteY2" fmla="*/ 183685 h 1037516"/>
                <a:gd name="connsiteX3" fmla="*/ 1860473 w 5830492"/>
                <a:gd name="connsiteY3" fmla="*/ 122608 h 1037516"/>
                <a:gd name="connsiteX4" fmla="*/ 2165272 w 5830492"/>
                <a:gd name="connsiteY4" fmla="*/ 587545 h 1037516"/>
                <a:gd name="connsiteX5" fmla="*/ 2439593 w 5830492"/>
                <a:gd name="connsiteY5" fmla="*/ 675058 h 1037516"/>
                <a:gd name="connsiteX6" fmla="*/ 2732962 w 5830492"/>
                <a:gd name="connsiteY6" fmla="*/ 934255 h 1037516"/>
                <a:gd name="connsiteX7" fmla="*/ 3216833 w 5830492"/>
                <a:gd name="connsiteY7" fmla="*/ 450268 h 1037516"/>
                <a:gd name="connsiteX8" fmla="*/ 3719752 w 5830492"/>
                <a:gd name="connsiteY8" fmla="*/ 496105 h 1037516"/>
                <a:gd name="connsiteX9" fmla="*/ 4203623 w 5830492"/>
                <a:gd name="connsiteY9" fmla="*/ 248338 h 1037516"/>
                <a:gd name="connsiteX10" fmla="*/ 4725592 w 5830492"/>
                <a:gd name="connsiteY10" fmla="*/ 583735 h 1037516"/>
                <a:gd name="connsiteX11" fmla="*/ 4999913 w 5830492"/>
                <a:gd name="connsiteY11" fmla="*/ 263578 h 1037516"/>
                <a:gd name="connsiteX12" fmla="*/ 5289472 w 5830492"/>
                <a:gd name="connsiteY12" fmla="*/ 385615 h 1037516"/>
                <a:gd name="connsiteX13" fmla="*/ 5647613 w 5830492"/>
                <a:gd name="connsiteY13" fmla="*/ 412168 h 1037516"/>
                <a:gd name="connsiteX14" fmla="*/ 5830492 w 5830492"/>
                <a:gd name="connsiteY14" fmla="*/ 797095 h 1037516"/>
                <a:gd name="connsiteX0" fmla="*/ 0 w 5830492"/>
                <a:gd name="connsiteY0" fmla="*/ 1023561 h 1038268"/>
                <a:gd name="connsiteX1" fmla="*/ 554329 w 5830492"/>
                <a:gd name="connsiteY1" fmla="*/ 4689 h 1038268"/>
                <a:gd name="connsiteX2" fmla="*/ 1334692 w 5830492"/>
                <a:gd name="connsiteY2" fmla="*/ 1038049 h 1038268"/>
                <a:gd name="connsiteX3" fmla="*/ 1860473 w 5830492"/>
                <a:gd name="connsiteY3" fmla="*/ 108655 h 1038268"/>
                <a:gd name="connsiteX4" fmla="*/ 2165272 w 5830492"/>
                <a:gd name="connsiteY4" fmla="*/ 573592 h 1038268"/>
                <a:gd name="connsiteX5" fmla="*/ 2439593 w 5830492"/>
                <a:gd name="connsiteY5" fmla="*/ 661105 h 1038268"/>
                <a:gd name="connsiteX6" fmla="*/ 2732962 w 5830492"/>
                <a:gd name="connsiteY6" fmla="*/ 920302 h 1038268"/>
                <a:gd name="connsiteX7" fmla="*/ 3216833 w 5830492"/>
                <a:gd name="connsiteY7" fmla="*/ 436315 h 1038268"/>
                <a:gd name="connsiteX8" fmla="*/ 3719752 w 5830492"/>
                <a:gd name="connsiteY8" fmla="*/ 482152 h 1038268"/>
                <a:gd name="connsiteX9" fmla="*/ 4203623 w 5830492"/>
                <a:gd name="connsiteY9" fmla="*/ 234385 h 1038268"/>
                <a:gd name="connsiteX10" fmla="*/ 4725592 w 5830492"/>
                <a:gd name="connsiteY10" fmla="*/ 569782 h 1038268"/>
                <a:gd name="connsiteX11" fmla="*/ 4999913 w 5830492"/>
                <a:gd name="connsiteY11" fmla="*/ 249625 h 1038268"/>
                <a:gd name="connsiteX12" fmla="*/ 5289472 w 5830492"/>
                <a:gd name="connsiteY12" fmla="*/ 371662 h 1038268"/>
                <a:gd name="connsiteX13" fmla="*/ 5647613 w 5830492"/>
                <a:gd name="connsiteY13" fmla="*/ 398215 h 1038268"/>
                <a:gd name="connsiteX14" fmla="*/ 5830492 w 5830492"/>
                <a:gd name="connsiteY14" fmla="*/ 783142 h 1038268"/>
                <a:gd name="connsiteX0" fmla="*/ 0 w 5830492"/>
                <a:gd name="connsiteY0" fmla="*/ 1023561 h 1052837"/>
                <a:gd name="connsiteX1" fmla="*/ 554329 w 5830492"/>
                <a:gd name="connsiteY1" fmla="*/ 4689 h 1052837"/>
                <a:gd name="connsiteX2" fmla="*/ 1334692 w 5830492"/>
                <a:gd name="connsiteY2" fmla="*/ 1038049 h 1052837"/>
                <a:gd name="connsiteX3" fmla="*/ 1860473 w 5830492"/>
                <a:gd name="connsiteY3" fmla="*/ 108655 h 1052837"/>
                <a:gd name="connsiteX4" fmla="*/ 2143604 w 5830492"/>
                <a:gd name="connsiteY4" fmla="*/ 1042079 h 1052837"/>
                <a:gd name="connsiteX5" fmla="*/ 2439593 w 5830492"/>
                <a:gd name="connsiteY5" fmla="*/ 661105 h 1052837"/>
                <a:gd name="connsiteX6" fmla="*/ 2732962 w 5830492"/>
                <a:gd name="connsiteY6" fmla="*/ 920302 h 1052837"/>
                <a:gd name="connsiteX7" fmla="*/ 3216833 w 5830492"/>
                <a:gd name="connsiteY7" fmla="*/ 436315 h 1052837"/>
                <a:gd name="connsiteX8" fmla="*/ 3719752 w 5830492"/>
                <a:gd name="connsiteY8" fmla="*/ 482152 h 1052837"/>
                <a:gd name="connsiteX9" fmla="*/ 4203623 w 5830492"/>
                <a:gd name="connsiteY9" fmla="*/ 234385 h 1052837"/>
                <a:gd name="connsiteX10" fmla="*/ 4725592 w 5830492"/>
                <a:gd name="connsiteY10" fmla="*/ 569782 h 1052837"/>
                <a:gd name="connsiteX11" fmla="*/ 4999913 w 5830492"/>
                <a:gd name="connsiteY11" fmla="*/ 249625 h 1052837"/>
                <a:gd name="connsiteX12" fmla="*/ 5289472 w 5830492"/>
                <a:gd name="connsiteY12" fmla="*/ 371662 h 1052837"/>
                <a:gd name="connsiteX13" fmla="*/ 5647613 w 5830492"/>
                <a:gd name="connsiteY13" fmla="*/ 398215 h 1052837"/>
                <a:gd name="connsiteX14" fmla="*/ 5830492 w 5830492"/>
                <a:gd name="connsiteY14" fmla="*/ 783142 h 1052837"/>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9752 w 5830492"/>
                <a:gd name="connsiteY8" fmla="*/ 482152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0805 w 5830492"/>
                <a:gd name="connsiteY12" fmla="*/ 1021890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1038045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1038045 h 1056222"/>
                <a:gd name="connsiteX13" fmla="*/ 5647613 w 5830492"/>
                <a:gd name="connsiteY13" fmla="*/ 398215 h 1056222"/>
                <a:gd name="connsiteX14" fmla="*/ 5830492 w 5830492"/>
                <a:gd name="connsiteY14" fmla="*/ 1049695 h 1056222"/>
                <a:gd name="connsiteX0" fmla="*/ 0 w 5830492"/>
                <a:gd name="connsiteY0" fmla="*/ 1023928 h 1056589"/>
                <a:gd name="connsiteX1" fmla="*/ 554329 w 5830492"/>
                <a:gd name="connsiteY1" fmla="*/ 5056 h 1056589"/>
                <a:gd name="connsiteX2" fmla="*/ 1334692 w 5830492"/>
                <a:gd name="connsiteY2" fmla="*/ 1038416 h 1056589"/>
                <a:gd name="connsiteX3" fmla="*/ 1808469 w 5830492"/>
                <a:gd name="connsiteY3" fmla="*/ 621934 h 1056589"/>
                <a:gd name="connsiteX4" fmla="*/ 2143604 w 5830492"/>
                <a:gd name="connsiteY4" fmla="*/ 1042446 h 1056589"/>
                <a:gd name="connsiteX5" fmla="*/ 2439593 w 5830492"/>
                <a:gd name="connsiteY5" fmla="*/ 661472 h 1056589"/>
                <a:gd name="connsiteX6" fmla="*/ 2728629 w 5830492"/>
                <a:gd name="connsiteY6" fmla="*/ 1053946 h 1056589"/>
                <a:gd name="connsiteX7" fmla="*/ 3216833 w 5830492"/>
                <a:gd name="connsiteY7" fmla="*/ 436682 h 1056589"/>
                <a:gd name="connsiteX8" fmla="*/ 3711085 w 5830492"/>
                <a:gd name="connsiteY8" fmla="*/ 1035818 h 1056589"/>
                <a:gd name="connsiteX9" fmla="*/ 4203623 w 5830492"/>
                <a:gd name="connsiteY9" fmla="*/ 234752 h 1056589"/>
                <a:gd name="connsiteX10" fmla="*/ 4716925 w 5830492"/>
                <a:gd name="connsiteY10" fmla="*/ 1038637 h 1056589"/>
                <a:gd name="connsiteX11" fmla="*/ 4999913 w 5830492"/>
                <a:gd name="connsiteY11" fmla="*/ 249992 h 1056589"/>
                <a:gd name="connsiteX12" fmla="*/ 5289472 w 5830492"/>
                <a:gd name="connsiteY12" fmla="*/ 1038412 h 1056589"/>
                <a:gd name="connsiteX13" fmla="*/ 5647613 w 5830492"/>
                <a:gd name="connsiteY13" fmla="*/ 398582 h 1056589"/>
                <a:gd name="connsiteX14" fmla="*/ 5830492 w 5830492"/>
                <a:gd name="connsiteY14" fmla="*/ 1050062 h 1056589"/>
                <a:gd name="connsiteX0" fmla="*/ 0 w 5830492"/>
                <a:gd name="connsiteY0" fmla="*/ 1023928 h 1065263"/>
                <a:gd name="connsiteX1" fmla="*/ 554329 w 5830492"/>
                <a:gd name="connsiteY1" fmla="*/ 5056 h 1065263"/>
                <a:gd name="connsiteX2" fmla="*/ 1334692 w 5830492"/>
                <a:gd name="connsiteY2" fmla="*/ 1038416 h 1065263"/>
                <a:gd name="connsiteX3" fmla="*/ 1808469 w 5830492"/>
                <a:gd name="connsiteY3" fmla="*/ 621934 h 1065263"/>
                <a:gd name="connsiteX4" fmla="*/ 2143604 w 5830492"/>
                <a:gd name="connsiteY4" fmla="*/ 1042446 h 1065263"/>
                <a:gd name="connsiteX5" fmla="*/ 2443926 w 5830492"/>
                <a:gd name="connsiteY5" fmla="*/ 827058 h 1065263"/>
                <a:gd name="connsiteX6" fmla="*/ 2728629 w 5830492"/>
                <a:gd name="connsiteY6" fmla="*/ 1053946 h 1065263"/>
                <a:gd name="connsiteX7" fmla="*/ 3216833 w 5830492"/>
                <a:gd name="connsiteY7" fmla="*/ 436682 h 1065263"/>
                <a:gd name="connsiteX8" fmla="*/ 3711085 w 5830492"/>
                <a:gd name="connsiteY8" fmla="*/ 1035818 h 1065263"/>
                <a:gd name="connsiteX9" fmla="*/ 4203623 w 5830492"/>
                <a:gd name="connsiteY9" fmla="*/ 234752 h 1065263"/>
                <a:gd name="connsiteX10" fmla="*/ 4716925 w 5830492"/>
                <a:gd name="connsiteY10" fmla="*/ 1038637 h 1065263"/>
                <a:gd name="connsiteX11" fmla="*/ 4999913 w 5830492"/>
                <a:gd name="connsiteY11" fmla="*/ 249992 h 1065263"/>
                <a:gd name="connsiteX12" fmla="*/ 5289472 w 5830492"/>
                <a:gd name="connsiteY12" fmla="*/ 1038412 h 1065263"/>
                <a:gd name="connsiteX13" fmla="*/ 5647613 w 5830492"/>
                <a:gd name="connsiteY13" fmla="*/ 398582 h 1065263"/>
                <a:gd name="connsiteX14" fmla="*/ 5830492 w 5830492"/>
                <a:gd name="connsiteY14" fmla="*/ 1050062 h 1065263"/>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03623 w 5830492"/>
                <a:gd name="connsiteY9" fmla="*/ 234752 h 1057388"/>
                <a:gd name="connsiteX10" fmla="*/ 4716925 w 5830492"/>
                <a:gd name="connsiteY10" fmla="*/ 1038637 h 1057388"/>
                <a:gd name="connsiteX11" fmla="*/ 4999913 w 5830492"/>
                <a:gd name="connsiteY11" fmla="*/ 249992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4999913 w 5830492"/>
                <a:gd name="connsiteY11" fmla="*/ 249992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578275 w 5830492"/>
                <a:gd name="connsiteY13" fmla="*/ 875145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17278 w 5830492"/>
                <a:gd name="connsiteY13" fmla="*/ 875146 h 1057388"/>
                <a:gd name="connsiteX14" fmla="*/ 5830492 w 5830492"/>
                <a:gd name="connsiteY14" fmla="*/ 1050062 h 105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30492" h="1057388">
                  <a:moveTo>
                    <a:pt x="0" y="1023928"/>
                  </a:moveTo>
                  <a:cubicBezTo>
                    <a:pt x="58420" y="1025813"/>
                    <a:pt x="328269" y="90146"/>
                    <a:pt x="554329" y="5056"/>
                  </a:cubicBezTo>
                  <a:cubicBezTo>
                    <a:pt x="780389" y="-80034"/>
                    <a:pt x="1125669" y="935603"/>
                    <a:pt x="1334692" y="1038416"/>
                  </a:cubicBezTo>
                  <a:cubicBezTo>
                    <a:pt x="1543715" y="1141229"/>
                    <a:pt x="1670039" y="554624"/>
                    <a:pt x="1808469" y="621934"/>
                  </a:cubicBezTo>
                  <a:cubicBezTo>
                    <a:pt x="1946899" y="689244"/>
                    <a:pt x="2037695" y="1008259"/>
                    <a:pt x="2143604" y="1042446"/>
                  </a:cubicBezTo>
                  <a:cubicBezTo>
                    <a:pt x="2249513" y="1076633"/>
                    <a:pt x="2349311" y="769273"/>
                    <a:pt x="2443926" y="827058"/>
                  </a:cubicBezTo>
                  <a:cubicBezTo>
                    <a:pt x="2538541" y="884843"/>
                    <a:pt x="2602700" y="1086026"/>
                    <a:pt x="2728629" y="1053946"/>
                  </a:cubicBezTo>
                  <a:cubicBezTo>
                    <a:pt x="2854558" y="1021866"/>
                    <a:pt x="3035034" y="707603"/>
                    <a:pt x="3199499" y="634578"/>
                  </a:cubicBezTo>
                  <a:cubicBezTo>
                    <a:pt x="3363964" y="561553"/>
                    <a:pt x="3536508" y="1051299"/>
                    <a:pt x="3711085" y="1035818"/>
                  </a:cubicBezTo>
                  <a:cubicBezTo>
                    <a:pt x="3885662" y="1020337"/>
                    <a:pt x="4079319" y="527086"/>
                    <a:pt x="4246959" y="541691"/>
                  </a:cubicBezTo>
                  <a:cubicBezTo>
                    <a:pt x="4414599" y="556296"/>
                    <a:pt x="4586377" y="997730"/>
                    <a:pt x="4716925" y="1038637"/>
                  </a:cubicBezTo>
                  <a:cubicBezTo>
                    <a:pt x="4847473" y="1079545"/>
                    <a:pt x="4936268" y="820156"/>
                    <a:pt x="5030248" y="787136"/>
                  </a:cubicBezTo>
                  <a:cubicBezTo>
                    <a:pt x="5124228" y="754116"/>
                    <a:pt x="5191634" y="1023744"/>
                    <a:pt x="5289472" y="1038412"/>
                  </a:cubicBezTo>
                  <a:cubicBezTo>
                    <a:pt x="5387310" y="1053080"/>
                    <a:pt x="5509773" y="834837"/>
                    <a:pt x="5617278" y="875146"/>
                  </a:cubicBezTo>
                  <a:cubicBezTo>
                    <a:pt x="5720449" y="903340"/>
                    <a:pt x="5793662" y="1015753"/>
                    <a:pt x="5830492" y="1050062"/>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493110C0-483A-4089-9ACF-7BFA019AC6B0}"/>
                </a:ext>
              </a:extLst>
            </p:cNvPr>
            <p:cNvCxnSpPr>
              <a:cxnSpLocks/>
              <a:stCxn id="48" idx="1"/>
            </p:cNvCxnSpPr>
            <p:nvPr/>
          </p:nvCxnSpPr>
          <p:spPr>
            <a:xfrm>
              <a:off x="1901876" y="4158636"/>
              <a:ext cx="6009" cy="1110150"/>
            </a:xfrm>
            <a:prstGeom prst="line">
              <a:avLst/>
            </a:prstGeom>
            <a:ln>
              <a:prstDash val="sysDot"/>
              <a:headEnd type="oval" w="med" len="med"/>
              <a:tailEnd type="oval" w="med" len="med"/>
            </a:ln>
          </p:spPr>
          <p:style>
            <a:lnRef idx="1">
              <a:schemeClr val="accent3"/>
            </a:lnRef>
            <a:fillRef idx="0">
              <a:schemeClr val="accent3"/>
            </a:fillRef>
            <a:effectRef idx="0">
              <a:schemeClr val="accent3"/>
            </a:effectRef>
            <a:fontRef idx="minor">
              <a:schemeClr val="tx1"/>
            </a:fontRef>
          </p:style>
        </p:cxnSp>
        <p:cxnSp>
          <p:nvCxnSpPr>
            <p:cNvPr id="51" name="Straight Connector 50">
              <a:extLst>
                <a:ext uri="{FF2B5EF4-FFF2-40B4-BE49-F238E27FC236}">
                  <a16:creationId xmlns:a16="http://schemas.microsoft.com/office/drawing/2014/main" id="{EF3DC511-F199-443C-8344-BD97C70E5F22}"/>
                </a:ext>
              </a:extLst>
            </p:cNvPr>
            <p:cNvCxnSpPr>
              <a:cxnSpLocks/>
              <a:stCxn id="48" idx="0"/>
            </p:cNvCxnSpPr>
            <p:nvPr/>
          </p:nvCxnSpPr>
          <p:spPr>
            <a:xfrm flipH="1">
              <a:off x="1347263" y="5251923"/>
              <a:ext cx="284" cy="16863"/>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027FAC-BCD9-4768-8499-D4BFBD2EF816}"/>
                </a:ext>
              </a:extLst>
            </p:cNvPr>
            <p:cNvCxnSpPr>
              <a:cxnSpLocks/>
              <a:stCxn id="48" idx="2"/>
            </p:cNvCxnSpPr>
            <p:nvPr/>
          </p:nvCxnSpPr>
          <p:spPr>
            <a:xfrm>
              <a:off x="2682239" y="5267469"/>
              <a:ext cx="0" cy="1317"/>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3E260F-9093-4D5B-BB29-B91E29DB99D4}"/>
                </a:ext>
              </a:extLst>
            </p:cNvPr>
            <p:cNvCxnSpPr>
              <a:cxnSpLocks/>
              <a:stCxn id="48" idx="4"/>
            </p:cNvCxnSpPr>
            <p:nvPr/>
          </p:nvCxnSpPr>
          <p:spPr>
            <a:xfrm>
              <a:off x="3491151" y="5271794"/>
              <a:ext cx="21668" cy="6870"/>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78CD97-4391-4D53-B8A3-F19BE9553943}"/>
                </a:ext>
              </a:extLst>
            </p:cNvPr>
            <p:cNvCxnSpPr>
              <a:cxnSpLocks/>
              <a:stCxn id="48" idx="6"/>
            </p:cNvCxnSpPr>
            <p:nvPr/>
          </p:nvCxnSpPr>
          <p:spPr>
            <a:xfrm flipV="1">
              <a:off x="4076176" y="5278666"/>
              <a:ext cx="4333" cy="546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7E658B-4432-4AC8-A072-47624CC0D6EA}"/>
                </a:ext>
              </a:extLst>
            </p:cNvPr>
            <p:cNvCxnSpPr>
              <a:cxnSpLocks/>
              <a:stCxn id="48" idx="8"/>
            </p:cNvCxnSpPr>
            <p:nvPr/>
          </p:nvCxnSpPr>
          <p:spPr>
            <a:xfrm>
              <a:off x="5058632" y="5264682"/>
              <a:ext cx="8667" cy="4104"/>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8B9764F-AFA9-4730-8A37-1E8BA3B1B8A9}"/>
                </a:ext>
              </a:extLst>
            </p:cNvPr>
            <p:cNvCxnSpPr>
              <a:cxnSpLocks/>
              <a:stCxn id="48" idx="10"/>
            </p:cNvCxnSpPr>
            <p:nvPr/>
          </p:nvCxnSpPr>
          <p:spPr>
            <a:xfrm>
              <a:off x="6064472" y="5267706"/>
              <a:ext cx="8667" cy="1095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A4F1F25-5A41-43DD-8B4B-E804EB26447B}"/>
                </a:ext>
              </a:extLst>
            </p:cNvPr>
            <p:cNvCxnSpPr>
              <a:cxnSpLocks/>
              <a:stCxn id="48" idx="12"/>
            </p:cNvCxnSpPr>
            <p:nvPr/>
          </p:nvCxnSpPr>
          <p:spPr>
            <a:xfrm>
              <a:off x="6637019" y="5267465"/>
              <a:ext cx="0" cy="11199"/>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5579F6-5D53-4E2A-970A-824B8657AF7E}"/>
                </a:ext>
              </a:extLst>
            </p:cNvPr>
            <p:cNvCxnSpPr>
              <a:cxnSpLocks/>
              <a:stCxn id="48" idx="14"/>
            </p:cNvCxnSpPr>
            <p:nvPr/>
          </p:nvCxnSpPr>
          <p:spPr>
            <a:xfrm flipV="1">
              <a:off x="7178039" y="5268788"/>
              <a:ext cx="0" cy="1117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AAAFF91-EC48-4FDC-ACB2-C04480676F4E}"/>
                </a:ext>
              </a:extLst>
            </p:cNvPr>
            <p:cNvSpPr txBox="1"/>
            <p:nvPr/>
          </p:nvSpPr>
          <p:spPr>
            <a:xfrm rot="16200000">
              <a:off x="-44476" y="2726254"/>
              <a:ext cx="1590500"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Function evaluation </a:t>
              </a:r>
            </a:p>
          </p:txBody>
        </p:sp>
        <p:sp>
          <p:nvSpPr>
            <p:cNvPr id="80" name="TextBox 79">
              <a:extLst>
                <a:ext uri="{FF2B5EF4-FFF2-40B4-BE49-F238E27FC236}">
                  <a16:creationId xmlns:a16="http://schemas.microsoft.com/office/drawing/2014/main" id="{CA6E11D8-3F46-4787-8A44-3BFEE879ECBF}"/>
                </a:ext>
              </a:extLst>
            </p:cNvPr>
            <p:cNvSpPr txBox="1"/>
            <p:nvPr/>
          </p:nvSpPr>
          <p:spPr>
            <a:xfrm rot="16200000">
              <a:off x="-25344" y="4523890"/>
              <a:ext cx="1558440"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Acquisition function</a:t>
              </a:r>
            </a:p>
          </p:txBody>
        </p:sp>
        <p:cxnSp>
          <p:nvCxnSpPr>
            <p:cNvPr id="36" name="Straight Arrow Connector 35">
              <a:extLst>
                <a:ext uri="{FF2B5EF4-FFF2-40B4-BE49-F238E27FC236}">
                  <a16:creationId xmlns:a16="http://schemas.microsoft.com/office/drawing/2014/main" id="{646EC2C0-0B6D-4070-A118-B12F4D820F5F}"/>
                </a:ext>
              </a:extLst>
            </p:cNvPr>
            <p:cNvCxnSpPr>
              <a:cxnSpLocks/>
            </p:cNvCxnSpPr>
            <p:nvPr/>
          </p:nvCxnSpPr>
          <p:spPr>
            <a:xfrm flipH="1">
              <a:off x="2088819" y="4153211"/>
              <a:ext cx="481035" cy="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1EF6353-AFBB-49D1-8AF8-67D59282B006}"/>
                </a:ext>
              </a:extLst>
            </p:cNvPr>
            <p:cNvSpPr txBox="1"/>
            <p:nvPr/>
          </p:nvSpPr>
          <p:spPr>
            <a:xfrm>
              <a:off x="2677306" y="3985685"/>
              <a:ext cx="3458982" cy="4247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dirty="0">
                  <a:solidFill>
                    <a:schemeClr val="bg1"/>
                  </a:solidFill>
                </a:rPr>
                <a:t>Next suggested point for function evaluation based on acquisition function </a:t>
              </a:r>
            </a:p>
          </p:txBody>
        </p:sp>
      </p:grpSp>
      <p:pic>
        <p:nvPicPr>
          <p:cNvPr id="40" name="Picture 39">
            <a:hlinkClick r:id="rId4"/>
            <a:extLst>
              <a:ext uri="{FF2B5EF4-FFF2-40B4-BE49-F238E27FC236}">
                <a16:creationId xmlns:a16="http://schemas.microsoft.com/office/drawing/2014/main" id="{E3757BC4-D3F7-49B1-9565-5CF82F5B7CE1}"/>
              </a:ext>
            </a:extLst>
          </p:cNvPr>
          <p:cNvPicPr>
            <a:picLocks noChangeAspect="1"/>
          </p:cNvPicPr>
          <p:nvPr/>
        </p:nvPicPr>
        <p:blipFill rotWithShape="1">
          <a:blip r:embed="rId5"/>
          <a:srcRect t="1645"/>
          <a:stretch/>
        </p:blipFill>
        <p:spPr>
          <a:xfrm>
            <a:off x="7340699" y="2841686"/>
            <a:ext cx="3381167" cy="2483741"/>
          </a:xfrm>
          <a:prstGeom prst="rect">
            <a:avLst/>
          </a:prstGeom>
        </p:spPr>
      </p:pic>
    </p:spTree>
    <p:extLst>
      <p:ext uri="{BB962C8B-B14F-4D97-AF65-F5344CB8AC3E}">
        <p14:creationId xmlns:p14="http://schemas.microsoft.com/office/powerpoint/2010/main" val="5966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Parameter Space</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32</a:t>
            </a:fld>
            <a:endParaRPr lang="en-US" dirty="0"/>
          </a:p>
        </p:txBody>
      </p:sp>
      <p:sp>
        <p:nvSpPr>
          <p:cNvPr id="7" name="Rectangle 6">
            <a:extLst>
              <a:ext uri="{FF2B5EF4-FFF2-40B4-BE49-F238E27FC236}">
                <a16:creationId xmlns:a16="http://schemas.microsoft.com/office/drawing/2014/main" id="{2ECB4ADC-3763-40CE-88D9-A6F7F5B4653D}"/>
              </a:ext>
            </a:extLst>
          </p:cNvPr>
          <p:cNvSpPr/>
          <p:nvPr/>
        </p:nvSpPr>
        <p:spPr>
          <a:xfrm>
            <a:off x="933061" y="1377940"/>
            <a:ext cx="9106677" cy="2308324"/>
          </a:xfrm>
          <a:prstGeom prst="rect">
            <a:avLst/>
          </a:prstGeom>
        </p:spPr>
        <p:txBody>
          <a:bodyPr wrap="square">
            <a:spAutoFit/>
          </a:bodyPr>
          <a:lstStyle/>
          <a:p>
            <a:r>
              <a:rPr lang="en-US" dirty="0">
                <a:solidFill>
                  <a:schemeClr val="bg1"/>
                </a:solidFill>
              </a:rPr>
              <a:t>Using Bayesian Optimization, we will explore hyperparameter optimization for the LSTM based autoencoder explained in this Lab. </a:t>
            </a:r>
          </a:p>
          <a:p>
            <a:endParaRPr lang="en-US" dirty="0">
              <a:solidFill>
                <a:schemeClr val="bg1"/>
              </a:solidFill>
            </a:endParaRPr>
          </a:p>
          <a:p>
            <a:r>
              <a:rPr lang="en-US" dirty="0">
                <a:solidFill>
                  <a:schemeClr val="bg1"/>
                </a:solidFill>
              </a:rPr>
              <a:t>The hyperparameters are taken to be : </a:t>
            </a:r>
          </a:p>
          <a:p>
            <a:pPr marL="285750" indent="-285750">
              <a:buFont typeface="Arial" panose="020B0604020202020204" pitchFamily="34" charset="0"/>
              <a:buChar char="•"/>
            </a:pPr>
            <a:r>
              <a:rPr lang="en-US" dirty="0">
                <a:solidFill>
                  <a:schemeClr val="bg1"/>
                </a:solidFill>
              </a:rPr>
              <a:t>Learning rate</a:t>
            </a:r>
          </a:p>
          <a:p>
            <a:pPr marL="285750" indent="-285750">
              <a:buFont typeface="Arial" panose="020B0604020202020204" pitchFamily="34" charset="0"/>
              <a:buChar char="•"/>
            </a:pPr>
            <a:r>
              <a:rPr lang="en-US" dirty="0">
                <a:solidFill>
                  <a:schemeClr val="bg1"/>
                </a:solidFill>
              </a:rPr>
              <a:t>LSTM width </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We will also use the package shown earlier to perform hyperparameter optimization</a:t>
            </a:r>
          </a:p>
        </p:txBody>
      </p:sp>
    </p:spTree>
    <p:extLst>
      <p:ext uri="{BB962C8B-B14F-4D97-AF65-F5344CB8AC3E}">
        <p14:creationId xmlns:p14="http://schemas.microsoft.com/office/powerpoint/2010/main" val="292535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F103-EF61-47FC-BC4D-0C7A5F8D84A9}"/>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01D70013-3071-4D0D-B28A-2153763B002D}"/>
              </a:ext>
            </a:extLst>
          </p:cNvPr>
          <p:cNvSpPr>
            <a:spLocks noGrp="1"/>
          </p:cNvSpPr>
          <p:nvPr>
            <p:ph type="sldNum" sz="quarter" idx="4"/>
          </p:nvPr>
        </p:nvSpPr>
        <p:spPr/>
        <p:txBody>
          <a:bodyPr/>
          <a:lstStyle/>
          <a:p>
            <a:fld id="{D1EEACBE-03EC-4E7A-962F-F75CCA5C4C08}" type="slidenum">
              <a:rPr lang="en-US" smtClean="0"/>
              <a:pPr/>
              <a:t>33</a:t>
            </a:fld>
            <a:endParaRPr lang="en-US" dirty="0"/>
          </a:p>
        </p:txBody>
      </p:sp>
      <p:sp>
        <p:nvSpPr>
          <p:cNvPr id="4" name="Rectangle 3">
            <a:extLst>
              <a:ext uri="{FF2B5EF4-FFF2-40B4-BE49-F238E27FC236}">
                <a16:creationId xmlns:a16="http://schemas.microsoft.com/office/drawing/2014/main" id="{C45BB259-322A-4AA9-AB83-EF507736C2F5}"/>
              </a:ext>
            </a:extLst>
          </p:cNvPr>
          <p:cNvSpPr/>
          <p:nvPr/>
        </p:nvSpPr>
        <p:spPr>
          <a:xfrm>
            <a:off x="933061" y="1377940"/>
            <a:ext cx="9106677" cy="3416320"/>
          </a:xfrm>
          <a:prstGeom prst="rect">
            <a:avLst/>
          </a:prstGeom>
        </p:spPr>
        <p:txBody>
          <a:bodyPr wrap="square">
            <a:spAutoFit/>
          </a:bodyPr>
          <a:lstStyle/>
          <a:p>
            <a:r>
              <a:rPr lang="en-US" dirty="0">
                <a:solidFill>
                  <a:schemeClr val="bg1"/>
                </a:solidFill>
              </a:rPr>
              <a:t>Brief overview on hyperparameter optimization </a:t>
            </a:r>
            <a:r>
              <a:rPr lang="en-US" dirty="0">
                <a:hlinkClick r:id="rId2"/>
              </a:rPr>
              <a:t>https://en.wikipedia.org/wiki/Hyperparameter_optimization</a:t>
            </a:r>
            <a:endParaRPr lang="en-US" dirty="0">
              <a:solidFill>
                <a:schemeClr val="bg1"/>
              </a:solidFill>
            </a:endParaRPr>
          </a:p>
          <a:p>
            <a:endParaRPr lang="en-US" dirty="0">
              <a:solidFill>
                <a:schemeClr val="bg1"/>
              </a:solidFill>
            </a:endParaRPr>
          </a:p>
          <a:p>
            <a:r>
              <a:rPr lang="en-US" dirty="0">
                <a:solidFill>
                  <a:schemeClr val="bg1"/>
                </a:solidFill>
              </a:rPr>
              <a:t>Some popular opensource packages </a:t>
            </a:r>
          </a:p>
          <a:p>
            <a:r>
              <a:rPr lang="en-US" dirty="0" err="1">
                <a:solidFill>
                  <a:schemeClr val="bg1"/>
                </a:solidFill>
              </a:rPr>
              <a:t>Katib</a:t>
            </a:r>
            <a:r>
              <a:rPr lang="en-US" dirty="0">
                <a:solidFill>
                  <a:schemeClr val="bg1"/>
                </a:solidFill>
              </a:rPr>
              <a:t>, H2O </a:t>
            </a:r>
            <a:r>
              <a:rPr lang="en-US" dirty="0" err="1">
                <a:solidFill>
                  <a:schemeClr val="bg1"/>
                </a:solidFill>
              </a:rPr>
              <a:t>AutoML</a:t>
            </a:r>
            <a:r>
              <a:rPr lang="en-US" dirty="0">
                <a:solidFill>
                  <a:schemeClr val="bg1"/>
                </a:solidFill>
              </a:rPr>
              <a:t>, </a:t>
            </a:r>
            <a:r>
              <a:rPr lang="en-US" dirty="0" err="1">
                <a:solidFill>
                  <a:schemeClr val="bg1"/>
                </a:solidFill>
              </a:rPr>
              <a:t>hyperopt</a:t>
            </a:r>
            <a:r>
              <a:rPr lang="en-US" dirty="0">
                <a:solidFill>
                  <a:schemeClr val="bg1"/>
                </a:solidFill>
              </a:rPr>
              <a:t>, </a:t>
            </a:r>
            <a:r>
              <a:rPr lang="en-US" dirty="0" err="1">
                <a:solidFill>
                  <a:schemeClr val="bg1"/>
                </a:solidFill>
              </a:rPr>
              <a:t>scikit</a:t>
            </a:r>
            <a:r>
              <a:rPr lang="en-US" dirty="0">
                <a:solidFill>
                  <a:schemeClr val="bg1"/>
                </a:solidFill>
              </a:rPr>
              <a:t>-optimize</a:t>
            </a:r>
          </a:p>
          <a:p>
            <a:endParaRPr lang="en-US" dirty="0">
              <a:solidFill>
                <a:schemeClr val="bg1"/>
              </a:solidFill>
            </a:endParaRPr>
          </a:p>
          <a:p>
            <a:r>
              <a:rPr lang="en-US" dirty="0" err="1">
                <a:solidFill>
                  <a:schemeClr val="bg1"/>
                </a:solidFill>
              </a:rPr>
              <a:t>Commerical</a:t>
            </a:r>
            <a:r>
              <a:rPr lang="en-US" dirty="0">
                <a:solidFill>
                  <a:schemeClr val="bg1"/>
                </a:solidFill>
              </a:rPr>
              <a:t> services </a:t>
            </a:r>
          </a:p>
          <a:p>
            <a:r>
              <a:rPr lang="en-US" dirty="0">
                <a:solidFill>
                  <a:schemeClr val="bg1"/>
                </a:solidFill>
              </a:rPr>
              <a:t>Google </a:t>
            </a:r>
            <a:r>
              <a:rPr lang="en-US" dirty="0" err="1">
                <a:solidFill>
                  <a:schemeClr val="bg1"/>
                </a:solidFill>
              </a:rPr>
              <a:t>Hypertune</a:t>
            </a:r>
            <a:r>
              <a:rPr lang="en-US" dirty="0">
                <a:solidFill>
                  <a:schemeClr val="bg1"/>
                </a:solidFill>
              </a:rPr>
              <a:t>, </a:t>
            </a:r>
            <a:r>
              <a:rPr lang="en-US" dirty="0" err="1">
                <a:solidFill>
                  <a:schemeClr val="bg1"/>
                </a:solidFill>
              </a:rPr>
              <a:t>Sigopt</a:t>
            </a:r>
            <a:endParaRPr lang="en-US" dirty="0">
              <a:solidFill>
                <a:schemeClr val="bg1"/>
              </a:solidFill>
            </a:endParaRPr>
          </a:p>
          <a:p>
            <a:endParaRPr lang="en-US" dirty="0">
              <a:solidFill>
                <a:schemeClr val="bg1"/>
              </a:solidFill>
            </a:endParaRPr>
          </a:p>
          <a:p>
            <a:r>
              <a:rPr lang="en-US" dirty="0">
                <a:solidFill>
                  <a:schemeClr val="bg1"/>
                </a:solidFill>
              </a:rPr>
              <a:t>A Tutorial on Bayesian Optimization </a:t>
            </a:r>
          </a:p>
          <a:p>
            <a:r>
              <a:rPr lang="en-US" dirty="0">
                <a:hlinkClick r:id="rId3"/>
              </a:rPr>
              <a:t>https://arxiv.org/abs/1807.02811</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7119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206254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52844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PART 2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Hyperparameter Optimization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588127"/>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Hyperparameter optimization is key to maximizing model accuracy</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Traditional methods of hyperparameter search are slow and computationally expensive</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Leveraging new, optimized techniques are beneficial</a:t>
            </a:r>
          </a:p>
          <a:p>
            <a:pPr marL="742950" lvl="1"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Faster to obtain results</a:t>
            </a:r>
          </a:p>
          <a:p>
            <a:pPr marL="742950" lvl="1"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Able to sweep larger parameter spaces</a:t>
            </a:r>
            <a:endParaRPr lang="en-US" dirty="0">
              <a:solidFill>
                <a:srgbClr val="000000"/>
              </a:solidFill>
              <a:latin typeface="Arial" panose="020B0604020202020204" pitchFamily="34" charset="0"/>
              <a:ea typeface="Arial"/>
              <a:cs typeface="Arial" panose="020B0604020202020204" pitchFamily="34" charset="0"/>
              <a:sym typeface="Arial"/>
            </a:endParaRP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36</a:t>
            </a:fld>
            <a:endParaRPr lang="en-US" dirty="0"/>
          </a:p>
        </p:txBody>
      </p:sp>
    </p:spTree>
    <p:extLst>
      <p:ext uri="{BB962C8B-B14F-4D97-AF65-F5344CB8AC3E}">
        <p14:creationId xmlns:p14="http://schemas.microsoft.com/office/powerpoint/2010/main" val="401925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COURSE Summary</a:t>
            </a:r>
          </a:p>
        </p:txBody>
      </p:sp>
    </p:spTree>
    <p:extLst>
      <p:ext uri="{BB962C8B-B14F-4D97-AF65-F5344CB8AC3E}">
        <p14:creationId xmlns:p14="http://schemas.microsoft.com/office/powerpoint/2010/main" val="26946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REVIEW</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Blackblaze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Autoencoder for Anomaly Detection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38</a:t>
            </a:fld>
            <a:endParaRPr lang="en-US" dirty="0"/>
          </a:p>
        </p:txBody>
      </p:sp>
    </p:spTree>
    <p:extLst>
      <p:ext uri="{BB962C8B-B14F-4D97-AF65-F5344CB8AC3E}">
        <p14:creationId xmlns:p14="http://schemas.microsoft.com/office/powerpoint/2010/main" val="335795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FINAL THOUGHTS</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2336024"/>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You’ll have access to this course for a year, so feel free to come back at your leisure and review the content.</a:t>
            </a:r>
            <a:br>
              <a:rPr lang="en-US" dirty="0">
                <a:solidFill>
                  <a:srgbClr val="000000"/>
                </a:solidFill>
                <a:latin typeface="Arial" panose="020B0604020202020204" pitchFamily="34" charset="0"/>
                <a:ea typeface="Arial"/>
                <a:cs typeface="Arial" panose="020B0604020202020204" pitchFamily="34" charset="0"/>
                <a:sym typeface="Trebuchet MS"/>
              </a:rPr>
            </a:br>
            <a:endParaRPr lang="en-US" dirty="0">
              <a:solidFill>
                <a:srgbClr val="000000"/>
              </a:solidFill>
              <a:latin typeface="Arial" panose="020B0604020202020204" pitchFamily="34" charset="0"/>
              <a:ea typeface="Arial"/>
              <a:cs typeface="Arial" panose="020B0604020202020204" pitchFamily="34" charset="0"/>
              <a:sym typeface="Trebuchet MS"/>
            </a:endParaRP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Hopefully you can apply some of your learnings to your own data.  We’d love to hear about any interesting findings you might have.</a:t>
            </a:r>
            <a:br>
              <a:rPr lang="en-US" dirty="0">
                <a:solidFill>
                  <a:srgbClr val="000000"/>
                </a:solidFill>
                <a:latin typeface="Arial" panose="020B0604020202020204" pitchFamily="34" charset="0"/>
                <a:ea typeface="Arial"/>
                <a:cs typeface="Arial" panose="020B0604020202020204" pitchFamily="34" charset="0"/>
                <a:sym typeface="Trebuchet MS"/>
              </a:rPr>
            </a:br>
            <a:endParaRPr lang="en-US" dirty="0">
              <a:solidFill>
                <a:srgbClr val="000000"/>
              </a:solidFill>
              <a:latin typeface="Arial" panose="020B0604020202020204" pitchFamily="34" charset="0"/>
              <a:ea typeface="Arial"/>
              <a:cs typeface="Arial" panose="020B0604020202020204" pitchFamily="34" charset="0"/>
              <a:sym typeface="Trebuchet MS"/>
            </a:endParaRP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Please take the course survey to provide us feedback on what you enjoyed and what we can improve.</a:t>
            </a:r>
            <a:endParaRPr lang="en-US" dirty="0">
              <a:solidFill>
                <a:srgbClr val="000000"/>
              </a:solidFill>
              <a:latin typeface="Arial" panose="020B0604020202020204" pitchFamily="34" charset="0"/>
              <a:ea typeface="Arial"/>
              <a:cs typeface="Arial" panose="020B0604020202020204" pitchFamily="34" charset="0"/>
              <a:sym typeface="Arial"/>
            </a:endParaRP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39</a:t>
            </a:fld>
            <a:endParaRPr lang="en-US" dirty="0"/>
          </a:p>
        </p:txBody>
      </p:sp>
    </p:spTree>
    <p:extLst>
      <p:ext uri="{BB962C8B-B14F-4D97-AF65-F5344CB8AC3E}">
        <p14:creationId xmlns:p14="http://schemas.microsoft.com/office/powerpoint/2010/main" val="20920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err="1"/>
              <a:t>AutoEncoders</a:t>
            </a:r>
            <a:endParaRPr lang="en-US" sz="3600" dirty="0"/>
          </a:p>
        </p:txBody>
      </p:sp>
    </p:spTree>
    <p:extLst>
      <p:ext uri="{BB962C8B-B14F-4D97-AF65-F5344CB8AC3E}">
        <p14:creationId xmlns:p14="http://schemas.microsoft.com/office/powerpoint/2010/main" val="9530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4"/>
          <p:cNvSpPr txBox="1">
            <a:spLocks noGrp="1"/>
          </p:cNvSpPr>
          <p:nvPr>
            <p:ph type="title"/>
          </p:nvPr>
        </p:nvSpPr>
        <p:spPr>
          <a:xfrm>
            <a:off x="498348" y="633526"/>
            <a:ext cx="5922117" cy="61863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AUTOENCODERS</a:t>
            </a:r>
            <a:endParaRPr/>
          </a:p>
        </p:txBody>
      </p:sp>
      <p:sp>
        <p:nvSpPr>
          <p:cNvPr id="497" name="Google Shape;497;p64"/>
          <p:cNvSpPr txBox="1">
            <a:spLocks noGrp="1"/>
          </p:cNvSpPr>
          <p:nvPr>
            <p:ph type="body" idx="1"/>
          </p:nvPr>
        </p:nvSpPr>
        <p:spPr>
          <a:xfrm>
            <a:off x="1" y="1906120"/>
            <a:ext cx="5638800" cy="3693758"/>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00"/>
              <a:buFont typeface="Arial"/>
              <a:buChar char="•"/>
            </a:pPr>
            <a:r>
              <a:rPr lang="en-US" sz="1600" dirty="0"/>
              <a:t>Autoencoders are a form of unsupervised learning and have applications outside of anomaly detection</a:t>
            </a:r>
            <a:endParaRPr dirty="0"/>
          </a:p>
          <a:p>
            <a:pPr marL="342900" lvl="0" indent="-342900" algn="l" rtl="0">
              <a:lnSpc>
                <a:spcPct val="90000"/>
              </a:lnSpc>
              <a:spcBef>
                <a:spcPts val="1800"/>
              </a:spcBef>
              <a:spcAft>
                <a:spcPts val="0"/>
              </a:spcAft>
              <a:buSzPts val="1600"/>
              <a:buFont typeface="Arial"/>
              <a:buChar char="•"/>
            </a:pPr>
            <a:r>
              <a:rPr lang="en-US" sz="1600" dirty="0"/>
              <a:t>An autoencoder consists of two parts the encoder and decoder</a:t>
            </a:r>
            <a:endParaRPr dirty="0"/>
          </a:p>
          <a:p>
            <a:pPr marL="342900" lvl="0" indent="-342900" algn="l" rtl="0">
              <a:lnSpc>
                <a:spcPct val="90000"/>
              </a:lnSpc>
              <a:spcBef>
                <a:spcPts val="1800"/>
              </a:spcBef>
              <a:spcAft>
                <a:spcPts val="0"/>
              </a:spcAft>
              <a:buSzPts val="1600"/>
              <a:buFont typeface="Arial"/>
              <a:buChar char="•"/>
            </a:pPr>
            <a:r>
              <a:rPr lang="en-US" sz="1600" dirty="0"/>
              <a:t>Encoder is a neural network that maps the input to a (typically) lower-dimensional space</a:t>
            </a:r>
            <a:endParaRPr dirty="0"/>
          </a:p>
          <a:p>
            <a:pPr marL="342900" lvl="0" indent="-342900" algn="l" rtl="0">
              <a:lnSpc>
                <a:spcPct val="90000"/>
              </a:lnSpc>
              <a:spcBef>
                <a:spcPts val="1800"/>
              </a:spcBef>
              <a:spcAft>
                <a:spcPts val="0"/>
              </a:spcAft>
              <a:buSzPts val="1600"/>
              <a:buFont typeface="Arial"/>
              <a:buChar char="•"/>
            </a:pPr>
            <a:r>
              <a:rPr lang="en-US" sz="1600" dirty="0"/>
              <a:t>Decoder is a neural network that maps the encoded data back to the input</a:t>
            </a:r>
            <a:endParaRPr dirty="0"/>
          </a:p>
          <a:p>
            <a:pPr marL="342900" lvl="0" indent="-342900" algn="l" rtl="0">
              <a:lnSpc>
                <a:spcPct val="90000"/>
              </a:lnSpc>
              <a:spcBef>
                <a:spcPts val="1800"/>
              </a:spcBef>
              <a:spcAft>
                <a:spcPts val="0"/>
              </a:spcAft>
              <a:buSzPts val="1600"/>
              <a:buFont typeface="Arial"/>
              <a:buChar char="•"/>
            </a:pPr>
            <a:r>
              <a:rPr lang="en-US" sz="1600" dirty="0"/>
              <a:t>Anomalies have high reconstruction error </a:t>
            </a:r>
            <a:endParaRPr dirty="0"/>
          </a:p>
          <a:p>
            <a:pPr marL="0" lvl="0" indent="0" algn="l" rtl="0">
              <a:lnSpc>
                <a:spcPct val="90000"/>
              </a:lnSpc>
              <a:spcBef>
                <a:spcPts val="1800"/>
              </a:spcBef>
              <a:spcAft>
                <a:spcPts val="0"/>
              </a:spcAft>
              <a:buClr>
                <a:schemeClr val="dk1"/>
              </a:buClr>
              <a:buSzPts val="1600"/>
              <a:buFont typeface="Trebuchet MS"/>
              <a:buNone/>
            </a:pPr>
            <a:endParaRPr sz="1600" dirty="0"/>
          </a:p>
          <a:p>
            <a:pPr marL="342900" lvl="0" indent="-241300" algn="l" rtl="0">
              <a:lnSpc>
                <a:spcPct val="90000"/>
              </a:lnSpc>
              <a:spcBef>
                <a:spcPts val="1800"/>
              </a:spcBef>
              <a:spcAft>
                <a:spcPts val="0"/>
              </a:spcAft>
              <a:buSzPts val="1600"/>
              <a:buFont typeface="Arial"/>
              <a:buNone/>
            </a:pPr>
            <a:endParaRPr sz="1600" dirty="0"/>
          </a:p>
        </p:txBody>
      </p:sp>
      <p:sp>
        <p:nvSpPr>
          <p:cNvPr id="498" name="Google Shape;498;p64"/>
          <p:cNvSpPr txBox="1">
            <a:spLocks noGrp="1"/>
          </p:cNvSpPr>
          <p:nvPr>
            <p:ph type="body" idx="2"/>
          </p:nvPr>
        </p:nvSpPr>
        <p:spPr>
          <a:xfrm>
            <a:off x="498348" y="1183333"/>
            <a:ext cx="5922117" cy="5254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Font typeface="Trebuchet MS"/>
              <a:buNone/>
            </a:pPr>
            <a:r>
              <a:rPr lang="en-US" sz="1600"/>
              <a:t>Deviation based anomaly detection method</a:t>
            </a:r>
            <a:endParaRPr/>
          </a:p>
        </p:txBody>
      </p:sp>
      <p:pic>
        <p:nvPicPr>
          <p:cNvPr id="499" name="Google Shape;499;p64"/>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375487" y="572322"/>
            <a:ext cx="6095998" cy="5554868"/>
          </a:xfrm>
          <a:prstGeom prst="rect">
            <a:avLst/>
          </a:prstGeom>
          <a:noFill/>
          <a:ln>
            <a:noFill/>
          </a:ln>
        </p:spPr>
      </p:pic>
    </p:spTree>
    <p:extLst>
      <p:ext uri="{BB962C8B-B14F-4D97-AF65-F5344CB8AC3E}">
        <p14:creationId xmlns:p14="http://schemas.microsoft.com/office/powerpoint/2010/main" val="123318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AUTOENCODERS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6</a:t>
            </a:fld>
            <a:endParaRPr lang="en-US" dirty="0"/>
          </a:p>
        </p:txBody>
      </p:sp>
      <p:pic>
        <p:nvPicPr>
          <p:cNvPr id="17410" name="Picture 2" descr="http://ec2-52-40-136-0.us-west-2.compute.amazonaws.com:9980/eqvBEcDZ/notebooks/tasks/l-mf-04/task/img/AE_img-2.png">
            <a:extLst>
              <a:ext uri="{FF2B5EF4-FFF2-40B4-BE49-F238E27FC236}">
                <a16:creationId xmlns:a16="http://schemas.microsoft.com/office/drawing/2014/main" id="{8D314915-AB8C-4615-B630-E5581937C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2" y="1096320"/>
            <a:ext cx="345757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71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Timeseries Reconstruction</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7</a:t>
            </a:fld>
            <a:endParaRPr lang="en-US" dirty="0"/>
          </a:p>
        </p:txBody>
      </p:sp>
      <p:pic>
        <p:nvPicPr>
          <p:cNvPr id="13314" name="Picture 2" descr="http://ec2-52-40-136-0.us-west-2.compute.amazonaws.com:9980/eqvBEcDZ/notebooks/tasks/l-mf-04/task/img/AE_img-3.png">
            <a:extLst>
              <a:ext uri="{FF2B5EF4-FFF2-40B4-BE49-F238E27FC236}">
                <a16:creationId xmlns:a16="http://schemas.microsoft.com/office/drawing/2014/main" id="{0341A636-ECF6-4C54-959C-C599C03E9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24" y="1532573"/>
            <a:ext cx="6039040" cy="22945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84C84D8-5B16-445B-8600-294F852C3471}"/>
              </a:ext>
            </a:extLst>
          </p:cNvPr>
          <p:cNvSpPr/>
          <p:nvPr/>
        </p:nvSpPr>
        <p:spPr>
          <a:xfrm>
            <a:off x="2432304" y="4185326"/>
            <a:ext cx="5852160" cy="1200329"/>
          </a:xfrm>
          <a:prstGeom prst="rect">
            <a:avLst/>
          </a:prstGeom>
        </p:spPr>
        <p:txBody>
          <a:bodyPr wrap="square">
            <a:spAutoFit/>
          </a:bodyPr>
          <a:lstStyle/>
          <a:p>
            <a:r>
              <a:rPr lang="en-US" dirty="0">
                <a:solidFill>
                  <a:srgbClr val="000000"/>
                </a:solidFill>
                <a:latin typeface="Helvetica Neue"/>
              </a:rPr>
              <a:t>To train this type of neural network, we can calculate the difference between the input and the output and use that loss, typically called a reconstruction loss, as our loss function for training our model</a:t>
            </a:r>
            <a:endParaRPr lang="en-US" dirty="0"/>
          </a:p>
        </p:txBody>
      </p:sp>
    </p:spTree>
    <p:extLst>
      <p:ext uri="{BB962C8B-B14F-4D97-AF65-F5344CB8AC3E}">
        <p14:creationId xmlns:p14="http://schemas.microsoft.com/office/powerpoint/2010/main" val="101832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71"/>
          <p:cNvSpPr txBox="1">
            <a:spLocks noGrp="1"/>
          </p:cNvSpPr>
          <p:nvPr>
            <p:ph type="title"/>
          </p:nvPr>
        </p:nvSpPr>
        <p:spPr>
          <a:xfrm>
            <a:off x="754380" y="0"/>
            <a:ext cx="9464040" cy="1193007"/>
          </a:xfrm>
          <a:prstGeom prst="rect">
            <a:avLst/>
          </a:prstGeom>
          <a:noFill/>
          <a:ln>
            <a:noFill/>
          </a:ln>
        </p:spPr>
        <p:txBody>
          <a:bodyPr spcFirstLastPara="1" wrap="square" lIns="91425" tIns="91425" rIns="91425" bIns="91425" anchor="b" anchorCtr="0">
            <a:noAutofit/>
          </a:bodyPr>
          <a:lstStyle/>
          <a:p>
            <a:pPr marL="0" marR="0" lvl="0" indent="0" algn="ctr" rtl="0">
              <a:lnSpc>
                <a:spcPct val="90000"/>
              </a:lnSpc>
              <a:spcBef>
                <a:spcPts val="0"/>
              </a:spcBef>
              <a:spcAft>
                <a:spcPts val="0"/>
              </a:spcAft>
              <a:buClr>
                <a:schemeClr val="dk2"/>
              </a:buClr>
              <a:buSzPts val="3600"/>
              <a:buFont typeface="Trebuchet MS"/>
              <a:buNone/>
            </a:pPr>
            <a:r>
              <a:rPr lang="en-US" sz="3600" b="1" i="0" u="none" strike="noStrike" cap="none">
                <a:solidFill>
                  <a:schemeClr val="dk2"/>
                </a:solidFill>
                <a:latin typeface="Calibri"/>
                <a:ea typeface="Calibri"/>
                <a:cs typeface="Calibri"/>
                <a:sym typeface="Calibri"/>
              </a:rPr>
              <a:t>Reconstruction error of a regular sample</a:t>
            </a:r>
            <a:endParaRPr sz="3600" b="1" i="0" u="none" strike="noStrike" cap="none">
              <a:solidFill>
                <a:schemeClr val="dk2"/>
              </a:solidFill>
              <a:latin typeface="Calibri"/>
              <a:ea typeface="Calibri"/>
              <a:cs typeface="Calibri"/>
              <a:sym typeface="Calibri"/>
            </a:endParaRPr>
          </a:p>
        </p:txBody>
      </p:sp>
      <p:sp>
        <p:nvSpPr>
          <p:cNvPr id="1223" name="Google Shape;1223;p71"/>
          <p:cNvSpPr txBox="1"/>
          <p:nvPr/>
        </p:nvSpPr>
        <p:spPr>
          <a:xfrm>
            <a:off x="1801684" y="3852414"/>
            <a:ext cx="388500" cy="74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24" name="Google Shape;1224;p71"/>
          <p:cNvSpPr/>
          <p:nvPr/>
        </p:nvSpPr>
        <p:spPr>
          <a:xfrm>
            <a:off x="1699119" y="1792974"/>
            <a:ext cx="3042900" cy="3545700"/>
          </a:xfrm>
          <a:prstGeom prst="rect">
            <a:avLst/>
          </a:prstGeom>
          <a:noFill/>
          <a:ln w="9525" cap="flat" cmpd="sng">
            <a:solidFill>
              <a:srgbClr val="59595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1" i="0" u="none" strike="noStrike" cap="none">
              <a:solidFill>
                <a:srgbClr val="000000"/>
              </a:solidFill>
              <a:latin typeface="Arial"/>
              <a:ea typeface="Arial"/>
              <a:cs typeface="Arial"/>
              <a:sym typeface="Arial"/>
            </a:endParaRPr>
          </a:p>
        </p:txBody>
      </p:sp>
      <p:sp>
        <p:nvSpPr>
          <p:cNvPr id="1225" name="Google Shape;1225;p71"/>
          <p:cNvSpPr/>
          <p:nvPr/>
        </p:nvSpPr>
        <p:spPr>
          <a:xfrm>
            <a:off x="1801684" y="200184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71"/>
          <p:cNvSpPr/>
          <p:nvPr/>
        </p:nvSpPr>
        <p:spPr>
          <a:xfrm>
            <a:off x="1801684" y="250340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71"/>
          <p:cNvSpPr/>
          <p:nvPr/>
        </p:nvSpPr>
        <p:spPr>
          <a:xfrm>
            <a:off x="1801684" y="3004961"/>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71"/>
          <p:cNvSpPr/>
          <p:nvPr/>
        </p:nvSpPr>
        <p:spPr>
          <a:xfrm>
            <a:off x="1801684" y="350652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71"/>
          <p:cNvSpPr/>
          <p:nvPr/>
        </p:nvSpPr>
        <p:spPr>
          <a:xfrm>
            <a:off x="1801684" y="487080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71"/>
          <p:cNvSpPr/>
          <p:nvPr/>
        </p:nvSpPr>
        <p:spPr>
          <a:xfrm>
            <a:off x="4203959" y="2607855"/>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71"/>
          <p:cNvSpPr/>
          <p:nvPr/>
        </p:nvSpPr>
        <p:spPr>
          <a:xfrm>
            <a:off x="4203959" y="3109413"/>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71"/>
          <p:cNvSpPr/>
          <p:nvPr/>
        </p:nvSpPr>
        <p:spPr>
          <a:xfrm>
            <a:off x="4203959" y="4075516"/>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33" name="Google Shape;1233;p71"/>
          <p:cNvSpPr/>
          <p:nvPr/>
        </p:nvSpPr>
        <p:spPr>
          <a:xfrm>
            <a:off x="6582593" y="198860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71"/>
          <p:cNvSpPr/>
          <p:nvPr/>
        </p:nvSpPr>
        <p:spPr>
          <a:xfrm>
            <a:off x="6582593" y="2490158"/>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71"/>
          <p:cNvSpPr/>
          <p:nvPr/>
        </p:nvSpPr>
        <p:spPr>
          <a:xfrm>
            <a:off x="6582593" y="299171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71"/>
          <p:cNvSpPr/>
          <p:nvPr/>
        </p:nvSpPr>
        <p:spPr>
          <a:xfrm>
            <a:off x="6582593" y="349327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71"/>
          <p:cNvSpPr/>
          <p:nvPr/>
        </p:nvSpPr>
        <p:spPr>
          <a:xfrm>
            <a:off x="6582593" y="487815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38" name="Google Shape;1238;p71"/>
          <p:cNvCxnSpPr/>
          <p:nvPr/>
        </p:nvCxnSpPr>
        <p:spPr>
          <a:xfrm rot="10800000" flipH="1">
            <a:off x="2190359" y="2462823"/>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39" name="Google Shape;1239;p71"/>
          <p:cNvCxnSpPr/>
          <p:nvPr/>
        </p:nvCxnSpPr>
        <p:spPr>
          <a:xfrm rot="10800000" flipH="1">
            <a:off x="2190359" y="2462781"/>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240" name="Google Shape;1240;p71"/>
          <p:cNvCxnSpPr/>
          <p:nvPr/>
        </p:nvCxnSpPr>
        <p:spPr>
          <a:xfrm rot="10800000" flipH="1">
            <a:off x="2190359" y="2463040"/>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241" name="Google Shape;1241;p71"/>
          <p:cNvCxnSpPr/>
          <p:nvPr/>
        </p:nvCxnSpPr>
        <p:spPr>
          <a:xfrm>
            <a:off x="2190359" y="2194664"/>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242" name="Google Shape;1242;p71"/>
          <p:cNvCxnSpPr/>
          <p:nvPr/>
        </p:nvCxnSpPr>
        <p:spPr>
          <a:xfrm>
            <a:off x="2190359" y="2696223"/>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243" name="Google Shape;1243;p71"/>
          <p:cNvCxnSpPr/>
          <p:nvPr/>
        </p:nvCxnSpPr>
        <p:spPr>
          <a:xfrm>
            <a:off x="2190359" y="2696223"/>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244" name="Google Shape;1244;p71"/>
          <p:cNvCxnSpPr/>
          <p:nvPr/>
        </p:nvCxnSpPr>
        <p:spPr>
          <a:xfrm>
            <a:off x="2190359" y="2194664"/>
            <a:ext cx="454200" cy="1271400"/>
          </a:xfrm>
          <a:prstGeom prst="straightConnector1">
            <a:avLst/>
          </a:prstGeom>
          <a:noFill/>
          <a:ln w="9525" cap="flat" cmpd="sng">
            <a:solidFill>
              <a:srgbClr val="595959"/>
            </a:solidFill>
            <a:prstDash val="solid"/>
            <a:round/>
            <a:headEnd type="none" w="sm" len="sm"/>
            <a:tailEnd type="triangle" w="lg" len="lg"/>
          </a:ln>
        </p:spPr>
      </p:cxnSp>
      <p:cxnSp>
        <p:nvCxnSpPr>
          <p:cNvPr id="1245" name="Google Shape;1245;p71"/>
          <p:cNvCxnSpPr/>
          <p:nvPr/>
        </p:nvCxnSpPr>
        <p:spPr>
          <a:xfrm>
            <a:off x="2190359" y="3197781"/>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246" name="Google Shape;1246;p71"/>
          <p:cNvCxnSpPr/>
          <p:nvPr/>
        </p:nvCxnSpPr>
        <p:spPr>
          <a:xfrm rot="10800000" flipH="1">
            <a:off x="2190359" y="3465940"/>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47" name="Google Shape;1247;p71"/>
          <p:cNvCxnSpPr/>
          <p:nvPr/>
        </p:nvCxnSpPr>
        <p:spPr>
          <a:xfrm rot="10800000" flipH="1">
            <a:off x="2190359" y="2964340"/>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248" name="Google Shape;1248;p71"/>
          <p:cNvCxnSpPr/>
          <p:nvPr/>
        </p:nvCxnSpPr>
        <p:spPr>
          <a:xfrm flipH="1">
            <a:off x="1596931" y="2194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249" name="Google Shape;1249;p71"/>
          <p:cNvCxnSpPr/>
          <p:nvPr/>
        </p:nvCxnSpPr>
        <p:spPr>
          <a:xfrm>
            <a:off x="2190184" y="2194744"/>
            <a:ext cx="462600" cy="1784700"/>
          </a:xfrm>
          <a:prstGeom prst="straightConnector1">
            <a:avLst/>
          </a:prstGeom>
          <a:noFill/>
          <a:ln w="9525" cap="flat" cmpd="sng">
            <a:solidFill>
              <a:srgbClr val="595959"/>
            </a:solidFill>
            <a:prstDash val="solid"/>
            <a:round/>
            <a:headEnd type="none" w="sm" len="sm"/>
            <a:tailEnd type="triangle" w="lg" len="lg"/>
          </a:ln>
        </p:spPr>
      </p:cxnSp>
      <p:cxnSp>
        <p:nvCxnSpPr>
          <p:cNvPr id="1250" name="Google Shape;1250;p71"/>
          <p:cNvCxnSpPr/>
          <p:nvPr/>
        </p:nvCxnSpPr>
        <p:spPr>
          <a:xfrm>
            <a:off x="3828776" y="2727497"/>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251" name="Google Shape;1251;p71"/>
          <p:cNvCxnSpPr/>
          <p:nvPr/>
        </p:nvCxnSpPr>
        <p:spPr>
          <a:xfrm>
            <a:off x="3828776" y="2727497"/>
            <a:ext cx="375000" cy="574500"/>
          </a:xfrm>
          <a:prstGeom prst="straightConnector1">
            <a:avLst/>
          </a:prstGeom>
          <a:noFill/>
          <a:ln w="9525" cap="flat" cmpd="sng">
            <a:solidFill>
              <a:srgbClr val="595959"/>
            </a:solidFill>
            <a:prstDash val="solid"/>
            <a:round/>
            <a:headEnd type="none" w="sm" len="sm"/>
            <a:tailEnd type="triangle" w="lg" len="lg"/>
          </a:ln>
        </p:spPr>
      </p:cxnSp>
      <p:cxnSp>
        <p:nvCxnSpPr>
          <p:cNvPr id="1252" name="Google Shape;1252;p71"/>
          <p:cNvCxnSpPr/>
          <p:nvPr/>
        </p:nvCxnSpPr>
        <p:spPr>
          <a:xfrm rot="10800000" flipH="1">
            <a:off x="3828776" y="2800656"/>
            <a:ext cx="375300" cy="428400"/>
          </a:xfrm>
          <a:prstGeom prst="straightConnector1">
            <a:avLst/>
          </a:prstGeom>
          <a:noFill/>
          <a:ln w="9525" cap="flat" cmpd="sng">
            <a:solidFill>
              <a:srgbClr val="595959"/>
            </a:solidFill>
            <a:prstDash val="solid"/>
            <a:round/>
            <a:headEnd type="none" w="sm" len="sm"/>
            <a:tailEnd type="triangle" w="lg" len="lg"/>
          </a:ln>
        </p:spPr>
      </p:cxnSp>
      <p:cxnSp>
        <p:nvCxnSpPr>
          <p:cNvPr id="1253" name="Google Shape;1253;p71"/>
          <p:cNvCxnSpPr/>
          <p:nvPr/>
        </p:nvCxnSpPr>
        <p:spPr>
          <a:xfrm>
            <a:off x="3828776" y="3229056"/>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254" name="Google Shape;1254;p71"/>
          <p:cNvCxnSpPr/>
          <p:nvPr/>
        </p:nvCxnSpPr>
        <p:spPr>
          <a:xfrm rot="10800000" flipH="1">
            <a:off x="3828776" y="2800914"/>
            <a:ext cx="375000" cy="929700"/>
          </a:xfrm>
          <a:prstGeom prst="straightConnector1">
            <a:avLst/>
          </a:prstGeom>
          <a:noFill/>
          <a:ln w="9525" cap="flat" cmpd="sng">
            <a:solidFill>
              <a:srgbClr val="595959"/>
            </a:solidFill>
            <a:prstDash val="solid"/>
            <a:round/>
            <a:headEnd type="none" w="sm" len="sm"/>
            <a:tailEnd type="triangle" w="lg" len="lg"/>
          </a:ln>
        </p:spPr>
      </p:cxnSp>
      <p:cxnSp>
        <p:nvCxnSpPr>
          <p:cNvPr id="1255" name="Google Shape;1255;p71"/>
          <p:cNvCxnSpPr/>
          <p:nvPr/>
        </p:nvCxnSpPr>
        <p:spPr>
          <a:xfrm rot="10800000" flipH="1">
            <a:off x="3828776" y="3302514"/>
            <a:ext cx="375000" cy="428100"/>
          </a:xfrm>
          <a:prstGeom prst="straightConnector1">
            <a:avLst/>
          </a:prstGeom>
          <a:noFill/>
          <a:ln w="9525" cap="flat" cmpd="sng">
            <a:solidFill>
              <a:srgbClr val="595959"/>
            </a:solidFill>
            <a:prstDash val="solid"/>
            <a:round/>
            <a:headEnd type="none" w="sm" len="sm"/>
            <a:tailEnd type="triangle" w="lg" len="lg"/>
          </a:ln>
        </p:spPr>
      </p:cxnSp>
      <p:cxnSp>
        <p:nvCxnSpPr>
          <p:cNvPr id="1256" name="Google Shape;1256;p71"/>
          <p:cNvCxnSpPr/>
          <p:nvPr/>
        </p:nvCxnSpPr>
        <p:spPr>
          <a:xfrm rot="10800000" flipH="1">
            <a:off x="4592603" y="2732120"/>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257" name="Google Shape;1257;p71"/>
          <p:cNvCxnSpPr/>
          <p:nvPr/>
        </p:nvCxnSpPr>
        <p:spPr>
          <a:xfrm>
            <a:off x="4592603" y="2801079"/>
            <a:ext cx="397500" cy="432600"/>
          </a:xfrm>
          <a:prstGeom prst="straightConnector1">
            <a:avLst/>
          </a:prstGeom>
          <a:noFill/>
          <a:ln w="9525" cap="flat" cmpd="sng">
            <a:solidFill>
              <a:srgbClr val="595959"/>
            </a:solidFill>
            <a:prstDash val="solid"/>
            <a:round/>
            <a:headEnd type="none" w="sm" len="sm"/>
            <a:tailEnd type="triangle" w="lg" len="lg"/>
          </a:ln>
        </p:spPr>
      </p:cxnSp>
      <p:cxnSp>
        <p:nvCxnSpPr>
          <p:cNvPr id="1258" name="Google Shape;1258;p71"/>
          <p:cNvCxnSpPr/>
          <p:nvPr/>
        </p:nvCxnSpPr>
        <p:spPr>
          <a:xfrm>
            <a:off x="4592303" y="2800737"/>
            <a:ext cx="397800" cy="934500"/>
          </a:xfrm>
          <a:prstGeom prst="straightConnector1">
            <a:avLst/>
          </a:prstGeom>
          <a:noFill/>
          <a:ln w="9525" cap="flat" cmpd="sng">
            <a:solidFill>
              <a:srgbClr val="595959"/>
            </a:solidFill>
            <a:prstDash val="solid"/>
            <a:round/>
            <a:headEnd type="none" w="sm" len="sm"/>
            <a:tailEnd type="triangle" w="lg" len="lg"/>
          </a:ln>
        </p:spPr>
      </p:cxnSp>
      <p:cxnSp>
        <p:nvCxnSpPr>
          <p:cNvPr id="1259" name="Google Shape;1259;p71"/>
          <p:cNvCxnSpPr/>
          <p:nvPr/>
        </p:nvCxnSpPr>
        <p:spPr>
          <a:xfrm rot="10800000" flipH="1">
            <a:off x="4592603" y="2732120"/>
            <a:ext cx="397500" cy="570000"/>
          </a:xfrm>
          <a:prstGeom prst="straightConnector1">
            <a:avLst/>
          </a:prstGeom>
          <a:noFill/>
          <a:ln w="9525" cap="flat" cmpd="sng">
            <a:solidFill>
              <a:srgbClr val="595959"/>
            </a:solidFill>
            <a:prstDash val="solid"/>
            <a:round/>
            <a:headEnd type="none" w="sm" len="sm"/>
            <a:tailEnd type="triangle" w="lg" len="lg"/>
          </a:ln>
        </p:spPr>
      </p:cxnSp>
      <p:cxnSp>
        <p:nvCxnSpPr>
          <p:cNvPr id="1260" name="Google Shape;1260;p71"/>
          <p:cNvCxnSpPr/>
          <p:nvPr/>
        </p:nvCxnSpPr>
        <p:spPr>
          <a:xfrm rot="10800000" flipH="1">
            <a:off x="4592603" y="3233679"/>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261" name="Google Shape;1261;p71"/>
          <p:cNvCxnSpPr/>
          <p:nvPr/>
        </p:nvCxnSpPr>
        <p:spPr>
          <a:xfrm>
            <a:off x="4592303" y="3302637"/>
            <a:ext cx="397800" cy="432600"/>
          </a:xfrm>
          <a:prstGeom prst="straightConnector1">
            <a:avLst/>
          </a:prstGeom>
          <a:noFill/>
          <a:ln w="9525" cap="flat" cmpd="sng">
            <a:solidFill>
              <a:srgbClr val="595959"/>
            </a:solidFill>
            <a:prstDash val="solid"/>
            <a:round/>
            <a:headEnd type="none" w="sm" len="sm"/>
            <a:tailEnd type="triangle" w="lg" len="lg"/>
          </a:ln>
        </p:spPr>
      </p:cxnSp>
      <p:cxnSp>
        <p:nvCxnSpPr>
          <p:cNvPr id="1262" name="Google Shape;1262;p71"/>
          <p:cNvCxnSpPr/>
          <p:nvPr/>
        </p:nvCxnSpPr>
        <p:spPr>
          <a:xfrm rot="10800000" flipH="1">
            <a:off x="6205848" y="21813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3" name="Google Shape;1263;p71"/>
          <p:cNvCxnSpPr/>
          <p:nvPr/>
        </p:nvCxnSpPr>
        <p:spPr>
          <a:xfrm>
            <a:off x="6205848" y="24321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4" name="Google Shape;1264;p71"/>
          <p:cNvCxnSpPr/>
          <p:nvPr/>
        </p:nvCxnSpPr>
        <p:spPr>
          <a:xfrm>
            <a:off x="6205848" y="2432189"/>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65" name="Google Shape;1265;p71"/>
          <p:cNvCxnSpPr/>
          <p:nvPr/>
        </p:nvCxnSpPr>
        <p:spPr>
          <a:xfrm>
            <a:off x="6205848" y="2432189"/>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266" name="Google Shape;1266;p71"/>
          <p:cNvCxnSpPr/>
          <p:nvPr/>
        </p:nvCxnSpPr>
        <p:spPr>
          <a:xfrm rot="10800000" flipH="1">
            <a:off x="6205848" y="21810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67" name="Google Shape;1267;p71"/>
          <p:cNvCxnSpPr/>
          <p:nvPr/>
        </p:nvCxnSpPr>
        <p:spPr>
          <a:xfrm rot="10800000" flipH="1">
            <a:off x="6205848" y="26829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8" name="Google Shape;1268;p71"/>
          <p:cNvCxnSpPr/>
          <p:nvPr/>
        </p:nvCxnSpPr>
        <p:spPr>
          <a:xfrm>
            <a:off x="6205848" y="29337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9" name="Google Shape;1269;p71"/>
          <p:cNvCxnSpPr/>
          <p:nvPr/>
        </p:nvCxnSpPr>
        <p:spPr>
          <a:xfrm>
            <a:off x="6205848" y="29337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70" name="Google Shape;1270;p71"/>
          <p:cNvCxnSpPr/>
          <p:nvPr/>
        </p:nvCxnSpPr>
        <p:spPr>
          <a:xfrm rot="10800000" flipH="1">
            <a:off x="6205848" y="2181312"/>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271" name="Google Shape;1271;p71"/>
          <p:cNvCxnSpPr/>
          <p:nvPr/>
        </p:nvCxnSpPr>
        <p:spPr>
          <a:xfrm rot="10800000" flipH="1">
            <a:off x="6205848" y="2682612"/>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72" name="Google Shape;1272;p71"/>
          <p:cNvCxnSpPr/>
          <p:nvPr/>
        </p:nvCxnSpPr>
        <p:spPr>
          <a:xfrm rot="10800000" flipH="1">
            <a:off x="6205848" y="31845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73" name="Google Shape;1273;p71"/>
          <p:cNvCxnSpPr/>
          <p:nvPr/>
        </p:nvCxnSpPr>
        <p:spPr>
          <a:xfrm>
            <a:off x="6205848" y="34353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74" name="Google Shape;1274;p71"/>
          <p:cNvCxnSpPr/>
          <p:nvPr/>
        </p:nvCxnSpPr>
        <p:spPr>
          <a:xfrm rot="10800000" flipH="1">
            <a:off x="2190359" y="4830224"/>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75" name="Google Shape;1275;p71"/>
          <p:cNvCxnSpPr/>
          <p:nvPr/>
        </p:nvCxnSpPr>
        <p:spPr>
          <a:xfrm rot="10800000" flipH="1">
            <a:off x="3839049" y="4268580"/>
            <a:ext cx="364800" cy="246900"/>
          </a:xfrm>
          <a:prstGeom prst="straightConnector1">
            <a:avLst/>
          </a:prstGeom>
          <a:noFill/>
          <a:ln w="9525" cap="flat" cmpd="sng">
            <a:solidFill>
              <a:srgbClr val="595959"/>
            </a:solidFill>
            <a:prstDash val="solid"/>
            <a:round/>
            <a:headEnd type="none" w="sm" len="sm"/>
            <a:tailEnd type="triangle" w="lg" len="lg"/>
          </a:ln>
        </p:spPr>
      </p:cxnSp>
      <p:cxnSp>
        <p:nvCxnSpPr>
          <p:cNvPr id="1276" name="Google Shape;1276;p71"/>
          <p:cNvCxnSpPr/>
          <p:nvPr/>
        </p:nvCxnSpPr>
        <p:spPr>
          <a:xfrm>
            <a:off x="4592635" y="4268336"/>
            <a:ext cx="388500" cy="229800"/>
          </a:xfrm>
          <a:prstGeom prst="straightConnector1">
            <a:avLst/>
          </a:prstGeom>
          <a:noFill/>
          <a:ln w="9525" cap="flat" cmpd="sng">
            <a:solidFill>
              <a:srgbClr val="595959"/>
            </a:solidFill>
            <a:prstDash val="solid"/>
            <a:round/>
            <a:headEnd type="none" w="sm" len="sm"/>
            <a:tailEnd type="triangle" w="lg" len="lg"/>
          </a:ln>
        </p:spPr>
      </p:cxnSp>
      <p:cxnSp>
        <p:nvCxnSpPr>
          <p:cNvPr id="1277" name="Google Shape;1277;p71"/>
          <p:cNvCxnSpPr/>
          <p:nvPr/>
        </p:nvCxnSpPr>
        <p:spPr>
          <a:xfrm>
            <a:off x="6205947" y="4821496"/>
            <a:ext cx="433800" cy="113100"/>
          </a:xfrm>
          <a:prstGeom prst="straightConnector1">
            <a:avLst/>
          </a:prstGeom>
          <a:noFill/>
          <a:ln w="9525" cap="flat" cmpd="sng">
            <a:solidFill>
              <a:srgbClr val="595959"/>
            </a:solidFill>
            <a:prstDash val="solid"/>
            <a:round/>
            <a:headEnd type="none" w="sm" len="sm"/>
            <a:tailEnd type="triangle" w="lg" len="lg"/>
          </a:ln>
        </p:spPr>
      </p:cxnSp>
      <p:cxnSp>
        <p:nvCxnSpPr>
          <p:cNvPr id="1278" name="Google Shape;1278;p71"/>
          <p:cNvCxnSpPr/>
          <p:nvPr/>
        </p:nvCxnSpPr>
        <p:spPr>
          <a:xfrm rot="10800000" flipH="1">
            <a:off x="2190359" y="2462815"/>
            <a:ext cx="454200" cy="2574900"/>
          </a:xfrm>
          <a:prstGeom prst="straightConnector1">
            <a:avLst/>
          </a:prstGeom>
          <a:noFill/>
          <a:ln w="9525" cap="flat" cmpd="sng">
            <a:solidFill>
              <a:srgbClr val="595959"/>
            </a:solidFill>
            <a:prstDash val="solid"/>
            <a:round/>
            <a:headEnd type="none" w="sm" len="sm"/>
            <a:tailEnd type="triangle" w="lg" len="lg"/>
          </a:ln>
        </p:spPr>
      </p:cxnSp>
      <p:cxnSp>
        <p:nvCxnSpPr>
          <p:cNvPr id="1279" name="Google Shape;1279;p71"/>
          <p:cNvCxnSpPr/>
          <p:nvPr/>
        </p:nvCxnSpPr>
        <p:spPr>
          <a:xfrm rot="10800000" flipH="1">
            <a:off x="2190359" y="3049315"/>
            <a:ext cx="454200" cy="1988400"/>
          </a:xfrm>
          <a:prstGeom prst="straightConnector1">
            <a:avLst/>
          </a:prstGeom>
          <a:noFill/>
          <a:ln w="9525" cap="flat" cmpd="sng">
            <a:solidFill>
              <a:srgbClr val="595959"/>
            </a:solidFill>
            <a:prstDash val="solid"/>
            <a:round/>
            <a:headEnd type="none" w="sm" len="sm"/>
            <a:tailEnd type="triangle" w="lg" len="lg"/>
          </a:ln>
        </p:spPr>
      </p:cxnSp>
      <p:cxnSp>
        <p:nvCxnSpPr>
          <p:cNvPr id="1280" name="Google Shape;1280;p71"/>
          <p:cNvCxnSpPr/>
          <p:nvPr/>
        </p:nvCxnSpPr>
        <p:spPr>
          <a:xfrm rot="10800000" flipH="1">
            <a:off x="2190259" y="3480683"/>
            <a:ext cx="462600" cy="1557000"/>
          </a:xfrm>
          <a:prstGeom prst="straightConnector1">
            <a:avLst/>
          </a:prstGeom>
          <a:noFill/>
          <a:ln w="9525" cap="flat" cmpd="sng">
            <a:solidFill>
              <a:srgbClr val="595959"/>
            </a:solidFill>
            <a:prstDash val="solid"/>
            <a:round/>
            <a:headEnd type="none" w="sm" len="sm"/>
            <a:tailEnd type="triangle" w="lg" len="lg"/>
          </a:ln>
        </p:spPr>
      </p:cxnSp>
      <p:cxnSp>
        <p:nvCxnSpPr>
          <p:cNvPr id="1281" name="Google Shape;1281;p71"/>
          <p:cNvCxnSpPr/>
          <p:nvPr/>
        </p:nvCxnSpPr>
        <p:spPr>
          <a:xfrm rot="10800000" flipH="1">
            <a:off x="3839049" y="2800680"/>
            <a:ext cx="364800" cy="1714800"/>
          </a:xfrm>
          <a:prstGeom prst="straightConnector1">
            <a:avLst/>
          </a:prstGeom>
          <a:noFill/>
          <a:ln w="9525" cap="flat" cmpd="sng">
            <a:solidFill>
              <a:srgbClr val="595959"/>
            </a:solidFill>
            <a:prstDash val="solid"/>
            <a:round/>
            <a:headEnd type="none" w="sm" len="sm"/>
            <a:tailEnd type="triangle" w="lg" len="lg"/>
          </a:ln>
        </p:spPr>
      </p:cxnSp>
      <p:cxnSp>
        <p:nvCxnSpPr>
          <p:cNvPr id="1282" name="Google Shape;1282;p71"/>
          <p:cNvCxnSpPr/>
          <p:nvPr/>
        </p:nvCxnSpPr>
        <p:spPr>
          <a:xfrm rot="10800000" flipH="1">
            <a:off x="3839049" y="3301980"/>
            <a:ext cx="364800" cy="1213500"/>
          </a:xfrm>
          <a:prstGeom prst="straightConnector1">
            <a:avLst/>
          </a:prstGeom>
          <a:noFill/>
          <a:ln w="9525" cap="flat" cmpd="sng">
            <a:solidFill>
              <a:srgbClr val="595959"/>
            </a:solidFill>
            <a:prstDash val="solid"/>
            <a:round/>
            <a:headEnd type="none" w="sm" len="sm"/>
            <a:tailEnd type="triangle" w="lg" len="lg"/>
          </a:ln>
        </p:spPr>
      </p:cxnSp>
      <p:cxnSp>
        <p:nvCxnSpPr>
          <p:cNvPr id="1283" name="Google Shape;1283;p71"/>
          <p:cNvCxnSpPr/>
          <p:nvPr/>
        </p:nvCxnSpPr>
        <p:spPr>
          <a:xfrm>
            <a:off x="4592635" y="2800675"/>
            <a:ext cx="388500" cy="1697100"/>
          </a:xfrm>
          <a:prstGeom prst="straightConnector1">
            <a:avLst/>
          </a:prstGeom>
          <a:noFill/>
          <a:ln w="9525" cap="flat" cmpd="sng">
            <a:solidFill>
              <a:srgbClr val="595959"/>
            </a:solidFill>
            <a:prstDash val="solid"/>
            <a:round/>
            <a:headEnd type="none" w="sm" len="sm"/>
            <a:tailEnd type="triangle" w="lg" len="lg"/>
          </a:ln>
        </p:spPr>
      </p:cxnSp>
      <p:cxnSp>
        <p:nvCxnSpPr>
          <p:cNvPr id="1284" name="Google Shape;1284;p71"/>
          <p:cNvCxnSpPr/>
          <p:nvPr/>
        </p:nvCxnSpPr>
        <p:spPr>
          <a:xfrm>
            <a:off x="4592635" y="3302233"/>
            <a:ext cx="388500" cy="1196100"/>
          </a:xfrm>
          <a:prstGeom prst="straightConnector1">
            <a:avLst/>
          </a:prstGeom>
          <a:noFill/>
          <a:ln w="9525" cap="flat" cmpd="sng">
            <a:solidFill>
              <a:srgbClr val="595959"/>
            </a:solidFill>
            <a:prstDash val="solid"/>
            <a:round/>
            <a:headEnd type="none" w="sm" len="sm"/>
            <a:tailEnd type="triangle" w="lg" len="lg"/>
          </a:ln>
        </p:spPr>
      </p:cxnSp>
      <p:cxnSp>
        <p:nvCxnSpPr>
          <p:cNvPr id="1285" name="Google Shape;1285;p71"/>
          <p:cNvCxnSpPr/>
          <p:nvPr/>
        </p:nvCxnSpPr>
        <p:spPr>
          <a:xfrm>
            <a:off x="6205947" y="2432135"/>
            <a:ext cx="433800" cy="2502600"/>
          </a:xfrm>
          <a:prstGeom prst="straightConnector1">
            <a:avLst/>
          </a:prstGeom>
          <a:noFill/>
          <a:ln w="9525" cap="flat" cmpd="sng">
            <a:solidFill>
              <a:srgbClr val="595959"/>
            </a:solidFill>
            <a:prstDash val="solid"/>
            <a:round/>
            <a:headEnd type="none" w="sm" len="sm"/>
            <a:tailEnd type="triangle" w="lg" len="lg"/>
          </a:ln>
        </p:spPr>
      </p:cxnSp>
      <p:cxnSp>
        <p:nvCxnSpPr>
          <p:cNvPr id="1286" name="Google Shape;1286;p71"/>
          <p:cNvCxnSpPr/>
          <p:nvPr/>
        </p:nvCxnSpPr>
        <p:spPr>
          <a:xfrm>
            <a:off x="6205947" y="2933783"/>
            <a:ext cx="433800" cy="2001000"/>
          </a:xfrm>
          <a:prstGeom prst="straightConnector1">
            <a:avLst/>
          </a:prstGeom>
          <a:noFill/>
          <a:ln w="9525" cap="flat" cmpd="sng">
            <a:solidFill>
              <a:srgbClr val="595959"/>
            </a:solidFill>
            <a:prstDash val="solid"/>
            <a:round/>
            <a:headEnd type="none" w="sm" len="sm"/>
            <a:tailEnd type="triangle" w="lg" len="lg"/>
          </a:ln>
        </p:spPr>
      </p:cxnSp>
      <p:cxnSp>
        <p:nvCxnSpPr>
          <p:cNvPr id="1287" name="Google Shape;1287;p71"/>
          <p:cNvCxnSpPr/>
          <p:nvPr/>
        </p:nvCxnSpPr>
        <p:spPr>
          <a:xfrm>
            <a:off x="6205947" y="3435432"/>
            <a:ext cx="433800" cy="1498800"/>
          </a:xfrm>
          <a:prstGeom prst="straightConnector1">
            <a:avLst/>
          </a:prstGeom>
          <a:noFill/>
          <a:ln w="9525" cap="flat" cmpd="sng">
            <a:solidFill>
              <a:srgbClr val="595959"/>
            </a:solidFill>
            <a:prstDash val="solid"/>
            <a:round/>
            <a:headEnd type="none" w="sm" len="sm"/>
            <a:tailEnd type="triangle" w="lg" len="lg"/>
          </a:ln>
        </p:spPr>
      </p:cxnSp>
      <p:sp>
        <p:nvSpPr>
          <p:cNvPr id="1288" name="Google Shape;1288;p71"/>
          <p:cNvSpPr/>
          <p:nvPr/>
        </p:nvSpPr>
        <p:spPr>
          <a:xfrm>
            <a:off x="4018006" y="1876299"/>
            <a:ext cx="3090900" cy="3545700"/>
          </a:xfrm>
          <a:prstGeom prst="rect">
            <a:avLst/>
          </a:prstGeom>
          <a:noFill/>
          <a:ln w="9525" cap="flat" cmpd="sng">
            <a:solidFill>
              <a:srgbClr val="595959"/>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71"/>
          <p:cNvSpPr txBox="1"/>
          <p:nvPr/>
        </p:nvSpPr>
        <p:spPr>
          <a:xfrm>
            <a:off x="3149247" y="30253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0" name="Google Shape;1290;p71"/>
          <p:cNvSpPr txBox="1"/>
          <p:nvPr/>
        </p:nvSpPr>
        <p:spPr>
          <a:xfrm>
            <a:off x="3005245"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1" name="Google Shape;1291;p71"/>
          <p:cNvSpPr txBox="1"/>
          <p:nvPr/>
        </p:nvSpPr>
        <p:spPr>
          <a:xfrm>
            <a:off x="3281800"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2" name="Google Shape;1292;p71"/>
          <p:cNvSpPr txBox="1"/>
          <p:nvPr/>
        </p:nvSpPr>
        <p:spPr>
          <a:xfrm>
            <a:off x="3116948" y="354073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3" name="Google Shape;1293;p71"/>
          <p:cNvSpPr txBox="1"/>
          <p:nvPr/>
        </p:nvSpPr>
        <p:spPr>
          <a:xfrm>
            <a:off x="2972947"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4" name="Google Shape;1294;p71"/>
          <p:cNvSpPr txBox="1"/>
          <p:nvPr/>
        </p:nvSpPr>
        <p:spPr>
          <a:xfrm>
            <a:off x="3255961"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5" name="Google Shape;1295;p71"/>
          <p:cNvSpPr txBox="1"/>
          <p:nvPr/>
        </p:nvSpPr>
        <p:spPr>
          <a:xfrm rot="-1551638">
            <a:off x="3104268" y="449117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6" name="Google Shape;1296;p71"/>
          <p:cNvSpPr txBox="1"/>
          <p:nvPr/>
        </p:nvSpPr>
        <p:spPr>
          <a:xfrm rot="-1551638">
            <a:off x="2974321" y="4552748"/>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7" name="Google Shape;1297;p71"/>
          <p:cNvSpPr txBox="1"/>
          <p:nvPr/>
        </p:nvSpPr>
        <p:spPr>
          <a:xfrm rot="-1551638">
            <a:off x="3228782" y="442983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8" name="Google Shape;1298;p71"/>
          <p:cNvSpPr txBox="1"/>
          <p:nvPr/>
        </p:nvSpPr>
        <p:spPr>
          <a:xfrm>
            <a:off x="5532522" y="247803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9" name="Google Shape;1299;p71"/>
          <p:cNvSpPr txBox="1"/>
          <p:nvPr/>
        </p:nvSpPr>
        <p:spPr>
          <a:xfrm>
            <a:off x="5388520"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0" name="Google Shape;1300;p71"/>
          <p:cNvSpPr txBox="1"/>
          <p:nvPr/>
        </p:nvSpPr>
        <p:spPr>
          <a:xfrm>
            <a:off x="5690911"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1" name="Google Shape;1301;p71"/>
          <p:cNvSpPr txBox="1"/>
          <p:nvPr/>
        </p:nvSpPr>
        <p:spPr>
          <a:xfrm>
            <a:off x="5528557" y="301255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2" name="Google Shape;1302;p71"/>
          <p:cNvSpPr txBox="1"/>
          <p:nvPr/>
        </p:nvSpPr>
        <p:spPr>
          <a:xfrm>
            <a:off x="5384556"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3" name="Google Shape;1303;p71"/>
          <p:cNvSpPr txBox="1"/>
          <p:nvPr/>
        </p:nvSpPr>
        <p:spPr>
          <a:xfrm>
            <a:off x="5686947"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4" name="Google Shape;1304;p71"/>
          <p:cNvSpPr txBox="1"/>
          <p:nvPr/>
        </p:nvSpPr>
        <p:spPr>
          <a:xfrm>
            <a:off x="5719238" y="33130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5" name="Google Shape;1305;p71"/>
          <p:cNvSpPr txBox="1"/>
          <p:nvPr/>
        </p:nvSpPr>
        <p:spPr>
          <a:xfrm rot="1329117">
            <a:off x="5517558" y="4462522"/>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6" name="Google Shape;1306;p71"/>
          <p:cNvSpPr txBox="1"/>
          <p:nvPr/>
        </p:nvSpPr>
        <p:spPr>
          <a:xfrm rot="1329117">
            <a:off x="5384804" y="4407155"/>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7" name="Google Shape;1307;p71"/>
          <p:cNvSpPr txBox="1"/>
          <p:nvPr/>
        </p:nvSpPr>
        <p:spPr>
          <a:xfrm rot="1329117">
            <a:off x="5664442" y="4521334"/>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8" name="Google Shape;1308;p71"/>
          <p:cNvSpPr/>
          <p:nvPr/>
        </p:nvSpPr>
        <p:spPr>
          <a:xfrm>
            <a:off x="2652859" y="228466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71"/>
          <p:cNvSpPr/>
          <p:nvPr/>
        </p:nvSpPr>
        <p:spPr>
          <a:xfrm>
            <a:off x="2652859" y="278622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71"/>
          <p:cNvSpPr/>
          <p:nvPr/>
        </p:nvSpPr>
        <p:spPr>
          <a:xfrm>
            <a:off x="2652859" y="328778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71"/>
          <p:cNvSpPr/>
          <p:nvPr/>
        </p:nvSpPr>
        <p:spPr>
          <a:xfrm>
            <a:off x="2652859" y="465206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71"/>
          <p:cNvSpPr/>
          <p:nvPr/>
        </p:nvSpPr>
        <p:spPr>
          <a:xfrm>
            <a:off x="3440276" y="253459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71"/>
          <p:cNvSpPr/>
          <p:nvPr/>
        </p:nvSpPr>
        <p:spPr>
          <a:xfrm>
            <a:off x="3440276" y="303615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71"/>
          <p:cNvSpPr/>
          <p:nvPr/>
        </p:nvSpPr>
        <p:spPr>
          <a:xfrm>
            <a:off x="3440276" y="353771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71"/>
          <p:cNvSpPr/>
          <p:nvPr/>
        </p:nvSpPr>
        <p:spPr>
          <a:xfrm>
            <a:off x="3440276" y="432438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71"/>
          <p:cNvSpPr/>
          <p:nvPr/>
        </p:nvSpPr>
        <p:spPr>
          <a:xfrm>
            <a:off x="1801684" y="400538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7" name="Google Shape;1317;p71"/>
          <p:cNvCxnSpPr/>
          <p:nvPr/>
        </p:nvCxnSpPr>
        <p:spPr>
          <a:xfrm rot="10800000" flipH="1">
            <a:off x="2190359" y="2961906"/>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318" name="Google Shape;1318;p71"/>
          <p:cNvCxnSpPr/>
          <p:nvPr/>
        </p:nvCxnSpPr>
        <p:spPr>
          <a:xfrm rot="10800000" flipH="1">
            <a:off x="2190359" y="3964806"/>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319" name="Google Shape;1319;p71"/>
          <p:cNvCxnSpPr/>
          <p:nvPr/>
        </p:nvCxnSpPr>
        <p:spPr>
          <a:xfrm rot="10800000" flipH="1">
            <a:off x="2190359" y="3463206"/>
            <a:ext cx="454200" cy="735000"/>
          </a:xfrm>
          <a:prstGeom prst="straightConnector1">
            <a:avLst/>
          </a:prstGeom>
          <a:noFill/>
          <a:ln w="9525" cap="flat" cmpd="sng">
            <a:solidFill>
              <a:srgbClr val="595959"/>
            </a:solidFill>
            <a:prstDash val="solid"/>
            <a:round/>
            <a:headEnd type="none" w="sm" len="sm"/>
            <a:tailEnd type="triangle" w="lg" len="lg"/>
          </a:ln>
        </p:spPr>
      </p:cxnSp>
      <p:sp>
        <p:nvSpPr>
          <p:cNvPr id="1320" name="Google Shape;1320;p71"/>
          <p:cNvSpPr/>
          <p:nvPr/>
        </p:nvSpPr>
        <p:spPr>
          <a:xfrm>
            <a:off x="2652859" y="3786649"/>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21" name="Google Shape;1321;p71"/>
          <p:cNvCxnSpPr/>
          <p:nvPr/>
        </p:nvCxnSpPr>
        <p:spPr>
          <a:xfrm>
            <a:off x="2190184" y="2696303"/>
            <a:ext cx="462600" cy="1283100"/>
          </a:xfrm>
          <a:prstGeom prst="straightConnector1">
            <a:avLst/>
          </a:prstGeom>
          <a:noFill/>
          <a:ln w="9525" cap="flat" cmpd="sng">
            <a:solidFill>
              <a:srgbClr val="595959"/>
            </a:solidFill>
            <a:prstDash val="solid"/>
            <a:round/>
            <a:headEnd type="none" w="sm" len="sm"/>
            <a:tailEnd type="triangle" w="lg" len="lg"/>
          </a:ln>
        </p:spPr>
      </p:cxnSp>
      <p:cxnSp>
        <p:nvCxnSpPr>
          <p:cNvPr id="1322" name="Google Shape;1322;p71"/>
          <p:cNvCxnSpPr/>
          <p:nvPr/>
        </p:nvCxnSpPr>
        <p:spPr>
          <a:xfrm>
            <a:off x="2190184" y="3197861"/>
            <a:ext cx="462600" cy="781800"/>
          </a:xfrm>
          <a:prstGeom prst="straightConnector1">
            <a:avLst/>
          </a:prstGeom>
          <a:noFill/>
          <a:ln w="9525" cap="flat" cmpd="sng">
            <a:solidFill>
              <a:srgbClr val="595959"/>
            </a:solidFill>
            <a:prstDash val="solid"/>
            <a:round/>
            <a:headEnd type="none" w="sm" len="sm"/>
            <a:tailEnd type="triangle" w="lg" len="lg"/>
          </a:ln>
        </p:spPr>
      </p:cxnSp>
      <p:cxnSp>
        <p:nvCxnSpPr>
          <p:cNvPr id="1323" name="Google Shape;1323;p71"/>
          <p:cNvCxnSpPr/>
          <p:nvPr/>
        </p:nvCxnSpPr>
        <p:spPr>
          <a:xfrm>
            <a:off x="2190184" y="3699420"/>
            <a:ext cx="462600" cy="280200"/>
          </a:xfrm>
          <a:prstGeom prst="straightConnector1">
            <a:avLst/>
          </a:prstGeom>
          <a:noFill/>
          <a:ln w="9525" cap="flat" cmpd="sng">
            <a:solidFill>
              <a:srgbClr val="595959"/>
            </a:solidFill>
            <a:prstDash val="solid"/>
            <a:round/>
            <a:headEnd type="none" w="sm" len="sm"/>
            <a:tailEnd type="triangle" w="lg" len="lg"/>
          </a:ln>
        </p:spPr>
      </p:cxnSp>
      <p:cxnSp>
        <p:nvCxnSpPr>
          <p:cNvPr id="1324" name="Google Shape;1324;p71"/>
          <p:cNvCxnSpPr/>
          <p:nvPr/>
        </p:nvCxnSpPr>
        <p:spPr>
          <a:xfrm>
            <a:off x="2190184" y="4198286"/>
            <a:ext cx="462600" cy="646800"/>
          </a:xfrm>
          <a:prstGeom prst="straightConnector1">
            <a:avLst/>
          </a:prstGeom>
          <a:noFill/>
          <a:ln w="9525" cap="flat" cmpd="sng">
            <a:solidFill>
              <a:srgbClr val="595959"/>
            </a:solidFill>
            <a:prstDash val="solid"/>
            <a:round/>
            <a:headEnd type="none" w="sm" len="sm"/>
            <a:tailEnd type="triangle" w="lg" len="lg"/>
          </a:ln>
        </p:spPr>
      </p:cxnSp>
      <p:cxnSp>
        <p:nvCxnSpPr>
          <p:cNvPr id="1325" name="Google Shape;1325;p71"/>
          <p:cNvCxnSpPr/>
          <p:nvPr/>
        </p:nvCxnSpPr>
        <p:spPr>
          <a:xfrm>
            <a:off x="2190184" y="3699420"/>
            <a:ext cx="462600" cy="1145400"/>
          </a:xfrm>
          <a:prstGeom prst="straightConnector1">
            <a:avLst/>
          </a:prstGeom>
          <a:noFill/>
          <a:ln w="9525" cap="flat" cmpd="sng">
            <a:solidFill>
              <a:srgbClr val="595959"/>
            </a:solidFill>
            <a:prstDash val="solid"/>
            <a:round/>
            <a:headEnd type="none" w="sm" len="sm"/>
            <a:tailEnd type="triangle" w="lg" len="lg"/>
          </a:ln>
        </p:spPr>
      </p:cxnSp>
      <p:cxnSp>
        <p:nvCxnSpPr>
          <p:cNvPr id="1326" name="Google Shape;1326;p71"/>
          <p:cNvCxnSpPr/>
          <p:nvPr/>
        </p:nvCxnSpPr>
        <p:spPr>
          <a:xfrm>
            <a:off x="2190184" y="3197861"/>
            <a:ext cx="519600" cy="1510800"/>
          </a:xfrm>
          <a:prstGeom prst="straightConnector1">
            <a:avLst/>
          </a:prstGeom>
          <a:noFill/>
          <a:ln w="9525" cap="flat" cmpd="sng">
            <a:solidFill>
              <a:srgbClr val="595959"/>
            </a:solidFill>
            <a:prstDash val="solid"/>
            <a:round/>
            <a:headEnd type="none" w="sm" len="sm"/>
            <a:tailEnd type="triangle" w="lg" len="lg"/>
          </a:ln>
        </p:spPr>
      </p:cxnSp>
      <p:cxnSp>
        <p:nvCxnSpPr>
          <p:cNvPr id="1327" name="Google Shape;1327;p71"/>
          <p:cNvCxnSpPr/>
          <p:nvPr/>
        </p:nvCxnSpPr>
        <p:spPr>
          <a:xfrm>
            <a:off x="2190184" y="2696303"/>
            <a:ext cx="519600" cy="2012400"/>
          </a:xfrm>
          <a:prstGeom prst="straightConnector1">
            <a:avLst/>
          </a:prstGeom>
          <a:noFill/>
          <a:ln w="9525" cap="flat" cmpd="sng">
            <a:solidFill>
              <a:srgbClr val="595959"/>
            </a:solidFill>
            <a:prstDash val="solid"/>
            <a:round/>
            <a:headEnd type="none" w="sm" len="sm"/>
            <a:tailEnd type="triangle" w="lg" len="lg"/>
          </a:ln>
        </p:spPr>
      </p:cxnSp>
      <p:cxnSp>
        <p:nvCxnSpPr>
          <p:cNvPr id="1328" name="Google Shape;1328;p71"/>
          <p:cNvCxnSpPr/>
          <p:nvPr/>
        </p:nvCxnSpPr>
        <p:spPr>
          <a:xfrm>
            <a:off x="2190184" y="2194744"/>
            <a:ext cx="519600" cy="2513700"/>
          </a:xfrm>
          <a:prstGeom prst="straightConnector1">
            <a:avLst/>
          </a:prstGeom>
          <a:noFill/>
          <a:ln w="9525" cap="flat" cmpd="sng">
            <a:solidFill>
              <a:srgbClr val="595959"/>
            </a:solidFill>
            <a:prstDash val="solid"/>
            <a:round/>
            <a:headEnd type="none" w="sm" len="sm"/>
            <a:tailEnd type="triangle" w="lg" len="lg"/>
          </a:ln>
        </p:spPr>
      </p:cxnSp>
      <p:sp>
        <p:nvSpPr>
          <p:cNvPr id="1329" name="Google Shape;1329;p71"/>
          <p:cNvSpPr txBox="1"/>
          <p:nvPr/>
        </p:nvSpPr>
        <p:spPr>
          <a:xfrm>
            <a:off x="1914154" y="45685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0" name="Google Shape;1330;p71"/>
          <p:cNvSpPr txBox="1"/>
          <p:nvPr/>
        </p:nvSpPr>
        <p:spPr>
          <a:xfrm>
            <a:off x="1914150" y="432686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1" name="Google Shape;1331;p71"/>
          <p:cNvSpPr txBox="1"/>
          <p:nvPr/>
        </p:nvSpPr>
        <p:spPr>
          <a:xfrm>
            <a:off x="1913572" y="444524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2" name="Google Shape;1332;p71"/>
          <p:cNvSpPr txBox="1"/>
          <p:nvPr/>
        </p:nvSpPr>
        <p:spPr>
          <a:xfrm>
            <a:off x="2757217" y="434234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3" name="Google Shape;1333;p71"/>
          <p:cNvSpPr txBox="1"/>
          <p:nvPr/>
        </p:nvSpPr>
        <p:spPr>
          <a:xfrm>
            <a:off x="2757213" y="41007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4" name="Google Shape;1334;p71"/>
          <p:cNvSpPr txBox="1"/>
          <p:nvPr/>
        </p:nvSpPr>
        <p:spPr>
          <a:xfrm>
            <a:off x="2756635" y="421908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5" name="Google Shape;1335;p71"/>
          <p:cNvSpPr txBox="1"/>
          <p:nvPr/>
        </p:nvSpPr>
        <p:spPr>
          <a:xfrm>
            <a:off x="3537154" y="40341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6" name="Google Shape;1336;p71"/>
          <p:cNvSpPr txBox="1"/>
          <p:nvPr/>
        </p:nvSpPr>
        <p:spPr>
          <a:xfrm>
            <a:off x="3537150" y="37924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7" name="Google Shape;1337;p71"/>
          <p:cNvSpPr txBox="1"/>
          <p:nvPr/>
        </p:nvSpPr>
        <p:spPr>
          <a:xfrm>
            <a:off x="3536572" y="39108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8" name="Google Shape;1338;p71"/>
          <p:cNvSpPr txBox="1"/>
          <p:nvPr/>
        </p:nvSpPr>
        <p:spPr>
          <a:xfrm>
            <a:off x="3147791" y="25247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9" name="Google Shape;1339;p71"/>
          <p:cNvSpPr txBox="1"/>
          <p:nvPr/>
        </p:nvSpPr>
        <p:spPr>
          <a:xfrm>
            <a:off x="3003789"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0" name="Google Shape;1340;p71"/>
          <p:cNvSpPr txBox="1"/>
          <p:nvPr/>
        </p:nvSpPr>
        <p:spPr>
          <a:xfrm>
            <a:off x="3280344"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341" name="Google Shape;1341;p71"/>
          <p:cNvCxnSpPr/>
          <p:nvPr/>
        </p:nvCxnSpPr>
        <p:spPr>
          <a:xfrm>
            <a:off x="3828776" y="2727497"/>
            <a:ext cx="375300" cy="1540800"/>
          </a:xfrm>
          <a:prstGeom prst="straightConnector1">
            <a:avLst/>
          </a:prstGeom>
          <a:noFill/>
          <a:ln w="9525" cap="flat" cmpd="sng">
            <a:solidFill>
              <a:srgbClr val="595959"/>
            </a:solidFill>
            <a:prstDash val="solid"/>
            <a:round/>
            <a:headEnd type="none" w="sm" len="sm"/>
            <a:tailEnd type="triangle" w="lg" len="lg"/>
          </a:ln>
        </p:spPr>
      </p:cxnSp>
      <p:cxnSp>
        <p:nvCxnSpPr>
          <p:cNvPr id="1342" name="Google Shape;1342;p71"/>
          <p:cNvCxnSpPr/>
          <p:nvPr/>
        </p:nvCxnSpPr>
        <p:spPr>
          <a:xfrm>
            <a:off x="3828776" y="3229056"/>
            <a:ext cx="375300" cy="1039500"/>
          </a:xfrm>
          <a:prstGeom prst="straightConnector1">
            <a:avLst/>
          </a:prstGeom>
          <a:noFill/>
          <a:ln w="9525" cap="flat" cmpd="sng">
            <a:solidFill>
              <a:srgbClr val="595959"/>
            </a:solidFill>
            <a:prstDash val="solid"/>
            <a:round/>
            <a:headEnd type="none" w="sm" len="sm"/>
            <a:tailEnd type="triangle" w="lg" len="lg"/>
          </a:ln>
        </p:spPr>
      </p:cxnSp>
      <p:cxnSp>
        <p:nvCxnSpPr>
          <p:cNvPr id="1343" name="Google Shape;1343;p71"/>
          <p:cNvCxnSpPr/>
          <p:nvPr/>
        </p:nvCxnSpPr>
        <p:spPr>
          <a:xfrm>
            <a:off x="3828776" y="3730614"/>
            <a:ext cx="375300" cy="537900"/>
          </a:xfrm>
          <a:prstGeom prst="straightConnector1">
            <a:avLst/>
          </a:prstGeom>
          <a:noFill/>
          <a:ln w="9525" cap="flat" cmpd="sng">
            <a:solidFill>
              <a:srgbClr val="595959"/>
            </a:solidFill>
            <a:prstDash val="solid"/>
            <a:round/>
            <a:headEnd type="none" w="sm" len="sm"/>
            <a:tailEnd type="triangle" w="lg" len="lg"/>
          </a:ln>
        </p:spPr>
      </p:cxnSp>
      <p:sp>
        <p:nvSpPr>
          <p:cNvPr id="1344" name="Google Shape;1344;p71"/>
          <p:cNvSpPr txBox="1"/>
          <p:nvPr/>
        </p:nvSpPr>
        <p:spPr>
          <a:xfrm>
            <a:off x="4297041" y="37340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5" name="Google Shape;1345;p71"/>
          <p:cNvSpPr txBox="1"/>
          <p:nvPr/>
        </p:nvSpPr>
        <p:spPr>
          <a:xfrm>
            <a:off x="4297038" y="34923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6" name="Google Shape;1346;p71"/>
          <p:cNvSpPr txBox="1"/>
          <p:nvPr/>
        </p:nvSpPr>
        <p:spPr>
          <a:xfrm>
            <a:off x="4296460" y="361074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7" name="Google Shape;1347;p71"/>
          <p:cNvSpPr/>
          <p:nvPr/>
        </p:nvSpPr>
        <p:spPr>
          <a:xfrm>
            <a:off x="5807838" y="2259025"/>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71"/>
          <p:cNvSpPr/>
          <p:nvPr/>
        </p:nvSpPr>
        <p:spPr>
          <a:xfrm>
            <a:off x="5806734" y="274734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71"/>
          <p:cNvSpPr/>
          <p:nvPr/>
        </p:nvSpPr>
        <p:spPr>
          <a:xfrm>
            <a:off x="5803296" y="326129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71"/>
          <p:cNvSpPr/>
          <p:nvPr/>
        </p:nvSpPr>
        <p:spPr>
          <a:xfrm>
            <a:off x="5807831" y="3802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71"/>
          <p:cNvSpPr/>
          <p:nvPr/>
        </p:nvSpPr>
        <p:spPr>
          <a:xfrm>
            <a:off x="5807831" y="465119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71"/>
          <p:cNvSpPr txBox="1"/>
          <p:nvPr/>
        </p:nvSpPr>
        <p:spPr>
          <a:xfrm>
            <a:off x="6697243" y="40877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53" name="Google Shape;1353;p71"/>
          <p:cNvSpPr/>
          <p:nvPr/>
        </p:nvSpPr>
        <p:spPr>
          <a:xfrm>
            <a:off x="6582593" y="4011752"/>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71"/>
          <p:cNvSpPr/>
          <p:nvPr/>
        </p:nvSpPr>
        <p:spPr>
          <a:xfrm>
            <a:off x="4990103" y="253922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71"/>
          <p:cNvSpPr/>
          <p:nvPr/>
        </p:nvSpPr>
        <p:spPr>
          <a:xfrm>
            <a:off x="4990103" y="3040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71"/>
          <p:cNvSpPr/>
          <p:nvPr/>
        </p:nvSpPr>
        <p:spPr>
          <a:xfrm>
            <a:off x="4990103" y="354233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71"/>
          <p:cNvSpPr/>
          <p:nvPr/>
        </p:nvSpPr>
        <p:spPr>
          <a:xfrm>
            <a:off x="4990103" y="432900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58" name="Google Shape;1358;p71"/>
          <p:cNvCxnSpPr/>
          <p:nvPr/>
        </p:nvCxnSpPr>
        <p:spPr>
          <a:xfrm rot="10800000" flipH="1">
            <a:off x="4592459" y="3735316"/>
            <a:ext cx="397500" cy="533100"/>
          </a:xfrm>
          <a:prstGeom prst="straightConnector1">
            <a:avLst/>
          </a:prstGeom>
          <a:noFill/>
          <a:ln w="9525" cap="flat" cmpd="sng">
            <a:solidFill>
              <a:srgbClr val="595959"/>
            </a:solidFill>
            <a:prstDash val="solid"/>
            <a:round/>
            <a:headEnd type="none" w="sm" len="sm"/>
            <a:tailEnd type="triangle" w="lg" len="lg"/>
          </a:ln>
        </p:spPr>
      </p:cxnSp>
      <p:cxnSp>
        <p:nvCxnSpPr>
          <p:cNvPr id="1359" name="Google Shape;1359;p71"/>
          <p:cNvCxnSpPr/>
          <p:nvPr/>
        </p:nvCxnSpPr>
        <p:spPr>
          <a:xfrm rot="10800000" flipH="1">
            <a:off x="4592459" y="3233716"/>
            <a:ext cx="397500" cy="1034700"/>
          </a:xfrm>
          <a:prstGeom prst="straightConnector1">
            <a:avLst/>
          </a:prstGeom>
          <a:noFill/>
          <a:ln w="9525" cap="flat" cmpd="sng">
            <a:solidFill>
              <a:srgbClr val="595959"/>
            </a:solidFill>
            <a:prstDash val="solid"/>
            <a:round/>
            <a:headEnd type="none" w="sm" len="sm"/>
            <a:tailEnd type="triangle" w="lg" len="lg"/>
          </a:ln>
        </p:spPr>
      </p:cxnSp>
      <p:cxnSp>
        <p:nvCxnSpPr>
          <p:cNvPr id="1360" name="Google Shape;1360;p71"/>
          <p:cNvCxnSpPr/>
          <p:nvPr/>
        </p:nvCxnSpPr>
        <p:spPr>
          <a:xfrm rot="10800000" flipH="1">
            <a:off x="4592459" y="2732116"/>
            <a:ext cx="397500" cy="1536300"/>
          </a:xfrm>
          <a:prstGeom prst="straightConnector1">
            <a:avLst/>
          </a:prstGeom>
          <a:noFill/>
          <a:ln w="9525" cap="flat" cmpd="sng">
            <a:solidFill>
              <a:srgbClr val="595959"/>
            </a:solidFill>
            <a:prstDash val="solid"/>
            <a:round/>
            <a:headEnd type="none" w="sm" len="sm"/>
            <a:tailEnd type="triangle" w="lg" len="lg"/>
          </a:ln>
        </p:spPr>
      </p:cxnSp>
      <p:cxnSp>
        <p:nvCxnSpPr>
          <p:cNvPr id="1361" name="Google Shape;1361;p71"/>
          <p:cNvCxnSpPr/>
          <p:nvPr/>
        </p:nvCxnSpPr>
        <p:spPr>
          <a:xfrm>
            <a:off x="6190727" y="3995597"/>
            <a:ext cx="448800" cy="939000"/>
          </a:xfrm>
          <a:prstGeom prst="straightConnector1">
            <a:avLst/>
          </a:prstGeom>
          <a:noFill/>
          <a:ln w="9525" cap="flat" cmpd="sng">
            <a:solidFill>
              <a:srgbClr val="595959"/>
            </a:solidFill>
            <a:prstDash val="solid"/>
            <a:round/>
            <a:headEnd type="none" w="sm" len="sm"/>
            <a:tailEnd type="triangle" w="lg" len="lg"/>
          </a:ln>
        </p:spPr>
      </p:cxnSp>
      <p:cxnSp>
        <p:nvCxnSpPr>
          <p:cNvPr id="1362" name="Google Shape;1362;p71"/>
          <p:cNvCxnSpPr/>
          <p:nvPr/>
        </p:nvCxnSpPr>
        <p:spPr>
          <a:xfrm>
            <a:off x="6190727" y="3995597"/>
            <a:ext cx="381900" cy="209100"/>
          </a:xfrm>
          <a:prstGeom prst="straightConnector1">
            <a:avLst/>
          </a:prstGeom>
          <a:noFill/>
          <a:ln w="9525" cap="flat" cmpd="sng">
            <a:solidFill>
              <a:srgbClr val="595959"/>
            </a:solidFill>
            <a:prstDash val="solid"/>
            <a:round/>
            <a:headEnd type="none" w="sm" len="sm"/>
            <a:tailEnd type="triangle" w="lg" len="lg"/>
          </a:ln>
        </p:spPr>
      </p:cxnSp>
      <p:cxnSp>
        <p:nvCxnSpPr>
          <p:cNvPr id="1363" name="Google Shape;1363;p71"/>
          <p:cNvCxnSpPr/>
          <p:nvPr/>
        </p:nvCxnSpPr>
        <p:spPr>
          <a:xfrm>
            <a:off x="6185439" y="3454109"/>
            <a:ext cx="387300" cy="750300"/>
          </a:xfrm>
          <a:prstGeom prst="straightConnector1">
            <a:avLst/>
          </a:prstGeom>
          <a:noFill/>
          <a:ln w="9525" cap="flat" cmpd="sng">
            <a:solidFill>
              <a:srgbClr val="595959"/>
            </a:solidFill>
            <a:prstDash val="solid"/>
            <a:round/>
            <a:headEnd type="none" w="sm" len="sm"/>
            <a:tailEnd type="triangle" w="lg" len="lg"/>
          </a:ln>
        </p:spPr>
      </p:cxnSp>
      <p:cxnSp>
        <p:nvCxnSpPr>
          <p:cNvPr id="1364" name="Google Shape;1364;p71"/>
          <p:cNvCxnSpPr/>
          <p:nvPr/>
        </p:nvCxnSpPr>
        <p:spPr>
          <a:xfrm>
            <a:off x="6189448" y="2940158"/>
            <a:ext cx="383700" cy="1264500"/>
          </a:xfrm>
          <a:prstGeom prst="straightConnector1">
            <a:avLst/>
          </a:prstGeom>
          <a:noFill/>
          <a:ln w="9525" cap="flat" cmpd="sng">
            <a:solidFill>
              <a:srgbClr val="595959"/>
            </a:solidFill>
            <a:prstDash val="solid"/>
            <a:round/>
            <a:headEnd type="none" w="sm" len="sm"/>
            <a:tailEnd type="triangle" w="lg" len="lg"/>
          </a:ln>
        </p:spPr>
      </p:cxnSp>
      <p:cxnSp>
        <p:nvCxnSpPr>
          <p:cNvPr id="1365" name="Google Shape;1365;p71"/>
          <p:cNvCxnSpPr/>
          <p:nvPr/>
        </p:nvCxnSpPr>
        <p:spPr>
          <a:xfrm>
            <a:off x="6190735" y="2451835"/>
            <a:ext cx="381900" cy="1752300"/>
          </a:xfrm>
          <a:prstGeom prst="straightConnector1">
            <a:avLst/>
          </a:prstGeom>
          <a:noFill/>
          <a:ln w="9525" cap="flat" cmpd="sng">
            <a:solidFill>
              <a:srgbClr val="595959"/>
            </a:solidFill>
            <a:prstDash val="solid"/>
            <a:round/>
            <a:headEnd type="none" w="sm" len="sm"/>
            <a:tailEnd type="triangle" w="lg" len="lg"/>
          </a:ln>
        </p:spPr>
      </p:cxnSp>
      <p:cxnSp>
        <p:nvCxnSpPr>
          <p:cNvPr id="1366" name="Google Shape;1366;p71"/>
          <p:cNvCxnSpPr/>
          <p:nvPr/>
        </p:nvCxnSpPr>
        <p:spPr>
          <a:xfrm rot="10800000" flipH="1">
            <a:off x="6190727" y="4204420"/>
            <a:ext cx="381900" cy="639600"/>
          </a:xfrm>
          <a:prstGeom prst="straightConnector1">
            <a:avLst/>
          </a:prstGeom>
          <a:noFill/>
          <a:ln w="9525" cap="flat" cmpd="sng">
            <a:solidFill>
              <a:srgbClr val="595959"/>
            </a:solidFill>
            <a:prstDash val="solid"/>
            <a:round/>
            <a:headEnd type="none" w="sm" len="sm"/>
            <a:tailEnd type="triangle" w="lg" len="lg"/>
          </a:ln>
        </p:spPr>
      </p:cxnSp>
      <p:cxnSp>
        <p:nvCxnSpPr>
          <p:cNvPr id="1367" name="Google Shape;1367;p71"/>
          <p:cNvCxnSpPr/>
          <p:nvPr/>
        </p:nvCxnSpPr>
        <p:spPr>
          <a:xfrm rot="10800000" flipH="1">
            <a:off x="6190727" y="3686020"/>
            <a:ext cx="381900" cy="1158000"/>
          </a:xfrm>
          <a:prstGeom prst="straightConnector1">
            <a:avLst/>
          </a:prstGeom>
          <a:noFill/>
          <a:ln w="9525" cap="flat" cmpd="sng">
            <a:solidFill>
              <a:srgbClr val="595959"/>
            </a:solidFill>
            <a:prstDash val="solid"/>
            <a:round/>
            <a:headEnd type="none" w="sm" len="sm"/>
            <a:tailEnd type="triangle" w="lg" len="lg"/>
          </a:ln>
        </p:spPr>
      </p:cxnSp>
      <p:cxnSp>
        <p:nvCxnSpPr>
          <p:cNvPr id="1368" name="Google Shape;1368;p71"/>
          <p:cNvCxnSpPr/>
          <p:nvPr/>
        </p:nvCxnSpPr>
        <p:spPr>
          <a:xfrm rot="10800000" flipH="1">
            <a:off x="6190727" y="3185020"/>
            <a:ext cx="381900" cy="1659000"/>
          </a:xfrm>
          <a:prstGeom prst="straightConnector1">
            <a:avLst/>
          </a:prstGeom>
          <a:noFill/>
          <a:ln w="9525" cap="flat" cmpd="sng">
            <a:solidFill>
              <a:srgbClr val="595959"/>
            </a:solidFill>
            <a:prstDash val="solid"/>
            <a:round/>
            <a:headEnd type="none" w="sm" len="sm"/>
            <a:tailEnd type="triangle" w="lg" len="lg"/>
          </a:ln>
        </p:spPr>
      </p:cxnSp>
      <p:cxnSp>
        <p:nvCxnSpPr>
          <p:cNvPr id="1369" name="Google Shape;1369;p71"/>
          <p:cNvCxnSpPr/>
          <p:nvPr/>
        </p:nvCxnSpPr>
        <p:spPr>
          <a:xfrm rot="10800000" flipH="1">
            <a:off x="6190727" y="2683120"/>
            <a:ext cx="381900" cy="2160900"/>
          </a:xfrm>
          <a:prstGeom prst="straightConnector1">
            <a:avLst/>
          </a:prstGeom>
          <a:noFill/>
          <a:ln w="9525" cap="flat" cmpd="sng">
            <a:solidFill>
              <a:srgbClr val="595959"/>
            </a:solidFill>
            <a:prstDash val="solid"/>
            <a:round/>
            <a:headEnd type="none" w="sm" len="sm"/>
            <a:tailEnd type="triangle" w="lg" len="lg"/>
          </a:ln>
        </p:spPr>
      </p:cxnSp>
      <p:cxnSp>
        <p:nvCxnSpPr>
          <p:cNvPr id="1370" name="Google Shape;1370;p71"/>
          <p:cNvCxnSpPr/>
          <p:nvPr/>
        </p:nvCxnSpPr>
        <p:spPr>
          <a:xfrm rot="10800000" flipH="1">
            <a:off x="6190727" y="2181220"/>
            <a:ext cx="381900" cy="2662800"/>
          </a:xfrm>
          <a:prstGeom prst="straightConnector1">
            <a:avLst/>
          </a:prstGeom>
          <a:noFill/>
          <a:ln w="9525" cap="flat" cmpd="sng">
            <a:solidFill>
              <a:srgbClr val="595959"/>
            </a:solidFill>
            <a:prstDash val="solid"/>
            <a:round/>
            <a:headEnd type="none" w="sm" len="sm"/>
            <a:tailEnd type="triangle" w="lg" len="lg"/>
          </a:ln>
        </p:spPr>
      </p:cxnSp>
      <p:sp>
        <p:nvSpPr>
          <p:cNvPr id="1371" name="Google Shape;1371;p71"/>
          <p:cNvSpPr txBox="1"/>
          <p:nvPr/>
        </p:nvSpPr>
        <p:spPr>
          <a:xfrm>
            <a:off x="5534219" y="35346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2" name="Google Shape;1372;p71"/>
          <p:cNvSpPr txBox="1"/>
          <p:nvPr/>
        </p:nvSpPr>
        <p:spPr>
          <a:xfrm>
            <a:off x="5390217"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3" name="Google Shape;1373;p71"/>
          <p:cNvSpPr txBox="1"/>
          <p:nvPr/>
        </p:nvSpPr>
        <p:spPr>
          <a:xfrm>
            <a:off x="5692608"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4" name="Google Shape;1374;p71"/>
          <p:cNvSpPr txBox="1"/>
          <p:nvPr/>
        </p:nvSpPr>
        <p:spPr>
          <a:xfrm>
            <a:off x="5086166" y="405646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5" name="Google Shape;1375;p71"/>
          <p:cNvSpPr txBox="1"/>
          <p:nvPr/>
        </p:nvSpPr>
        <p:spPr>
          <a:xfrm>
            <a:off x="5086162" y="381482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6" name="Google Shape;1376;p71"/>
          <p:cNvSpPr txBox="1"/>
          <p:nvPr/>
        </p:nvSpPr>
        <p:spPr>
          <a:xfrm>
            <a:off x="5085584" y="393320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7" name="Google Shape;1377;p71"/>
          <p:cNvSpPr txBox="1"/>
          <p:nvPr/>
        </p:nvSpPr>
        <p:spPr>
          <a:xfrm>
            <a:off x="5911743" y="434267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8" name="Google Shape;1378;p71"/>
          <p:cNvSpPr txBox="1"/>
          <p:nvPr/>
        </p:nvSpPr>
        <p:spPr>
          <a:xfrm>
            <a:off x="5911739" y="41010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9" name="Google Shape;1379;p71"/>
          <p:cNvSpPr txBox="1"/>
          <p:nvPr/>
        </p:nvSpPr>
        <p:spPr>
          <a:xfrm>
            <a:off x="5911161" y="421940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0" name="Google Shape;1380;p71"/>
          <p:cNvSpPr txBox="1"/>
          <p:nvPr/>
        </p:nvSpPr>
        <p:spPr>
          <a:xfrm>
            <a:off x="6675394" y="455325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1" name="Google Shape;1381;p71"/>
          <p:cNvSpPr txBox="1"/>
          <p:nvPr/>
        </p:nvSpPr>
        <p:spPr>
          <a:xfrm>
            <a:off x="6675390" y="43116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2" name="Google Shape;1382;p71"/>
          <p:cNvSpPr txBox="1"/>
          <p:nvPr/>
        </p:nvSpPr>
        <p:spPr>
          <a:xfrm>
            <a:off x="6674812" y="44299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383" name="Google Shape;1383;p71"/>
          <p:cNvCxnSpPr/>
          <p:nvPr/>
        </p:nvCxnSpPr>
        <p:spPr>
          <a:xfrm>
            <a:off x="2183659" y="2200966"/>
            <a:ext cx="469200" cy="276600"/>
          </a:xfrm>
          <a:prstGeom prst="straightConnector1">
            <a:avLst/>
          </a:prstGeom>
          <a:noFill/>
          <a:ln w="9525" cap="flat" cmpd="sng">
            <a:solidFill>
              <a:srgbClr val="595959"/>
            </a:solidFill>
            <a:prstDash val="solid"/>
            <a:round/>
            <a:headEnd type="none" w="sm" len="sm"/>
            <a:tailEnd type="triangle" w="lg" len="lg"/>
          </a:ln>
        </p:spPr>
      </p:cxnSp>
      <p:cxnSp>
        <p:nvCxnSpPr>
          <p:cNvPr id="1384" name="Google Shape;1384;p71"/>
          <p:cNvCxnSpPr/>
          <p:nvPr/>
        </p:nvCxnSpPr>
        <p:spPr>
          <a:xfrm flipH="1">
            <a:off x="1596931" y="26952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5" name="Google Shape;1385;p71"/>
          <p:cNvCxnSpPr/>
          <p:nvPr/>
        </p:nvCxnSpPr>
        <p:spPr>
          <a:xfrm flipH="1">
            <a:off x="1596931" y="31956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6" name="Google Shape;1386;p71"/>
          <p:cNvCxnSpPr/>
          <p:nvPr/>
        </p:nvCxnSpPr>
        <p:spPr>
          <a:xfrm flipH="1">
            <a:off x="1596931" y="36961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7" name="Google Shape;1387;p71"/>
          <p:cNvCxnSpPr/>
          <p:nvPr/>
        </p:nvCxnSpPr>
        <p:spPr>
          <a:xfrm flipH="1">
            <a:off x="1596931" y="41966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8" name="Google Shape;1388;p71"/>
          <p:cNvCxnSpPr/>
          <p:nvPr/>
        </p:nvCxnSpPr>
        <p:spPr>
          <a:xfrm flipH="1">
            <a:off x="1596931" y="5070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9" name="Google Shape;1389;p71"/>
          <p:cNvCxnSpPr/>
          <p:nvPr/>
        </p:nvCxnSpPr>
        <p:spPr>
          <a:xfrm flipH="1">
            <a:off x="6976255" y="21814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0" name="Google Shape;1390;p71"/>
          <p:cNvCxnSpPr/>
          <p:nvPr/>
        </p:nvCxnSpPr>
        <p:spPr>
          <a:xfrm flipH="1">
            <a:off x="6976255" y="26818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1" name="Google Shape;1391;p71"/>
          <p:cNvCxnSpPr/>
          <p:nvPr/>
        </p:nvCxnSpPr>
        <p:spPr>
          <a:xfrm flipH="1">
            <a:off x="6976255" y="31823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2" name="Google Shape;1392;p71"/>
          <p:cNvCxnSpPr/>
          <p:nvPr/>
        </p:nvCxnSpPr>
        <p:spPr>
          <a:xfrm flipH="1">
            <a:off x="6976255" y="36828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3" name="Google Shape;1393;p71"/>
          <p:cNvCxnSpPr/>
          <p:nvPr/>
        </p:nvCxnSpPr>
        <p:spPr>
          <a:xfrm flipH="1">
            <a:off x="6976255" y="41833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4" name="Google Shape;1394;p71"/>
          <p:cNvCxnSpPr/>
          <p:nvPr/>
        </p:nvCxnSpPr>
        <p:spPr>
          <a:xfrm flipH="1">
            <a:off x="6976255" y="5057419"/>
            <a:ext cx="207600" cy="600"/>
          </a:xfrm>
          <a:prstGeom prst="straightConnector1">
            <a:avLst/>
          </a:prstGeom>
          <a:noFill/>
          <a:ln w="9525" cap="flat" cmpd="sng">
            <a:solidFill>
              <a:srgbClr val="595959"/>
            </a:solidFill>
            <a:prstDash val="solid"/>
            <a:round/>
            <a:headEnd type="none" w="sm" len="sm"/>
            <a:tailEnd type="none" w="sm" len="sm"/>
          </a:ln>
        </p:spPr>
      </p:cxnSp>
      <p:sp>
        <p:nvSpPr>
          <p:cNvPr id="1395" name="Google Shape;1395;p71"/>
          <p:cNvSpPr txBox="1"/>
          <p:nvPr/>
        </p:nvSpPr>
        <p:spPr>
          <a:xfrm>
            <a:off x="376140" y="1954987"/>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6" name="Google Shape;1396;p71"/>
          <p:cNvSpPr txBox="1"/>
          <p:nvPr/>
        </p:nvSpPr>
        <p:spPr>
          <a:xfrm>
            <a:off x="376140" y="244949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7" name="Google Shape;1397;p71"/>
          <p:cNvSpPr txBox="1"/>
          <p:nvPr/>
        </p:nvSpPr>
        <p:spPr>
          <a:xfrm>
            <a:off x="376140" y="2943993"/>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8" name="Google Shape;1398;p71"/>
          <p:cNvSpPr txBox="1"/>
          <p:nvPr/>
        </p:nvSpPr>
        <p:spPr>
          <a:xfrm>
            <a:off x="376140" y="3438496"/>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9" name="Google Shape;1399;p71"/>
          <p:cNvSpPr txBox="1"/>
          <p:nvPr/>
        </p:nvSpPr>
        <p:spPr>
          <a:xfrm>
            <a:off x="376140" y="393300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00" name="Google Shape;1400;p71"/>
          <p:cNvSpPr txBox="1"/>
          <p:nvPr/>
        </p:nvSpPr>
        <p:spPr>
          <a:xfrm>
            <a:off x="376140" y="48119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pic>
        <p:nvPicPr>
          <p:cNvPr id="1401" name="Google Shape;1401;p71"/>
          <p:cNvPicPr preferRelativeResize="0"/>
          <p:nvPr/>
        </p:nvPicPr>
        <p:blipFill rotWithShape="1">
          <a:blip r:embed="rId3">
            <a:alphaModFix/>
          </a:blip>
          <a:srcRect/>
          <a:stretch/>
        </p:blipFill>
        <p:spPr>
          <a:xfrm>
            <a:off x="8049733" y="2064414"/>
            <a:ext cx="209018" cy="157613"/>
          </a:xfrm>
          <a:prstGeom prst="rect">
            <a:avLst/>
          </a:prstGeom>
          <a:noFill/>
          <a:ln>
            <a:noFill/>
          </a:ln>
        </p:spPr>
      </p:pic>
      <p:pic>
        <p:nvPicPr>
          <p:cNvPr id="1402" name="Google Shape;1402;p71"/>
          <p:cNvPicPr preferRelativeResize="0"/>
          <p:nvPr/>
        </p:nvPicPr>
        <p:blipFill rotWithShape="1">
          <a:blip r:embed="rId3">
            <a:alphaModFix/>
          </a:blip>
          <a:srcRect/>
          <a:stretch/>
        </p:blipFill>
        <p:spPr>
          <a:xfrm>
            <a:off x="8053178" y="2562068"/>
            <a:ext cx="209018" cy="157613"/>
          </a:xfrm>
          <a:prstGeom prst="rect">
            <a:avLst/>
          </a:prstGeom>
          <a:noFill/>
          <a:ln>
            <a:noFill/>
          </a:ln>
        </p:spPr>
      </p:pic>
      <p:pic>
        <p:nvPicPr>
          <p:cNvPr id="1403" name="Google Shape;1403;p71"/>
          <p:cNvPicPr preferRelativeResize="0"/>
          <p:nvPr/>
        </p:nvPicPr>
        <p:blipFill rotWithShape="1">
          <a:blip r:embed="rId3">
            <a:alphaModFix/>
          </a:blip>
          <a:srcRect/>
          <a:stretch/>
        </p:blipFill>
        <p:spPr>
          <a:xfrm>
            <a:off x="8053178" y="3059722"/>
            <a:ext cx="209018" cy="157613"/>
          </a:xfrm>
          <a:prstGeom prst="rect">
            <a:avLst/>
          </a:prstGeom>
          <a:noFill/>
          <a:ln>
            <a:noFill/>
          </a:ln>
        </p:spPr>
      </p:pic>
      <p:pic>
        <p:nvPicPr>
          <p:cNvPr id="1404" name="Google Shape;1404;p71"/>
          <p:cNvPicPr preferRelativeResize="0"/>
          <p:nvPr/>
        </p:nvPicPr>
        <p:blipFill rotWithShape="1">
          <a:blip r:embed="rId3">
            <a:alphaModFix/>
          </a:blip>
          <a:srcRect/>
          <a:stretch/>
        </p:blipFill>
        <p:spPr>
          <a:xfrm>
            <a:off x="8053178" y="3557376"/>
            <a:ext cx="209018" cy="157613"/>
          </a:xfrm>
          <a:prstGeom prst="rect">
            <a:avLst/>
          </a:prstGeom>
          <a:noFill/>
          <a:ln>
            <a:noFill/>
          </a:ln>
        </p:spPr>
      </p:pic>
      <p:pic>
        <p:nvPicPr>
          <p:cNvPr id="1405" name="Google Shape;1405;p71"/>
          <p:cNvPicPr preferRelativeResize="0"/>
          <p:nvPr/>
        </p:nvPicPr>
        <p:blipFill rotWithShape="1">
          <a:blip r:embed="rId3">
            <a:alphaModFix/>
          </a:blip>
          <a:srcRect/>
          <a:stretch/>
        </p:blipFill>
        <p:spPr>
          <a:xfrm>
            <a:off x="8051796" y="4055030"/>
            <a:ext cx="209018" cy="157613"/>
          </a:xfrm>
          <a:prstGeom prst="rect">
            <a:avLst/>
          </a:prstGeom>
          <a:noFill/>
          <a:ln>
            <a:noFill/>
          </a:ln>
        </p:spPr>
      </p:pic>
      <p:pic>
        <p:nvPicPr>
          <p:cNvPr id="1406" name="Google Shape;1406;p71"/>
          <p:cNvPicPr preferRelativeResize="0"/>
          <p:nvPr/>
        </p:nvPicPr>
        <p:blipFill rotWithShape="1">
          <a:blip r:embed="rId3">
            <a:alphaModFix/>
          </a:blip>
          <a:srcRect/>
          <a:stretch/>
        </p:blipFill>
        <p:spPr>
          <a:xfrm>
            <a:off x="8049721" y="4920679"/>
            <a:ext cx="209018" cy="157613"/>
          </a:xfrm>
          <a:prstGeom prst="rect">
            <a:avLst/>
          </a:prstGeom>
          <a:noFill/>
          <a:ln>
            <a:noFill/>
          </a:ln>
        </p:spPr>
      </p:pic>
      <p:grpSp>
        <p:nvGrpSpPr>
          <p:cNvPr id="1407" name="Google Shape;1407;p71"/>
          <p:cNvGrpSpPr/>
          <p:nvPr/>
        </p:nvGrpSpPr>
        <p:grpSpPr>
          <a:xfrm>
            <a:off x="7997609" y="2001815"/>
            <a:ext cx="469200" cy="3242788"/>
            <a:chOff x="7249513" y="856662"/>
            <a:chExt cx="469200" cy="3242788"/>
          </a:xfrm>
        </p:grpSpPr>
        <p:sp>
          <p:nvSpPr>
            <p:cNvPr id="1408" name="Google Shape;1408;p71"/>
            <p:cNvSpPr txBox="1"/>
            <p:nvPr/>
          </p:nvSpPr>
          <p:spPr>
            <a:xfrm>
              <a:off x="7249513" y="85666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09" name="Google Shape;1409;p71"/>
            <p:cNvSpPr txBox="1"/>
            <p:nvPr/>
          </p:nvSpPr>
          <p:spPr>
            <a:xfrm>
              <a:off x="7249513" y="135116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0" name="Google Shape;1410;p71"/>
            <p:cNvSpPr txBox="1"/>
            <p:nvPr/>
          </p:nvSpPr>
          <p:spPr>
            <a:xfrm>
              <a:off x="7249513" y="1845668"/>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1" name="Google Shape;1411;p71"/>
            <p:cNvSpPr txBox="1"/>
            <p:nvPr/>
          </p:nvSpPr>
          <p:spPr>
            <a:xfrm>
              <a:off x="7249513" y="234017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2" name="Google Shape;1412;p71"/>
            <p:cNvSpPr txBox="1"/>
            <p:nvPr/>
          </p:nvSpPr>
          <p:spPr>
            <a:xfrm>
              <a:off x="7249513" y="28346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3" name="Google Shape;1413;p71"/>
            <p:cNvSpPr txBox="1"/>
            <p:nvPr/>
          </p:nvSpPr>
          <p:spPr>
            <a:xfrm>
              <a:off x="7249513" y="371365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sp>
        <p:nvSpPr>
          <p:cNvPr id="1414" name="Google Shape;1414;p71"/>
          <p:cNvSpPr/>
          <p:nvPr/>
        </p:nvSpPr>
        <p:spPr>
          <a:xfrm>
            <a:off x="387133" y="2046076"/>
            <a:ext cx="105850" cy="3225775"/>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71"/>
          <p:cNvSpPr/>
          <p:nvPr/>
        </p:nvSpPr>
        <p:spPr>
          <a:xfrm>
            <a:off x="590708" y="2046076"/>
            <a:ext cx="148665" cy="3225775"/>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71"/>
          <p:cNvSpPr txBox="1"/>
          <p:nvPr/>
        </p:nvSpPr>
        <p:spPr>
          <a:xfrm>
            <a:off x="420757" y="462687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7" name="Google Shape;1417;p71"/>
          <p:cNvSpPr txBox="1"/>
          <p:nvPr/>
        </p:nvSpPr>
        <p:spPr>
          <a:xfrm>
            <a:off x="420754" y="43778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8" name="Google Shape;1418;p71"/>
          <p:cNvSpPr txBox="1"/>
          <p:nvPr/>
        </p:nvSpPr>
        <p:spPr>
          <a:xfrm>
            <a:off x="420176" y="450361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9" name="Google Shape;1419;p71"/>
          <p:cNvSpPr txBox="1"/>
          <p:nvPr/>
        </p:nvSpPr>
        <p:spPr>
          <a:xfrm>
            <a:off x="8062276" y="465587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0" name="Google Shape;1420;p71"/>
          <p:cNvSpPr txBox="1"/>
          <p:nvPr/>
        </p:nvSpPr>
        <p:spPr>
          <a:xfrm>
            <a:off x="8062272" y="441422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1" name="Google Shape;1421;p71"/>
          <p:cNvSpPr txBox="1"/>
          <p:nvPr/>
        </p:nvSpPr>
        <p:spPr>
          <a:xfrm>
            <a:off x="8061694" y="45326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2" name="Google Shape;1422;p71"/>
          <p:cNvSpPr/>
          <p:nvPr/>
        </p:nvSpPr>
        <p:spPr>
          <a:xfrm>
            <a:off x="8024170" y="2064414"/>
            <a:ext cx="137669" cy="3279153"/>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71"/>
          <p:cNvSpPr/>
          <p:nvPr/>
        </p:nvSpPr>
        <p:spPr>
          <a:xfrm>
            <a:off x="8227746" y="2059522"/>
            <a:ext cx="131284" cy="3279152"/>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71"/>
          <p:cNvSpPr txBox="1"/>
          <p:nvPr/>
        </p:nvSpPr>
        <p:spPr>
          <a:xfrm>
            <a:off x="4198602" y="2606754"/>
            <a:ext cx="438480" cy="33310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1</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5" name="Google Shape;1425;p71"/>
          <p:cNvSpPr txBox="1"/>
          <p:nvPr/>
        </p:nvSpPr>
        <p:spPr>
          <a:xfrm>
            <a:off x="4192189" y="3116771"/>
            <a:ext cx="438300" cy="29136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2</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6" name="Google Shape;1426;p71"/>
          <p:cNvSpPr txBox="1"/>
          <p:nvPr/>
        </p:nvSpPr>
        <p:spPr>
          <a:xfrm>
            <a:off x="4179401" y="4082077"/>
            <a:ext cx="496987" cy="3021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n</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7" name="Google Shape;1427;p71"/>
          <p:cNvSpPr txBox="1"/>
          <p:nvPr/>
        </p:nvSpPr>
        <p:spPr>
          <a:xfrm>
            <a:off x="1699119" y="1435236"/>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Encoder-Net</a:t>
            </a:r>
            <a:endParaRPr sz="2200" b="0" i="1" u="none" strike="noStrike" cap="none" baseline="-25000">
              <a:solidFill>
                <a:schemeClr val="lt1"/>
              </a:solidFill>
              <a:latin typeface="Calibri"/>
              <a:ea typeface="Calibri"/>
              <a:cs typeface="Calibri"/>
              <a:sym typeface="Calibri"/>
            </a:endParaRPr>
          </a:p>
        </p:txBody>
      </p:sp>
      <p:sp>
        <p:nvSpPr>
          <p:cNvPr id="1428" name="Google Shape;1428;p71"/>
          <p:cNvSpPr txBox="1"/>
          <p:nvPr/>
        </p:nvSpPr>
        <p:spPr>
          <a:xfrm>
            <a:off x="4696906" y="1436812"/>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Decoder-Net</a:t>
            </a:r>
            <a:endParaRPr sz="2200" b="0" i="1" u="none" strike="noStrike" cap="none" baseline="-25000">
              <a:solidFill>
                <a:schemeClr val="lt1"/>
              </a:solidFill>
              <a:latin typeface="Calibri"/>
              <a:ea typeface="Calibri"/>
              <a:cs typeface="Calibri"/>
              <a:sym typeface="Calibri"/>
            </a:endParaRPr>
          </a:p>
        </p:txBody>
      </p:sp>
      <p:graphicFrame>
        <p:nvGraphicFramePr>
          <p:cNvPr id="1429" name="Google Shape;1429;p71"/>
          <p:cNvGraphicFramePr/>
          <p:nvPr/>
        </p:nvGraphicFramePr>
        <p:xfrm>
          <a:off x="896383" y="2001815"/>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430" name="Google Shape;1430;p71"/>
          <p:cNvGraphicFramePr/>
          <p:nvPr/>
        </p:nvGraphicFramePr>
        <p:xfrm>
          <a:off x="7252907" y="1950667"/>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0.02</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-0.01</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1.11</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0.08</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0.05</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1431" name="Google Shape;1431;p71"/>
          <p:cNvSpPr/>
          <p:nvPr/>
        </p:nvSpPr>
        <p:spPr>
          <a:xfrm>
            <a:off x="8732108" y="3610746"/>
            <a:ext cx="749643" cy="317391"/>
          </a:xfrm>
          <a:prstGeom prst="rightArrow">
            <a:avLst>
              <a:gd name="adj1" fmla="val 50000"/>
              <a:gd name="adj2" fmla="val 50000"/>
            </a:avLst>
          </a:prstGeom>
          <a:solidFill>
            <a:schemeClr val="accent1"/>
          </a:solidFill>
          <a:ln w="25400" cap="flat" cmpd="sng">
            <a:solidFill>
              <a:srgbClr val="0052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1432" name="Google Shape;1432;p71"/>
          <p:cNvGraphicFramePr/>
          <p:nvPr/>
        </p:nvGraphicFramePr>
        <p:xfrm>
          <a:off x="9728884" y="3492367"/>
          <a:ext cx="757875" cy="572175"/>
        </p:xfrm>
        <a:graphic>
          <a:graphicData uri="http://schemas.openxmlformats.org/drawingml/2006/table">
            <a:tbl>
              <a:tblPr>
                <a:noFill/>
              </a:tblPr>
              <a:tblGrid>
                <a:gridCol w="757875">
                  <a:extLst>
                    <a:ext uri="{9D8B030D-6E8A-4147-A177-3AD203B41FA5}">
                      <a16:colId xmlns:a16="http://schemas.microsoft.com/office/drawing/2014/main" val="20000"/>
                    </a:ext>
                  </a:extLst>
                </a:gridCol>
              </a:tblGrid>
              <a:tr h="572175">
                <a:tc>
                  <a:txBody>
                    <a:bodyPr/>
                    <a:lstStyle/>
                    <a:p>
                      <a:pPr marL="0" marR="0" lvl="1"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0.0215</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bl>
          </a:graphicData>
        </a:graphic>
      </p:graphicFrame>
      <p:sp>
        <p:nvSpPr>
          <p:cNvPr id="1433" name="Google Shape;1433;p71"/>
          <p:cNvSpPr txBox="1"/>
          <p:nvPr/>
        </p:nvSpPr>
        <p:spPr>
          <a:xfrm>
            <a:off x="9228745" y="2766689"/>
            <a:ext cx="1631092"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Reconstruction error of a single sample</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0834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72"/>
          <p:cNvSpPr txBox="1">
            <a:spLocks noGrp="1"/>
          </p:cNvSpPr>
          <p:nvPr>
            <p:ph type="title"/>
          </p:nvPr>
        </p:nvSpPr>
        <p:spPr>
          <a:xfrm>
            <a:off x="754380" y="0"/>
            <a:ext cx="9464040" cy="1193007"/>
          </a:xfrm>
          <a:prstGeom prst="rect">
            <a:avLst/>
          </a:prstGeom>
          <a:noFill/>
          <a:ln>
            <a:noFill/>
          </a:ln>
        </p:spPr>
        <p:txBody>
          <a:bodyPr spcFirstLastPara="1" wrap="square" lIns="91425" tIns="91425" rIns="91425" bIns="91425" anchor="b" anchorCtr="0">
            <a:noAutofit/>
          </a:bodyPr>
          <a:lstStyle/>
          <a:p>
            <a:pPr marL="0" marR="0" lvl="0" indent="0" algn="ctr" rtl="0">
              <a:lnSpc>
                <a:spcPct val="90000"/>
              </a:lnSpc>
              <a:spcBef>
                <a:spcPts val="0"/>
              </a:spcBef>
              <a:spcAft>
                <a:spcPts val="0"/>
              </a:spcAft>
              <a:buClr>
                <a:schemeClr val="dk2"/>
              </a:buClr>
              <a:buSzPts val="3600"/>
              <a:buFont typeface="Trebuchet MS"/>
              <a:buNone/>
            </a:pPr>
            <a:r>
              <a:rPr lang="en-US" sz="3600" b="1" i="0" u="none" strike="noStrike" cap="none">
                <a:solidFill>
                  <a:schemeClr val="dk2"/>
                </a:solidFill>
                <a:latin typeface="Calibri"/>
                <a:ea typeface="Calibri"/>
                <a:cs typeface="Calibri"/>
                <a:sym typeface="Calibri"/>
              </a:rPr>
              <a:t>Reconstruction error of an anomaly</a:t>
            </a:r>
            <a:endParaRPr sz="3600" b="1" i="0" u="none" strike="noStrike" cap="none">
              <a:solidFill>
                <a:schemeClr val="dk2"/>
              </a:solidFill>
              <a:latin typeface="Calibri"/>
              <a:ea typeface="Calibri"/>
              <a:cs typeface="Calibri"/>
              <a:sym typeface="Calibri"/>
            </a:endParaRPr>
          </a:p>
        </p:txBody>
      </p:sp>
      <p:sp>
        <p:nvSpPr>
          <p:cNvPr id="1439" name="Google Shape;1439;p72"/>
          <p:cNvSpPr txBox="1"/>
          <p:nvPr/>
        </p:nvSpPr>
        <p:spPr>
          <a:xfrm>
            <a:off x="1801684" y="3852414"/>
            <a:ext cx="388500" cy="74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40" name="Google Shape;1440;p72"/>
          <p:cNvSpPr/>
          <p:nvPr/>
        </p:nvSpPr>
        <p:spPr>
          <a:xfrm>
            <a:off x="1699119" y="1792974"/>
            <a:ext cx="3042900" cy="3545700"/>
          </a:xfrm>
          <a:prstGeom prst="rect">
            <a:avLst/>
          </a:prstGeom>
          <a:noFill/>
          <a:ln w="9525" cap="flat" cmpd="sng">
            <a:solidFill>
              <a:srgbClr val="59595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1" i="0" u="none" strike="noStrike" cap="none">
              <a:solidFill>
                <a:srgbClr val="000000"/>
              </a:solidFill>
              <a:latin typeface="Arial"/>
              <a:ea typeface="Arial"/>
              <a:cs typeface="Arial"/>
              <a:sym typeface="Arial"/>
            </a:endParaRPr>
          </a:p>
        </p:txBody>
      </p:sp>
      <p:sp>
        <p:nvSpPr>
          <p:cNvPr id="1441" name="Google Shape;1441;p72"/>
          <p:cNvSpPr/>
          <p:nvPr/>
        </p:nvSpPr>
        <p:spPr>
          <a:xfrm>
            <a:off x="1801684" y="200184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72"/>
          <p:cNvSpPr/>
          <p:nvPr/>
        </p:nvSpPr>
        <p:spPr>
          <a:xfrm>
            <a:off x="1801684" y="250340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72"/>
          <p:cNvSpPr/>
          <p:nvPr/>
        </p:nvSpPr>
        <p:spPr>
          <a:xfrm>
            <a:off x="1801684" y="3004961"/>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72"/>
          <p:cNvSpPr/>
          <p:nvPr/>
        </p:nvSpPr>
        <p:spPr>
          <a:xfrm>
            <a:off x="1801684" y="350652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72"/>
          <p:cNvSpPr/>
          <p:nvPr/>
        </p:nvSpPr>
        <p:spPr>
          <a:xfrm>
            <a:off x="1801684" y="487080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72"/>
          <p:cNvSpPr/>
          <p:nvPr/>
        </p:nvSpPr>
        <p:spPr>
          <a:xfrm>
            <a:off x="4203959" y="2607855"/>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72"/>
          <p:cNvSpPr/>
          <p:nvPr/>
        </p:nvSpPr>
        <p:spPr>
          <a:xfrm>
            <a:off x="4203959" y="3109413"/>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72"/>
          <p:cNvSpPr/>
          <p:nvPr/>
        </p:nvSpPr>
        <p:spPr>
          <a:xfrm>
            <a:off x="4203959" y="4075516"/>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49" name="Google Shape;1449;p72"/>
          <p:cNvSpPr/>
          <p:nvPr/>
        </p:nvSpPr>
        <p:spPr>
          <a:xfrm>
            <a:off x="6582593" y="198860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72"/>
          <p:cNvSpPr/>
          <p:nvPr/>
        </p:nvSpPr>
        <p:spPr>
          <a:xfrm>
            <a:off x="6582593" y="2490158"/>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72"/>
          <p:cNvSpPr/>
          <p:nvPr/>
        </p:nvSpPr>
        <p:spPr>
          <a:xfrm>
            <a:off x="6582593" y="299171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72"/>
          <p:cNvSpPr/>
          <p:nvPr/>
        </p:nvSpPr>
        <p:spPr>
          <a:xfrm>
            <a:off x="6582593" y="349327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72"/>
          <p:cNvSpPr/>
          <p:nvPr/>
        </p:nvSpPr>
        <p:spPr>
          <a:xfrm>
            <a:off x="6582593" y="487815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54" name="Google Shape;1454;p72"/>
          <p:cNvCxnSpPr/>
          <p:nvPr/>
        </p:nvCxnSpPr>
        <p:spPr>
          <a:xfrm rot="10800000" flipH="1">
            <a:off x="2190359" y="2462823"/>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55" name="Google Shape;1455;p72"/>
          <p:cNvCxnSpPr/>
          <p:nvPr/>
        </p:nvCxnSpPr>
        <p:spPr>
          <a:xfrm rot="10800000" flipH="1">
            <a:off x="2190359" y="2462781"/>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456" name="Google Shape;1456;p72"/>
          <p:cNvCxnSpPr/>
          <p:nvPr/>
        </p:nvCxnSpPr>
        <p:spPr>
          <a:xfrm rot="10800000" flipH="1">
            <a:off x="2190359" y="2463040"/>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457" name="Google Shape;1457;p72"/>
          <p:cNvCxnSpPr/>
          <p:nvPr/>
        </p:nvCxnSpPr>
        <p:spPr>
          <a:xfrm>
            <a:off x="2190359" y="2194664"/>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458" name="Google Shape;1458;p72"/>
          <p:cNvCxnSpPr/>
          <p:nvPr/>
        </p:nvCxnSpPr>
        <p:spPr>
          <a:xfrm>
            <a:off x="2190359" y="2696223"/>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459" name="Google Shape;1459;p72"/>
          <p:cNvCxnSpPr/>
          <p:nvPr/>
        </p:nvCxnSpPr>
        <p:spPr>
          <a:xfrm>
            <a:off x="2190359" y="2696223"/>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460" name="Google Shape;1460;p72"/>
          <p:cNvCxnSpPr/>
          <p:nvPr/>
        </p:nvCxnSpPr>
        <p:spPr>
          <a:xfrm>
            <a:off x="2190359" y="2194664"/>
            <a:ext cx="454200" cy="1271400"/>
          </a:xfrm>
          <a:prstGeom prst="straightConnector1">
            <a:avLst/>
          </a:prstGeom>
          <a:noFill/>
          <a:ln w="9525" cap="flat" cmpd="sng">
            <a:solidFill>
              <a:srgbClr val="595959"/>
            </a:solidFill>
            <a:prstDash val="solid"/>
            <a:round/>
            <a:headEnd type="none" w="sm" len="sm"/>
            <a:tailEnd type="triangle" w="lg" len="lg"/>
          </a:ln>
        </p:spPr>
      </p:cxnSp>
      <p:cxnSp>
        <p:nvCxnSpPr>
          <p:cNvPr id="1461" name="Google Shape;1461;p72"/>
          <p:cNvCxnSpPr/>
          <p:nvPr/>
        </p:nvCxnSpPr>
        <p:spPr>
          <a:xfrm>
            <a:off x="2190359" y="3197781"/>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462" name="Google Shape;1462;p72"/>
          <p:cNvCxnSpPr/>
          <p:nvPr/>
        </p:nvCxnSpPr>
        <p:spPr>
          <a:xfrm rot="10800000" flipH="1">
            <a:off x="2190359" y="3465940"/>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63" name="Google Shape;1463;p72"/>
          <p:cNvCxnSpPr/>
          <p:nvPr/>
        </p:nvCxnSpPr>
        <p:spPr>
          <a:xfrm rot="10800000" flipH="1">
            <a:off x="2190359" y="2964340"/>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464" name="Google Shape;1464;p72"/>
          <p:cNvCxnSpPr/>
          <p:nvPr/>
        </p:nvCxnSpPr>
        <p:spPr>
          <a:xfrm flipH="1">
            <a:off x="1596931" y="2194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465" name="Google Shape;1465;p72"/>
          <p:cNvCxnSpPr/>
          <p:nvPr/>
        </p:nvCxnSpPr>
        <p:spPr>
          <a:xfrm>
            <a:off x="2190184" y="2194744"/>
            <a:ext cx="462600" cy="1784700"/>
          </a:xfrm>
          <a:prstGeom prst="straightConnector1">
            <a:avLst/>
          </a:prstGeom>
          <a:noFill/>
          <a:ln w="9525" cap="flat" cmpd="sng">
            <a:solidFill>
              <a:srgbClr val="595959"/>
            </a:solidFill>
            <a:prstDash val="solid"/>
            <a:round/>
            <a:headEnd type="none" w="sm" len="sm"/>
            <a:tailEnd type="triangle" w="lg" len="lg"/>
          </a:ln>
        </p:spPr>
      </p:cxnSp>
      <p:cxnSp>
        <p:nvCxnSpPr>
          <p:cNvPr id="1466" name="Google Shape;1466;p72"/>
          <p:cNvCxnSpPr/>
          <p:nvPr/>
        </p:nvCxnSpPr>
        <p:spPr>
          <a:xfrm>
            <a:off x="3828776" y="2727497"/>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467" name="Google Shape;1467;p72"/>
          <p:cNvCxnSpPr/>
          <p:nvPr/>
        </p:nvCxnSpPr>
        <p:spPr>
          <a:xfrm>
            <a:off x="3828776" y="2727497"/>
            <a:ext cx="375000" cy="574500"/>
          </a:xfrm>
          <a:prstGeom prst="straightConnector1">
            <a:avLst/>
          </a:prstGeom>
          <a:noFill/>
          <a:ln w="9525" cap="flat" cmpd="sng">
            <a:solidFill>
              <a:srgbClr val="595959"/>
            </a:solidFill>
            <a:prstDash val="solid"/>
            <a:round/>
            <a:headEnd type="none" w="sm" len="sm"/>
            <a:tailEnd type="triangle" w="lg" len="lg"/>
          </a:ln>
        </p:spPr>
      </p:cxnSp>
      <p:cxnSp>
        <p:nvCxnSpPr>
          <p:cNvPr id="1468" name="Google Shape;1468;p72"/>
          <p:cNvCxnSpPr/>
          <p:nvPr/>
        </p:nvCxnSpPr>
        <p:spPr>
          <a:xfrm rot="10800000" flipH="1">
            <a:off x="3828776" y="2800656"/>
            <a:ext cx="375300" cy="428400"/>
          </a:xfrm>
          <a:prstGeom prst="straightConnector1">
            <a:avLst/>
          </a:prstGeom>
          <a:noFill/>
          <a:ln w="9525" cap="flat" cmpd="sng">
            <a:solidFill>
              <a:srgbClr val="595959"/>
            </a:solidFill>
            <a:prstDash val="solid"/>
            <a:round/>
            <a:headEnd type="none" w="sm" len="sm"/>
            <a:tailEnd type="triangle" w="lg" len="lg"/>
          </a:ln>
        </p:spPr>
      </p:cxnSp>
      <p:cxnSp>
        <p:nvCxnSpPr>
          <p:cNvPr id="1469" name="Google Shape;1469;p72"/>
          <p:cNvCxnSpPr/>
          <p:nvPr/>
        </p:nvCxnSpPr>
        <p:spPr>
          <a:xfrm>
            <a:off x="3828776" y="3229056"/>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470" name="Google Shape;1470;p72"/>
          <p:cNvCxnSpPr/>
          <p:nvPr/>
        </p:nvCxnSpPr>
        <p:spPr>
          <a:xfrm rot="10800000" flipH="1">
            <a:off x="3828776" y="2800914"/>
            <a:ext cx="375000" cy="929700"/>
          </a:xfrm>
          <a:prstGeom prst="straightConnector1">
            <a:avLst/>
          </a:prstGeom>
          <a:noFill/>
          <a:ln w="9525" cap="flat" cmpd="sng">
            <a:solidFill>
              <a:srgbClr val="595959"/>
            </a:solidFill>
            <a:prstDash val="solid"/>
            <a:round/>
            <a:headEnd type="none" w="sm" len="sm"/>
            <a:tailEnd type="triangle" w="lg" len="lg"/>
          </a:ln>
        </p:spPr>
      </p:cxnSp>
      <p:cxnSp>
        <p:nvCxnSpPr>
          <p:cNvPr id="1471" name="Google Shape;1471;p72"/>
          <p:cNvCxnSpPr/>
          <p:nvPr/>
        </p:nvCxnSpPr>
        <p:spPr>
          <a:xfrm rot="10800000" flipH="1">
            <a:off x="3828776" y="3302514"/>
            <a:ext cx="375000" cy="428100"/>
          </a:xfrm>
          <a:prstGeom prst="straightConnector1">
            <a:avLst/>
          </a:prstGeom>
          <a:noFill/>
          <a:ln w="9525" cap="flat" cmpd="sng">
            <a:solidFill>
              <a:srgbClr val="595959"/>
            </a:solidFill>
            <a:prstDash val="solid"/>
            <a:round/>
            <a:headEnd type="none" w="sm" len="sm"/>
            <a:tailEnd type="triangle" w="lg" len="lg"/>
          </a:ln>
        </p:spPr>
      </p:cxnSp>
      <p:cxnSp>
        <p:nvCxnSpPr>
          <p:cNvPr id="1472" name="Google Shape;1472;p72"/>
          <p:cNvCxnSpPr/>
          <p:nvPr/>
        </p:nvCxnSpPr>
        <p:spPr>
          <a:xfrm rot="10800000" flipH="1">
            <a:off x="4592603" y="2732120"/>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473" name="Google Shape;1473;p72"/>
          <p:cNvCxnSpPr/>
          <p:nvPr/>
        </p:nvCxnSpPr>
        <p:spPr>
          <a:xfrm>
            <a:off x="4592603" y="2801079"/>
            <a:ext cx="397500" cy="432600"/>
          </a:xfrm>
          <a:prstGeom prst="straightConnector1">
            <a:avLst/>
          </a:prstGeom>
          <a:noFill/>
          <a:ln w="9525" cap="flat" cmpd="sng">
            <a:solidFill>
              <a:srgbClr val="595959"/>
            </a:solidFill>
            <a:prstDash val="solid"/>
            <a:round/>
            <a:headEnd type="none" w="sm" len="sm"/>
            <a:tailEnd type="triangle" w="lg" len="lg"/>
          </a:ln>
        </p:spPr>
      </p:cxnSp>
      <p:cxnSp>
        <p:nvCxnSpPr>
          <p:cNvPr id="1474" name="Google Shape;1474;p72"/>
          <p:cNvCxnSpPr/>
          <p:nvPr/>
        </p:nvCxnSpPr>
        <p:spPr>
          <a:xfrm>
            <a:off x="4592303" y="2800737"/>
            <a:ext cx="397800" cy="934500"/>
          </a:xfrm>
          <a:prstGeom prst="straightConnector1">
            <a:avLst/>
          </a:prstGeom>
          <a:noFill/>
          <a:ln w="9525" cap="flat" cmpd="sng">
            <a:solidFill>
              <a:srgbClr val="595959"/>
            </a:solidFill>
            <a:prstDash val="solid"/>
            <a:round/>
            <a:headEnd type="none" w="sm" len="sm"/>
            <a:tailEnd type="triangle" w="lg" len="lg"/>
          </a:ln>
        </p:spPr>
      </p:cxnSp>
      <p:cxnSp>
        <p:nvCxnSpPr>
          <p:cNvPr id="1475" name="Google Shape;1475;p72"/>
          <p:cNvCxnSpPr/>
          <p:nvPr/>
        </p:nvCxnSpPr>
        <p:spPr>
          <a:xfrm rot="10800000" flipH="1">
            <a:off x="4592603" y="2732120"/>
            <a:ext cx="397500" cy="570000"/>
          </a:xfrm>
          <a:prstGeom prst="straightConnector1">
            <a:avLst/>
          </a:prstGeom>
          <a:noFill/>
          <a:ln w="9525" cap="flat" cmpd="sng">
            <a:solidFill>
              <a:srgbClr val="595959"/>
            </a:solidFill>
            <a:prstDash val="solid"/>
            <a:round/>
            <a:headEnd type="none" w="sm" len="sm"/>
            <a:tailEnd type="triangle" w="lg" len="lg"/>
          </a:ln>
        </p:spPr>
      </p:cxnSp>
      <p:cxnSp>
        <p:nvCxnSpPr>
          <p:cNvPr id="1476" name="Google Shape;1476;p72"/>
          <p:cNvCxnSpPr/>
          <p:nvPr/>
        </p:nvCxnSpPr>
        <p:spPr>
          <a:xfrm rot="10800000" flipH="1">
            <a:off x="4592603" y="3233679"/>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477" name="Google Shape;1477;p72"/>
          <p:cNvCxnSpPr/>
          <p:nvPr/>
        </p:nvCxnSpPr>
        <p:spPr>
          <a:xfrm>
            <a:off x="4592303" y="3302637"/>
            <a:ext cx="397800" cy="432600"/>
          </a:xfrm>
          <a:prstGeom prst="straightConnector1">
            <a:avLst/>
          </a:prstGeom>
          <a:noFill/>
          <a:ln w="9525" cap="flat" cmpd="sng">
            <a:solidFill>
              <a:srgbClr val="595959"/>
            </a:solidFill>
            <a:prstDash val="solid"/>
            <a:round/>
            <a:headEnd type="none" w="sm" len="sm"/>
            <a:tailEnd type="triangle" w="lg" len="lg"/>
          </a:ln>
        </p:spPr>
      </p:cxnSp>
      <p:cxnSp>
        <p:nvCxnSpPr>
          <p:cNvPr id="1478" name="Google Shape;1478;p72"/>
          <p:cNvCxnSpPr/>
          <p:nvPr/>
        </p:nvCxnSpPr>
        <p:spPr>
          <a:xfrm rot="10800000" flipH="1">
            <a:off x="6205848" y="21813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79" name="Google Shape;1479;p72"/>
          <p:cNvCxnSpPr/>
          <p:nvPr/>
        </p:nvCxnSpPr>
        <p:spPr>
          <a:xfrm>
            <a:off x="6205848" y="24321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0" name="Google Shape;1480;p72"/>
          <p:cNvCxnSpPr/>
          <p:nvPr/>
        </p:nvCxnSpPr>
        <p:spPr>
          <a:xfrm>
            <a:off x="6205848" y="2432189"/>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1" name="Google Shape;1481;p72"/>
          <p:cNvCxnSpPr/>
          <p:nvPr/>
        </p:nvCxnSpPr>
        <p:spPr>
          <a:xfrm>
            <a:off x="6205848" y="2432189"/>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482" name="Google Shape;1482;p72"/>
          <p:cNvCxnSpPr/>
          <p:nvPr/>
        </p:nvCxnSpPr>
        <p:spPr>
          <a:xfrm rot="10800000" flipH="1">
            <a:off x="6205848" y="21810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3" name="Google Shape;1483;p72"/>
          <p:cNvCxnSpPr/>
          <p:nvPr/>
        </p:nvCxnSpPr>
        <p:spPr>
          <a:xfrm rot="10800000" flipH="1">
            <a:off x="6205848" y="26829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4" name="Google Shape;1484;p72"/>
          <p:cNvCxnSpPr/>
          <p:nvPr/>
        </p:nvCxnSpPr>
        <p:spPr>
          <a:xfrm>
            <a:off x="6205848" y="29337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5" name="Google Shape;1485;p72"/>
          <p:cNvCxnSpPr/>
          <p:nvPr/>
        </p:nvCxnSpPr>
        <p:spPr>
          <a:xfrm>
            <a:off x="6205848" y="29337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6" name="Google Shape;1486;p72"/>
          <p:cNvCxnSpPr/>
          <p:nvPr/>
        </p:nvCxnSpPr>
        <p:spPr>
          <a:xfrm rot="10800000" flipH="1">
            <a:off x="6205848" y="2181312"/>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487" name="Google Shape;1487;p72"/>
          <p:cNvCxnSpPr/>
          <p:nvPr/>
        </p:nvCxnSpPr>
        <p:spPr>
          <a:xfrm rot="10800000" flipH="1">
            <a:off x="6205848" y="2682612"/>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8" name="Google Shape;1488;p72"/>
          <p:cNvCxnSpPr/>
          <p:nvPr/>
        </p:nvCxnSpPr>
        <p:spPr>
          <a:xfrm rot="10800000" flipH="1">
            <a:off x="6205848" y="31845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9" name="Google Shape;1489;p72"/>
          <p:cNvCxnSpPr/>
          <p:nvPr/>
        </p:nvCxnSpPr>
        <p:spPr>
          <a:xfrm>
            <a:off x="6205848" y="34353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90" name="Google Shape;1490;p72"/>
          <p:cNvCxnSpPr/>
          <p:nvPr/>
        </p:nvCxnSpPr>
        <p:spPr>
          <a:xfrm rot="10800000" flipH="1">
            <a:off x="2190359" y="4830224"/>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91" name="Google Shape;1491;p72"/>
          <p:cNvCxnSpPr/>
          <p:nvPr/>
        </p:nvCxnSpPr>
        <p:spPr>
          <a:xfrm rot="10800000" flipH="1">
            <a:off x="3839049" y="4268580"/>
            <a:ext cx="364800" cy="246900"/>
          </a:xfrm>
          <a:prstGeom prst="straightConnector1">
            <a:avLst/>
          </a:prstGeom>
          <a:noFill/>
          <a:ln w="9525" cap="flat" cmpd="sng">
            <a:solidFill>
              <a:srgbClr val="595959"/>
            </a:solidFill>
            <a:prstDash val="solid"/>
            <a:round/>
            <a:headEnd type="none" w="sm" len="sm"/>
            <a:tailEnd type="triangle" w="lg" len="lg"/>
          </a:ln>
        </p:spPr>
      </p:cxnSp>
      <p:cxnSp>
        <p:nvCxnSpPr>
          <p:cNvPr id="1492" name="Google Shape;1492;p72"/>
          <p:cNvCxnSpPr/>
          <p:nvPr/>
        </p:nvCxnSpPr>
        <p:spPr>
          <a:xfrm>
            <a:off x="4592635" y="4268336"/>
            <a:ext cx="388500" cy="229800"/>
          </a:xfrm>
          <a:prstGeom prst="straightConnector1">
            <a:avLst/>
          </a:prstGeom>
          <a:noFill/>
          <a:ln w="9525" cap="flat" cmpd="sng">
            <a:solidFill>
              <a:srgbClr val="595959"/>
            </a:solidFill>
            <a:prstDash val="solid"/>
            <a:round/>
            <a:headEnd type="none" w="sm" len="sm"/>
            <a:tailEnd type="triangle" w="lg" len="lg"/>
          </a:ln>
        </p:spPr>
      </p:cxnSp>
      <p:cxnSp>
        <p:nvCxnSpPr>
          <p:cNvPr id="1493" name="Google Shape;1493;p72"/>
          <p:cNvCxnSpPr/>
          <p:nvPr/>
        </p:nvCxnSpPr>
        <p:spPr>
          <a:xfrm>
            <a:off x="6205947" y="4821496"/>
            <a:ext cx="433800" cy="113100"/>
          </a:xfrm>
          <a:prstGeom prst="straightConnector1">
            <a:avLst/>
          </a:prstGeom>
          <a:noFill/>
          <a:ln w="9525" cap="flat" cmpd="sng">
            <a:solidFill>
              <a:srgbClr val="595959"/>
            </a:solidFill>
            <a:prstDash val="solid"/>
            <a:round/>
            <a:headEnd type="none" w="sm" len="sm"/>
            <a:tailEnd type="triangle" w="lg" len="lg"/>
          </a:ln>
        </p:spPr>
      </p:cxnSp>
      <p:cxnSp>
        <p:nvCxnSpPr>
          <p:cNvPr id="1494" name="Google Shape;1494;p72"/>
          <p:cNvCxnSpPr/>
          <p:nvPr/>
        </p:nvCxnSpPr>
        <p:spPr>
          <a:xfrm rot="10800000" flipH="1">
            <a:off x="2190359" y="2462815"/>
            <a:ext cx="454200" cy="2574900"/>
          </a:xfrm>
          <a:prstGeom prst="straightConnector1">
            <a:avLst/>
          </a:prstGeom>
          <a:noFill/>
          <a:ln w="9525" cap="flat" cmpd="sng">
            <a:solidFill>
              <a:srgbClr val="595959"/>
            </a:solidFill>
            <a:prstDash val="solid"/>
            <a:round/>
            <a:headEnd type="none" w="sm" len="sm"/>
            <a:tailEnd type="triangle" w="lg" len="lg"/>
          </a:ln>
        </p:spPr>
      </p:cxnSp>
      <p:cxnSp>
        <p:nvCxnSpPr>
          <p:cNvPr id="1495" name="Google Shape;1495;p72"/>
          <p:cNvCxnSpPr/>
          <p:nvPr/>
        </p:nvCxnSpPr>
        <p:spPr>
          <a:xfrm rot="10800000" flipH="1">
            <a:off x="2190359" y="3049315"/>
            <a:ext cx="454200" cy="1988400"/>
          </a:xfrm>
          <a:prstGeom prst="straightConnector1">
            <a:avLst/>
          </a:prstGeom>
          <a:noFill/>
          <a:ln w="9525" cap="flat" cmpd="sng">
            <a:solidFill>
              <a:srgbClr val="595959"/>
            </a:solidFill>
            <a:prstDash val="solid"/>
            <a:round/>
            <a:headEnd type="none" w="sm" len="sm"/>
            <a:tailEnd type="triangle" w="lg" len="lg"/>
          </a:ln>
        </p:spPr>
      </p:cxnSp>
      <p:cxnSp>
        <p:nvCxnSpPr>
          <p:cNvPr id="1496" name="Google Shape;1496;p72"/>
          <p:cNvCxnSpPr/>
          <p:nvPr/>
        </p:nvCxnSpPr>
        <p:spPr>
          <a:xfrm rot="10800000" flipH="1">
            <a:off x="2190259" y="3480683"/>
            <a:ext cx="462600" cy="1557000"/>
          </a:xfrm>
          <a:prstGeom prst="straightConnector1">
            <a:avLst/>
          </a:prstGeom>
          <a:noFill/>
          <a:ln w="9525" cap="flat" cmpd="sng">
            <a:solidFill>
              <a:srgbClr val="595959"/>
            </a:solidFill>
            <a:prstDash val="solid"/>
            <a:round/>
            <a:headEnd type="none" w="sm" len="sm"/>
            <a:tailEnd type="triangle" w="lg" len="lg"/>
          </a:ln>
        </p:spPr>
      </p:cxnSp>
      <p:cxnSp>
        <p:nvCxnSpPr>
          <p:cNvPr id="1497" name="Google Shape;1497;p72"/>
          <p:cNvCxnSpPr/>
          <p:nvPr/>
        </p:nvCxnSpPr>
        <p:spPr>
          <a:xfrm rot="10800000" flipH="1">
            <a:off x="3839049" y="2800680"/>
            <a:ext cx="364800" cy="1714800"/>
          </a:xfrm>
          <a:prstGeom prst="straightConnector1">
            <a:avLst/>
          </a:prstGeom>
          <a:noFill/>
          <a:ln w="9525" cap="flat" cmpd="sng">
            <a:solidFill>
              <a:srgbClr val="595959"/>
            </a:solidFill>
            <a:prstDash val="solid"/>
            <a:round/>
            <a:headEnd type="none" w="sm" len="sm"/>
            <a:tailEnd type="triangle" w="lg" len="lg"/>
          </a:ln>
        </p:spPr>
      </p:cxnSp>
      <p:cxnSp>
        <p:nvCxnSpPr>
          <p:cNvPr id="1498" name="Google Shape;1498;p72"/>
          <p:cNvCxnSpPr/>
          <p:nvPr/>
        </p:nvCxnSpPr>
        <p:spPr>
          <a:xfrm rot="10800000" flipH="1">
            <a:off x="3839049" y="3301980"/>
            <a:ext cx="364800" cy="1213500"/>
          </a:xfrm>
          <a:prstGeom prst="straightConnector1">
            <a:avLst/>
          </a:prstGeom>
          <a:noFill/>
          <a:ln w="9525" cap="flat" cmpd="sng">
            <a:solidFill>
              <a:srgbClr val="595959"/>
            </a:solidFill>
            <a:prstDash val="solid"/>
            <a:round/>
            <a:headEnd type="none" w="sm" len="sm"/>
            <a:tailEnd type="triangle" w="lg" len="lg"/>
          </a:ln>
        </p:spPr>
      </p:cxnSp>
      <p:cxnSp>
        <p:nvCxnSpPr>
          <p:cNvPr id="1499" name="Google Shape;1499;p72"/>
          <p:cNvCxnSpPr/>
          <p:nvPr/>
        </p:nvCxnSpPr>
        <p:spPr>
          <a:xfrm>
            <a:off x="4592635" y="2800675"/>
            <a:ext cx="388500" cy="1697100"/>
          </a:xfrm>
          <a:prstGeom prst="straightConnector1">
            <a:avLst/>
          </a:prstGeom>
          <a:noFill/>
          <a:ln w="9525" cap="flat" cmpd="sng">
            <a:solidFill>
              <a:srgbClr val="595959"/>
            </a:solidFill>
            <a:prstDash val="solid"/>
            <a:round/>
            <a:headEnd type="none" w="sm" len="sm"/>
            <a:tailEnd type="triangle" w="lg" len="lg"/>
          </a:ln>
        </p:spPr>
      </p:cxnSp>
      <p:cxnSp>
        <p:nvCxnSpPr>
          <p:cNvPr id="1500" name="Google Shape;1500;p72"/>
          <p:cNvCxnSpPr/>
          <p:nvPr/>
        </p:nvCxnSpPr>
        <p:spPr>
          <a:xfrm>
            <a:off x="4592635" y="3302233"/>
            <a:ext cx="388500" cy="1196100"/>
          </a:xfrm>
          <a:prstGeom prst="straightConnector1">
            <a:avLst/>
          </a:prstGeom>
          <a:noFill/>
          <a:ln w="9525" cap="flat" cmpd="sng">
            <a:solidFill>
              <a:srgbClr val="595959"/>
            </a:solidFill>
            <a:prstDash val="solid"/>
            <a:round/>
            <a:headEnd type="none" w="sm" len="sm"/>
            <a:tailEnd type="triangle" w="lg" len="lg"/>
          </a:ln>
        </p:spPr>
      </p:cxnSp>
      <p:cxnSp>
        <p:nvCxnSpPr>
          <p:cNvPr id="1501" name="Google Shape;1501;p72"/>
          <p:cNvCxnSpPr/>
          <p:nvPr/>
        </p:nvCxnSpPr>
        <p:spPr>
          <a:xfrm>
            <a:off x="6205947" y="2432135"/>
            <a:ext cx="433800" cy="2502600"/>
          </a:xfrm>
          <a:prstGeom prst="straightConnector1">
            <a:avLst/>
          </a:prstGeom>
          <a:noFill/>
          <a:ln w="9525" cap="flat" cmpd="sng">
            <a:solidFill>
              <a:srgbClr val="595959"/>
            </a:solidFill>
            <a:prstDash val="solid"/>
            <a:round/>
            <a:headEnd type="none" w="sm" len="sm"/>
            <a:tailEnd type="triangle" w="lg" len="lg"/>
          </a:ln>
        </p:spPr>
      </p:cxnSp>
      <p:cxnSp>
        <p:nvCxnSpPr>
          <p:cNvPr id="1502" name="Google Shape;1502;p72"/>
          <p:cNvCxnSpPr/>
          <p:nvPr/>
        </p:nvCxnSpPr>
        <p:spPr>
          <a:xfrm>
            <a:off x="6205947" y="2933783"/>
            <a:ext cx="433800" cy="2001000"/>
          </a:xfrm>
          <a:prstGeom prst="straightConnector1">
            <a:avLst/>
          </a:prstGeom>
          <a:noFill/>
          <a:ln w="9525" cap="flat" cmpd="sng">
            <a:solidFill>
              <a:srgbClr val="595959"/>
            </a:solidFill>
            <a:prstDash val="solid"/>
            <a:round/>
            <a:headEnd type="none" w="sm" len="sm"/>
            <a:tailEnd type="triangle" w="lg" len="lg"/>
          </a:ln>
        </p:spPr>
      </p:cxnSp>
      <p:cxnSp>
        <p:nvCxnSpPr>
          <p:cNvPr id="1503" name="Google Shape;1503;p72"/>
          <p:cNvCxnSpPr/>
          <p:nvPr/>
        </p:nvCxnSpPr>
        <p:spPr>
          <a:xfrm>
            <a:off x="6205947" y="3435432"/>
            <a:ext cx="433800" cy="1498800"/>
          </a:xfrm>
          <a:prstGeom prst="straightConnector1">
            <a:avLst/>
          </a:prstGeom>
          <a:noFill/>
          <a:ln w="9525" cap="flat" cmpd="sng">
            <a:solidFill>
              <a:srgbClr val="595959"/>
            </a:solidFill>
            <a:prstDash val="solid"/>
            <a:round/>
            <a:headEnd type="none" w="sm" len="sm"/>
            <a:tailEnd type="triangle" w="lg" len="lg"/>
          </a:ln>
        </p:spPr>
      </p:cxnSp>
      <p:sp>
        <p:nvSpPr>
          <p:cNvPr id="1504" name="Google Shape;1504;p72"/>
          <p:cNvSpPr/>
          <p:nvPr/>
        </p:nvSpPr>
        <p:spPr>
          <a:xfrm>
            <a:off x="4018006" y="1876299"/>
            <a:ext cx="3090900" cy="3545700"/>
          </a:xfrm>
          <a:prstGeom prst="rect">
            <a:avLst/>
          </a:prstGeom>
          <a:noFill/>
          <a:ln w="9525" cap="flat" cmpd="sng">
            <a:solidFill>
              <a:srgbClr val="595959"/>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72"/>
          <p:cNvSpPr txBox="1"/>
          <p:nvPr/>
        </p:nvSpPr>
        <p:spPr>
          <a:xfrm>
            <a:off x="3149247" y="30253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6" name="Google Shape;1506;p72"/>
          <p:cNvSpPr txBox="1"/>
          <p:nvPr/>
        </p:nvSpPr>
        <p:spPr>
          <a:xfrm>
            <a:off x="3005245"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7" name="Google Shape;1507;p72"/>
          <p:cNvSpPr txBox="1"/>
          <p:nvPr/>
        </p:nvSpPr>
        <p:spPr>
          <a:xfrm>
            <a:off x="3281800"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8" name="Google Shape;1508;p72"/>
          <p:cNvSpPr txBox="1"/>
          <p:nvPr/>
        </p:nvSpPr>
        <p:spPr>
          <a:xfrm>
            <a:off x="3116948" y="354073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9" name="Google Shape;1509;p72"/>
          <p:cNvSpPr txBox="1"/>
          <p:nvPr/>
        </p:nvSpPr>
        <p:spPr>
          <a:xfrm>
            <a:off x="2972947"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0" name="Google Shape;1510;p72"/>
          <p:cNvSpPr txBox="1"/>
          <p:nvPr/>
        </p:nvSpPr>
        <p:spPr>
          <a:xfrm>
            <a:off x="3255961"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1" name="Google Shape;1511;p72"/>
          <p:cNvSpPr txBox="1"/>
          <p:nvPr/>
        </p:nvSpPr>
        <p:spPr>
          <a:xfrm rot="-1551638">
            <a:off x="3104268" y="449117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2" name="Google Shape;1512;p72"/>
          <p:cNvSpPr txBox="1"/>
          <p:nvPr/>
        </p:nvSpPr>
        <p:spPr>
          <a:xfrm rot="-1551638">
            <a:off x="2974321" y="4552748"/>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3" name="Google Shape;1513;p72"/>
          <p:cNvSpPr txBox="1"/>
          <p:nvPr/>
        </p:nvSpPr>
        <p:spPr>
          <a:xfrm rot="-1551638">
            <a:off x="3228782" y="442983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4" name="Google Shape;1514;p72"/>
          <p:cNvSpPr txBox="1"/>
          <p:nvPr/>
        </p:nvSpPr>
        <p:spPr>
          <a:xfrm>
            <a:off x="5532522" y="247803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5" name="Google Shape;1515;p72"/>
          <p:cNvSpPr txBox="1"/>
          <p:nvPr/>
        </p:nvSpPr>
        <p:spPr>
          <a:xfrm>
            <a:off x="5388520"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6" name="Google Shape;1516;p72"/>
          <p:cNvSpPr txBox="1"/>
          <p:nvPr/>
        </p:nvSpPr>
        <p:spPr>
          <a:xfrm>
            <a:off x="5690911"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7" name="Google Shape;1517;p72"/>
          <p:cNvSpPr txBox="1"/>
          <p:nvPr/>
        </p:nvSpPr>
        <p:spPr>
          <a:xfrm>
            <a:off x="5528557" y="301255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8" name="Google Shape;1518;p72"/>
          <p:cNvSpPr txBox="1"/>
          <p:nvPr/>
        </p:nvSpPr>
        <p:spPr>
          <a:xfrm>
            <a:off x="5384556"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9" name="Google Shape;1519;p72"/>
          <p:cNvSpPr txBox="1"/>
          <p:nvPr/>
        </p:nvSpPr>
        <p:spPr>
          <a:xfrm>
            <a:off x="5686947"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0" name="Google Shape;1520;p72"/>
          <p:cNvSpPr txBox="1"/>
          <p:nvPr/>
        </p:nvSpPr>
        <p:spPr>
          <a:xfrm>
            <a:off x="5719238" y="33130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1" name="Google Shape;1521;p72"/>
          <p:cNvSpPr txBox="1"/>
          <p:nvPr/>
        </p:nvSpPr>
        <p:spPr>
          <a:xfrm rot="1329117">
            <a:off x="5517558" y="4462522"/>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2" name="Google Shape;1522;p72"/>
          <p:cNvSpPr txBox="1"/>
          <p:nvPr/>
        </p:nvSpPr>
        <p:spPr>
          <a:xfrm rot="1329117">
            <a:off x="5384804" y="4407155"/>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3" name="Google Shape;1523;p72"/>
          <p:cNvSpPr txBox="1"/>
          <p:nvPr/>
        </p:nvSpPr>
        <p:spPr>
          <a:xfrm rot="1329117">
            <a:off x="5664442" y="4521334"/>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4" name="Google Shape;1524;p72"/>
          <p:cNvSpPr/>
          <p:nvPr/>
        </p:nvSpPr>
        <p:spPr>
          <a:xfrm>
            <a:off x="2652859" y="228466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72"/>
          <p:cNvSpPr/>
          <p:nvPr/>
        </p:nvSpPr>
        <p:spPr>
          <a:xfrm>
            <a:off x="2652859" y="278622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72"/>
          <p:cNvSpPr/>
          <p:nvPr/>
        </p:nvSpPr>
        <p:spPr>
          <a:xfrm>
            <a:off x="2652859" y="328778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72"/>
          <p:cNvSpPr/>
          <p:nvPr/>
        </p:nvSpPr>
        <p:spPr>
          <a:xfrm>
            <a:off x="2652859" y="465206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72"/>
          <p:cNvSpPr/>
          <p:nvPr/>
        </p:nvSpPr>
        <p:spPr>
          <a:xfrm>
            <a:off x="3440276" y="253459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72"/>
          <p:cNvSpPr/>
          <p:nvPr/>
        </p:nvSpPr>
        <p:spPr>
          <a:xfrm>
            <a:off x="3440276" y="303615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72"/>
          <p:cNvSpPr/>
          <p:nvPr/>
        </p:nvSpPr>
        <p:spPr>
          <a:xfrm>
            <a:off x="3440276" y="353771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72"/>
          <p:cNvSpPr/>
          <p:nvPr/>
        </p:nvSpPr>
        <p:spPr>
          <a:xfrm>
            <a:off x="3440276" y="432438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72"/>
          <p:cNvSpPr/>
          <p:nvPr/>
        </p:nvSpPr>
        <p:spPr>
          <a:xfrm>
            <a:off x="1801684" y="400538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3" name="Google Shape;1533;p72"/>
          <p:cNvCxnSpPr/>
          <p:nvPr/>
        </p:nvCxnSpPr>
        <p:spPr>
          <a:xfrm rot="10800000" flipH="1">
            <a:off x="2190359" y="2961906"/>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534" name="Google Shape;1534;p72"/>
          <p:cNvCxnSpPr/>
          <p:nvPr/>
        </p:nvCxnSpPr>
        <p:spPr>
          <a:xfrm rot="10800000" flipH="1">
            <a:off x="2190359" y="3964806"/>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535" name="Google Shape;1535;p72"/>
          <p:cNvCxnSpPr/>
          <p:nvPr/>
        </p:nvCxnSpPr>
        <p:spPr>
          <a:xfrm rot="10800000" flipH="1">
            <a:off x="2190359" y="3463206"/>
            <a:ext cx="454200" cy="735000"/>
          </a:xfrm>
          <a:prstGeom prst="straightConnector1">
            <a:avLst/>
          </a:prstGeom>
          <a:noFill/>
          <a:ln w="9525" cap="flat" cmpd="sng">
            <a:solidFill>
              <a:srgbClr val="595959"/>
            </a:solidFill>
            <a:prstDash val="solid"/>
            <a:round/>
            <a:headEnd type="none" w="sm" len="sm"/>
            <a:tailEnd type="triangle" w="lg" len="lg"/>
          </a:ln>
        </p:spPr>
      </p:cxnSp>
      <p:sp>
        <p:nvSpPr>
          <p:cNvPr id="1536" name="Google Shape;1536;p72"/>
          <p:cNvSpPr/>
          <p:nvPr/>
        </p:nvSpPr>
        <p:spPr>
          <a:xfrm>
            <a:off x="2652859" y="3786649"/>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7" name="Google Shape;1537;p72"/>
          <p:cNvCxnSpPr/>
          <p:nvPr/>
        </p:nvCxnSpPr>
        <p:spPr>
          <a:xfrm>
            <a:off x="2190184" y="2696303"/>
            <a:ext cx="462600" cy="1283100"/>
          </a:xfrm>
          <a:prstGeom prst="straightConnector1">
            <a:avLst/>
          </a:prstGeom>
          <a:noFill/>
          <a:ln w="9525" cap="flat" cmpd="sng">
            <a:solidFill>
              <a:srgbClr val="595959"/>
            </a:solidFill>
            <a:prstDash val="solid"/>
            <a:round/>
            <a:headEnd type="none" w="sm" len="sm"/>
            <a:tailEnd type="triangle" w="lg" len="lg"/>
          </a:ln>
        </p:spPr>
      </p:cxnSp>
      <p:cxnSp>
        <p:nvCxnSpPr>
          <p:cNvPr id="1538" name="Google Shape;1538;p72"/>
          <p:cNvCxnSpPr/>
          <p:nvPr/>
        </p:nvCxnSpPr>
        <p:spPr>
          <a:xfrm>
            <a:off x="2190184" y="3197861"/>
            <a:ext cx="462600" cy="781800"/>
          </a:xfrm>
          <a:prstGeom prst="straightConnector1">
            <a:avLst/>
          </a:prstGeom>
          <a:noFill/>
          <a:ln w="9525" cap="flat" cmpd="sng">
            <a:solidFill>
              <a:srgbClr val="595959"/>
            </a:solidFill>
            <a:prstDash val="solid"/>
            <a:round/>
            <a:headEnd type="none" w="sm" len="sm"/>
            <a:tailEnd type="triangle" w="lg" len="lg"/>
          </a:ln>
        </p:spPr>
      </p:cxnSp>
      <p:cxnSp>
        <p:nvCxnSpPr>
          <p:cNvPr id="1539" name="Google Shape;1539;p72"/>
          <p:cNvCxnSpPr/>
          <p:nvPr/>
        </p:nvCxnSpPr>
        <p:spPr>
          <a:xfrm>
            <a:off x="2190184" y="3699420"/>
            <a:ext cx="462600" cy="280200"/>
          </a:xfrm>
          <a:prstGeom prst="straightConnector1">
            <a:avLst/>
          </a:prstGeom>
          <a:noFill/>
          <a:ln w="9525" cap="flat" cmpd="sng">
            <a:solidFill>
              <a:srgbClr val="595959"/>
            </a:solidFill>
            <a:prstDash val="solid"/>
            <a:round/>
            <a:headEnd type="none" w="sm" len="sm"/>
            <a:tailEnd type="triangle" w="lg" len="lg"/>
          </a:ln>
        </p:spPr>
      </p:cxnSp>
      <p:cxnSp>
        <p:nvCxnSpPr>
          <p:cNvPr id="1540" name="Google Shape;1540;p72"/>
          <p:cNvCxnSpPr/>
          <p:nvPr/>
        </p:nvCxnSpPr>
        <p:spPr>
          <a:xfrm>
            <a:off x="2190184" y="4198286"/>
            <a:ext cx="462600" cy="646800"/>
          </a:xfrm>
          <a:prstGeom prst="straightConnector1">
            <a:avLst/>
          </a:prstGeom>
          <a:noFill/>
          <a:ln w="9525" cap="flat" cmpd="sng">
            <a:solidFill>
              <a:srgbClr val="595959"/>
            </a:solidFill>
            <a:prstDash val="solid"/>
            <a:round/>
            <a:headEnd type="none" w="sm" len="sm"/>
            <a:tailEnd type="triangle" w="lg" len="lg"/>
          </a:ln>
        </p:spPr>
      </p:cxnSp>
      <p:cxnSp>
        <p:nvCxnSpPr>
          <p:cNvPr id="1541" name="Google Shape;1541;p72"/>
          <p:cNvCxnSpPr/>
          <p:nvPr/>
        </p:nvCxnSpPr>
        <p:spPr>
          <a:xfrm>
            <a:off x="2190184" y="3699420"/>
            <a:ext cx="462600" cy="1145400"/>
          </a:xfrm>
          <a:prstGeom prst="straightConnector1">
            <a:avLst/>
          </a:prstGeom>
          <a:noFill/>
          <a:ln w="9525" cap="flat" cmpd="sng">
            <a:solidFill>
              <a:srgbClr val="595959"/>
            </a:solidFill>
            <a:prstDash val="solid"/>
            <a:round/>
            <a:headEnd type="none" w="sm" len="sm"/>
            <a:tailEnd type="triangle" w="lg" len="lg"/>
          </a:ln>
        </p:spPr>
      </p:cxnSp>
      <p:cxnSp>
        <p:nvCxnSpPr>
          <p:cNvPr id="1542" name="Google Shape;1542;p72"/>
          <p:cNvCxnSpPr/>
          <p:nvPr/>
        </p:nvCxnSpPr>
        <p:spPr>
          <a:xfrm>
            <a:off x="2190184" y="3197861"/>
            <a:ext cx="519600" cy="1510800"/>
          </a:xfrm>
          <a:prstGeom prst="straightConnector1">
            <a:avLst/>
          </a:prstGeom>
          <a:noFill/>
          <a:ln w="9525" cap="flat" cmpd="sng">
            <a:solidFill>
              <a:srgbClr val="595959"/>
            </a:solidFill>
            <a:prstDash val="solid"/>
            <a:round/>
            <a:headEnd type="none" w="sm" len="sm"/>
            <a:tailEnd type="triangle" w="lg" len="lg"/>
          </a:ln>
        </p:spPr>
      </p:cxnSp>
      <p:cxnSp>
        <p:nvCxnSpPr>
          <p:cNvPr id="1543" name="Google Shape;1543;p72"/>
          <p:cNvCxnSpPr/>
          <p:nvPr/>
        </p:nvCxnSpPr>
        <p:spPr>
          <a:xfrm>
            <a:off x="2190184" y="2696303"/>
            <a:ext cx="519600" cy="2012400"/>
          </a:xfrm>
          <a:prstGeom prst="straightConnector1">
            <a:avLst/>
          </a:prstGeom>
          <a:noFill/>
          <a:ln w="9525" cap="flat" cmpd="sng">
            <a:solidFill>
              <a:srgbClr val="595959"/>
            </a:solidFill>
            <a:prstDash val="solid"/>
            <a:round/>
            <a:headEnd type="none" w="sm" len="sm"/>
            <a:tailEnd type="triangle" w="lg" len="lg"/>
          </a:ln>
        </p:spPr>
      </p:cxnSp>
      <p:cxnSp>
        <p:nvCxnSpPr>
          <p:cNvPr id="1544" name="Google Shape;1544;p72"/>
          <p:cNvCxnSpPr/>
          <p:nvPr/>
        </p:nvCxnSpPr>
        <p:spPr>
          <a:xfrm>
            <a:off x="2190184" y="2194744"/>
            <a:ext cx="519600" cy="2513700"/>
          </a:xfrm>
          <a:prstGeom prst="straightConnector1">
            <a:avLst/>
          </a:prstGeom>
          <a:noFill/>
          <a:ln w="9525" cap="flat" cmpd="sng">
            <a:solidFill>
              <a:srgbClr val="595959"/>
            </a:solidFill>
            <a:prstDash val="solid"/>
            <a:round/>
            <a:headEnd type="none" w="sm" len="sm"/>
            <a:tailEnd type="triangle" w="lg" len="lg"/>
          </a:ln>
        </p:spPr>
      </p:cxnSp>
      <p:sp>
        <p:nvSpPr>
          <p:cNvPr id="1545" name="Google Shape;1545;p72"/>
          <p:cNvSpPr txBox="1"/>
          <p:nvPr/>
        </p:nvSpPr>
        <p:spPr>
          <a:xfrm>
            <a:off x="1914154" y="45685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6" name="Google Shape;1546;p72"/>
          <p:cNvSpPr txBox="1"/>
          <p:nvPr/>
        </p:nvSpPr>
        <p:spPr>
          <a:xfrm>
            <a:off x="1914150" y="432686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7" name="Google Shape;1547;p72"/>
          <p:cNvSpPr txBox="1"/>
          <p:nvPr/>
        </p:nvSpPr>
        <p:spPr>
          <a:xfrm>
            <a:off x="1913572" y="444524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8" name="Google Shape;1548;p72"/>
          <p:cNvSpPr txBox="1"/>
          <p:nvPr/>
        </p:nvSpPr>
        <p:spPr>
          <a:xfrm>
            <a:off x="2757217" y="434234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9" name="Google Shape;1549;p72"/>
          <p:cNvSpPr txBox="1"/>
          <p:nvPr/>
        </p:nvSpPr>
        <p:spPr>
          <a:xfrm>
            <a:off x="2757213" y="41007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0" name="Google Shape;1550;p72"/>
          <p:cNvSpPr txBox="1"/>
          <p:nvPr/>
        </p:nvSpPr>
        <p:spPr>
          <a:xfrm>
            <a:off x="2756635" y="421908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1" name="Google Shape;1551;p72"/>
          <p:cNvSpPr txBox="1"/>
          <p:nvPr/>
        </p:nvSpPr>
        <p:spPr>
          <a:xfrm>
            <a:off x="3537154" y="40341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2" name="Google Shape;1552;p72"/>
          <p:cNvSpPr txBox="1"/>
          <p:nvPr/>
        </p:nvSpPr>
        <p:spPr>
          <a:xfrm>
            <a:off x="3537150" y="37924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3" name="Google Shape;1553;p72"/>
          <p:cNvSpPr txBox="1"/>
          <p:nvPr/>
        </p:nvSpPr>
        <p:spPr>
          <a:xfrm>
            <a:off x="3536572" y="39108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4" name="Google Shape;1554;p72"/>
          <p:cNvSpPr txBox="1"/>
          <p:nvPr/>
        </p:nvSpPr>
        <p:spPr>
          <a:xfrm>
            <a:off x="3147791" y="25247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5" name="Google Shape;1555;p72"/>
          <p:cNvSpPr txBox="1"/>
          <p:nvPr/>
        </p:nvSpPr>
        <p:spPr>
          <a:xfrm>
            <a:off x="3003789"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6" name="Google Shape;1556;p72"/>
          <p:cNvSpPr txBox="1"/>
          <p:nvPr/>
        </p:nvSpPr>
        <p:spPr>
          <a:xfrm>
            <a:off x="3280344"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557" name="Google Shape;1557;p72"/>
          <p:cNvCxnSpPr/>
          <p:nvPr/>
        </p:nvCxnSpPr>
        <p:spPr>
          <a:xfrm>
            <a:off x="3828776" y="2727497"/>
            <a:ext cx="375300" cy="1540800"/>
          </a:xfrm>
          <a:prstGeom prst="straightConnector1">
            <a:avLst/>
          </a:prstGeom>
          <a:noFill/>
          <a:ln w="9525" cap="flat" cmpd="sng">
            <a:solidFill>
              <a:srgbClr val="595959"/>
            </a:solidFill>
            <a:prstDash val="solid"/>
            <a:round/>
            <a:headEnd type="none" w="sm" len="sm"/>
            <a:tailEnd type="triangle" w="lg" len="lg"/>
          </a:ln>
        </p:spPr>
      </p:cxnSp>
      <p:cxnSp>
        <p:nvCxnSpPr>
          <p:cNvPr id="1558" name="Google Shape;1558;p72"/>
          <p:cNvCxnSpPr/>
          <p:nvPr/>
        </p:nvCxnSpPr>
        <p:spPr>
          <a:xfrm>
            <a:off x="3828776" y="3229056"/>
            <a:ext cx="375300" cy="1039500"/>
          </a:xfrm>
          <a:prstGeom prst="straightConnector1">
            <a:avLst/>
          </a:prstGeom>
          <a:noFill/>
          <a:ln w="9525" cap="flat" cmpd="sng">
            <a:solidFill>
              <a:srgbClr val="595959"/>
            </a:solidFill>
            <a:prstDash val="solid"/>
            <a:round/>
            <a:headEnd type="none" w="sm" len="sm"/>
            <a:tailEnd type="triangle" w="lg" len="lg"/>
          </a:ln>
        </p:spPr>
      </p:cxnSp>
      <p:cxnSp>
        <p:nvCxnSpPr>
          <p:cNvPr id="1559" name="Google Shape;1559;p72"/>
          <p:cNvCxnSpPr/>
          <p:nvPr/>
        </p:nvCxnSpPr>
        <p:spPr>
          <a:xfrm>
            <a:off x="3828776" y="3730614"/>
            <a:ext cx="375300" cy="537900"/>
          </a:xfrm>
          <a:prstGeom prst="straightConnector1">
            <a:avLst/>
          </a:prstGeom>
          <a:noFill/>
          <a:ln w="9525" cap="flat" cmpd="sng">
            <a:solidFill>
              <a:srgbClr val="595959"/>
            </a:solidFill>
            <a:prstDash val="solid"/>
            <a:round/>
            <a:headEnd type="none" w="sm" len="sm"/>
            <a:tailEnd type="triangle" w="lg" len="lg"/>
          </a:ln>
        </p:spPr>
      </p:cxnSp>
      <p:sp>
        <p:nvSpPr>
          <p:cNvPr id="1560" name="Google Shape;1560;p72"/>
          <p:cNvSpPr txBox="1"/>
          <p:nvPr/>
        </p:nvSpPr>
        <p:spPr>
          <a:xfrm>
            <a:off x="4297041" y="37340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1" name="Google Shape;1561;p72"/>
          <p:cNvSpPr txBox="1"/>
          <p:nvPr/>
        </p:nvSpPr>
        <p:spPr>
          <a:xfrm>
            <a:off x="4297038" y="34923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2" name="Google Shape;1562;p72"/>
          <p:cNvSpPr txBox="1"/>
          <p:nvPr/>
        </p:nvSpPr>
        <p:spPr>
          <a:xfrm>
            <a:off x="4296460" y="361074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3" name="Google Shape;1563;p72"/>
          <p:cNvSpPr/>
          <p:nvPr/>
        </p:nvSpPr>
        <p:spPr>
          <a:xfrm>
            <a:off x="5807838" y="2259025"/>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72"/>
          <p:cNvSpPr/>
          <p:nvPr/>
        </p:nvSpPr>
        <p:spPr>
          <a:xfrm>
            <a:off x="5806734" y="274734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72"/>
          <p:cNvSpPr/>
          <p:nvPr/>
        </p:nvSpPr>
        <p:spPr>
          <a:xfrm>
            <a:off x="5803296" y="326129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72"/>
          <p:cNvSpPr/>
          <p:nvPr/>
        </p:nvSpPr>
        <p:spPr>
          <a:xfrm>
            <a:off x="5807831" y="3802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72"/>
          <p:cNvSpPr/>
          <p:nvPr/>
        </p:nvSpPr>
        <p:spPr>
          <a:xfrm>
            <a:off x="5807831" y="465119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72"/>
          <p:cNvSpPr txBox="1"/>
          <p:nvPr/>
        </p:nvSpPr>
        <p:spPr>
          <a:xfrm>
            <a:off x="6697243" y="40877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9" name="Google Shape;1569;p72"/>
          <p:cNvSpPr/>
          <p:nvPr/>
        </p:nvSpPr>
        <p:spPr>
          <a:xfrm>
            <a:off x="6582593" y="4011752"/>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72"/>
          <p:cNvSpPr/>
          <p:nvPr/>
        </p:nvSpPr>
        <p:spPr>
          <a:xfrm>
            <a:off x="4990103" y="253922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72"/>
          <p:cNvSpPr/>
          <p:nvPr/>
        </p:nvSpPr>
        <p:spPr>
          <a:xfrm>
            <a:off x="4990103" y="3040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72"/>
          <p:cNvSpPr/>
          <p:nvPr/>
        </p:nvSpPr>
        <p:spPr>
          <a:xfrm>
            <a:off x="4990103" y="354233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72"/>
          <p:cNvSpPr/>
          <p:nvPr/>
        </p:nvSpPr>
        <p:spPr>
          <a:xfrm>
            <a:off x="4990103" y="432900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74" name="Google Shape;1574;p72"/>
          <p:cNvCxnSpPr/>
          <p:nvPr/>
        </p:nvCxnSpPr>
        <p:spPr>
          <a:xfrm rot="10800000" flipH="1">
            <a:off x="4592459" y="3735316"/>
            <a:ext cx="397500" cy="533100"/>
          </a:xfrm>
          <a:prstGeom prst="straightConnector1">
            <a:avLst/>
          </a:prstGeom>
          <a:noFill/>
          <a:ln w="9525" cap="flat" cmpd="sng">
            <a:solidFill>
              <a:srgbClr val="595959"/>
            </a:solidFill>
            <a:prstDash val="solid"/>
            <a:round/>
            <a:headEnd type="none" w="sm" len="sm"/>
            <a:tailEnd type="triangle" w="lg" len="lg"/>
          </a:ln>
        </p:spPr>
      </p:cxnSp>
      <p:cxnSp>
        <p:nvCxnSpPr>
          <p:cNvPr id="1575" name="Google Shape;1575;p72"/>
          <p:cNvCxnSpPr/>
          <p:nvPr/>
        </p:nvCxnSpPr>
        <p:spPr>
          <a:xfrm rot="10800000" flipH="1">
            <a:off x="4592459" y="3233716"/>
            <a:ext cx="397500" cy="1034700"/>
          </a:xfrm>
          <a:prstGeom prst="straightConnector1">
            <a:avLst/>
          </a:prstGeom>
          <a:noFill/>
          <a:ln w="9525" cap="flat" cmpd="sng">
            <a:solidFill>
              <a:srgbClr val="595959"/>
            </a:solidFill>
            <a:prstDash val="solid"/>
            <a:round/>
            <a:headEnd type="none" w="sm" len="sm"/>
            <a:tailEnd type="triangle" w="lg" len="lg"/>
          </a:ln>
        </p:spPr>
      </p:cxnSp>
      <p:cxnSp>
        <p:nvCxnSpPr>
          <p:cNvPr id="1576" name="Google Shape;1576;p72"/>
          <p:cNvCxnSpPr/>
          <p:nvPr/>
        </p:nvCxnSpPr>
        <p:spPr>
          <a:xfrm rot="10800000" flipH="1">
            <a:off x="4592459" y="2732116"/>
            <a:ext cx="397500" cy="1536300"/>
          </a:xfrm>
          <a:prstGeom prst="straightConnector1">
            <a:avLst/>
          </a:prstGeom>
          <a:noFill/>
          <a:ln w="9525" cap="flat" cmpd="sng">
            <a:solidFill>
              <a:srgbClr val="595959"/>
            </a:solidFill>
            <a:prstDash val="solid"/>
            <a:round/>
            <a:headEnd type="none" w="sm" len="sm"/>
            <a:tailEnd type="triangle" w="lg" len="lg"/>
          </a:ln>
        </p:spPr>
      </p:cxnSp>
      <p:cxnSp>
        <p:nvCxnSpPr>
          <p:cNvPr id="1577" name="Google Shape;1577;p72"/>
          <p:cNvCxnSpPr/>
          <p:nvPr/>
        </p:nvCxnSpPr>
        <p:spPr>
          <a:xfrm>
            <a:off x="6190727" y="3995597"/>
            <a:ext cx="448800" cy="939000"/>
          </a:xfrm>
          <a:prstGeom prst="straightConnector1">
            <a:avLst/>
          </a:prstGeom>
          <a:noFill/>
          <a:ln w="9525" cap="flat" cmpd="sng">
            <a:solidFill>
              <a:srgbClr val="595959"/>
            </a:solidFill>
            <a:prstDash val="solid"/>
            <a:round/>
            <a:headEnd type="none" w="sm" len="sm"/>
            <a:tailEnd type="triangle" w="lg" len="lg"/>
          </a:ln>
        </p:spPr>
      </p:cxnSp>
      <p:cxnSp>
        <p:nvCxnSpPr>
          <p:cNvPr id="1578" name="Google Shape;1578;p72"/>
          <p:cNvCxnSpPr/>
          <p:nvPr/>
        </p:nvCxnSpPr>
        <p:spPr>
          <a:xfrm>
            <a:off x="6190727" y="3995597"/>
            <a:ext cx="381900" cy="209100"/>
          </a:xfrm>
          <a:prstGeom prst="straightConnector1">
            <a:avLst/>
          </a:prstGeom>
          <a:noFill/>
          <a:ln w="9525" cap="flat" cmpd="sng">
            <a:solidFill>
              <a:srgbClr val="595959"/>
            </a:solidFill>
            <a:prstDash val="solid"/>
            <a:round/>
            <a:headEnd type="none" w="sm" len="sm"/>
            <a:tailEnd type="triangle" w="lg" len="lg"/>
          </a:ln>
        </p:spPr>
      </p:cxnSp>
      <p:cxnSp>
        <p:nvCxnSpPr>
          <p:cNvPr id="1579" name="Google Shape;1579;p72"/>
          <p:cNvCxnSpPr/>
          <p:nvPr/>
        </p:nvCxnSpPr>
        <p:spPr>
          <a:xfrm>
            <a:off x="6185439" y="3454109"/>
            <a:ext cx="387300" cy="750300"/>
          </a:xfrm>
          <a:prstGeom prst="straightConnector1">
            <a:avLst/>
          </a:prstGeom>
          <a:noFill/>
          <a:ln w="9525" cap="flat" cmpd="sng">
            <a:solidFill>
              <a:srgbClr val="595959"/>
            </a:solidFill>
            <a:prstDash val="solid"/>
            <a:round/>
            <a:headEnd type="none" w="sm" len="sm"/>
            <a:tailEnd type="triangle" w="lg" len="lg"/>
          </a:ln>
        </p:spPr>
      </p:cxnSp>
      <p:cxnSp>
        <p:nvCxnSpPr>
          <p:cNvPr id="1580" name="Google Shape;1580;p72"/>
          <p:cNvCxnSpPr/>
          <p:nvPr/>
        </p:nvCxnSpPr>
        <p:spPr>
          <a:xfrm>
            <a:off x="6189448" y="2940158"/>
            <a:ext cx="383700" cy="1264500"/>
          </a:xfrm>
          <a:prstGeom prst="straightConnector1">
            <a:avLst/>
          </a:prstGeom>
          <a:noFill/>
          <a:ln w="9525" cap="flat" cmpd="sng">
            <a:solidFill>
              <a:srgbClr val="595959"/>
            </a:solidFill>
            <a:prstDash val="solid"/>
            <a:round/>
            <a:headEnd type="none" w="sm" len="sm"/>
            <a:tailEnd type="triangle" w="lg" len="lg"/>
          </a:ln>
        </p:spPr>
      </p:cxnSp>
      <p:cxnSp>
        <p:nvCxnSpPr>
          <p:cNvPr id="1581" name="Google Shape;1581;p72"/>
          <p:cNvCxnSpPr/>
          <p:nvPr/>
        </p:nvCxnSpPr>
        <p:spPr>
          <a:xfrm>
            <a:off x="6190735" y="2451835"/>
            <a:ext cx="381900" cy="1752300"/>
          </a:xfrm>
          <a:prstGeom prst="straightConnector1">
            <a:avLst/>
          </a:prstGeom>
          <a:noFill/>
          <a:ln w="9525" cap="flat" cmpd="sng">
            <a:solidFill>
              <a:srgbClr val="595959"/>
            </a:solidFill>
            <a:prstDash val="solid"/>
            <a:round/>
            <a:headEnd type="none" w="sm" len="sm"/>
            <a:tailEnd type="triangle" w="lg" len="lg"/>
          </a:ln>
        </p:spPr>
      </p:cxnSp>
      <p:cxnSp>
        <p:nvCxnSpPr>
          <p:cNvPr id="1582" name="Google Shape;1582;p72"/>
          <p:cNvCxnSpPr/>
          <p:nvPr/>
        </p:nvCxnSpPr>
        <p:spPr>
          <a:xfrm rot="10800000" flipH="1">
            <a:off x="6190727" y="4204420"/>
            <a:ext cx="381900" cy="639600"/>
          </a:xfrm>
          <a:prstGeom prst="straightConnector1">
            <a:avLst/>
          </a:prstGeom>
          <a:noFill/>
          <a:ln w="9525" cap="flat" cmpd="sng">
            <a:solidFill>
              <a:srgbClr val="595959"/>
            </a:solidFill>
            <a:prstDash val="solid"/>
            <a:round/>
            <a:headEnd type="none" w="sm" len="sm"/>
            <a:tailEnd type="triangle" w="lg" len="lg"/>
          </a:ln>
        </p:spPr>
      </p:cxnSp>
      <p:cxnSp>
        <p:nvCxnSpPr>
          <p:cNvPr id="1583" name="Google Shape;1583;p72"/>
          <p:cNvCxnSpPr/>
          <p:nvPr/>
        </p:nvCxnSpPr>
        <p:spPr>
          <a:xfrm rot="10800000" flipH="1">
            <a:off x="6190727" y="3686020"/>
            <a:ext cx="381900" cy="1158000"/>
          </a:xfrm>
          <a:prstGeom prst="straightConnector1">
            <a:avLst/>
          </a:prstGeom>
          <a:noFill/>
          <a:ln w="9525" cap="flat" cmpd="sng">
            <a:solidFill>
              <a:srgbClr val="595959"/>
            </a:solidFill>
            <a:prstDash val="solid"/>
            <a:round/>
            <a:headEnd type="none" w="sm" len="sm"/>
            <a:tailEnd type="triangle" w="lg" len="lg"/>
          </a:ln>
        </p:spPr>
      </p:cxnSp>
      <p:cxnSp>
        <p:nvCxnSpPr>
          <p:cNvPr id="1584" name="Google Shape;1584;p72"/>
          <p:cNvCxnSpPr/>
          <p:nvPr/>
        </p:nvCxnSpPr>
        <p:spPr>
          <a:xfrm rot="10800000" flipH="1">
            <a:off x="6190727" y="3185020"/>
            <a:ext cx="381900" cy="1659000"/>
          </a:xfrm>
          <a:prstGeom prst="straightConnector1">
            <a:avLst/>
          </a:prstGeom>
          <a:noFill/>
          <a:ln w="9525" cap="flat" cmpd="sng">
            <a:solidFill>
              <a:srgbClr val="595959"/>
            </a:solidFill>
            <a:prstDash val="solid"/>
            <a:round/>
            <a:headEnd type="none" w="sm" len="sm"/>
            <a:tailEnd type="triangle" w="lg" len="lg"/>
          </a:ln>
        </p:spPr>
      </p:cxnSp>
      <p:cxnSp>
        <p:nvCxnSpPr>
          <p:cNvPr id="1585" name="Google Shape;1585;p72"/>
          <p:cNvCxnSpPr/>
          <p:nvPr/>
        </p:nvCxnSpPr>
        <p:spPr>
          <a:xfrm rot="10800000" flipH="1">
            <a:off x="6190727" y="2683120"/>
            <a:ext cx="381900" cy="2160900"/>
          </a:xfrm>
          <a:prstGeom prst="straightConnector1">
            <a:avLst/>
          </a:prstGeom>
          <a:noFill/>
          <a:ln w="9525" cap="flat" cmpd="sng">
            <a:solidFill>
              <a:srgbClr val="595959"/>
            </a:solidFill>
            <a:prstDash val="solid"/>
            <a:round/>
            <a:headEnd type="none" w="sm" len="sm"/>
            <a:tailEnd type="triangle" w="lg" len="lg"/>
          </a:ln>
        </p:spPr>
      </p:cxnSp>
      <p:cxnSp>
        <p:nvCxnSpPr>
          <p:cNvPr id="1586" name="Google Shape;1586;p72"/>
          <p:cNvCxnSpPr/>
          <p:nvPr/>
        </p:nvCxnSpPr>
        <p:spPr>
          <a:xfrm rot="10800000" flipH="1">
            <a:off x="6190727" y="2181220"/>
            <a:ext cx="381900" cy="2662800"/>
          </a:xfrm>
          <a:prstGeom prst="straightConnector1">
            <a:avLst/>
          </a:prstGeom>
          <a:noFill/>
          <a:ln w="9525" cap="flat" cmpd="sng">
            <a:solidFill>
              <a:srgbClr val="595959"/>
            </a:solidFill>
            <a:prstDash val="solid"/>
            <a:round/>
            <a:headEnd type="none" w="sm" len="sm"/>
            <a:tailEnd type="triangle" w="lg" len="lg"/>
          </a:ln>
        </p:spPr>
      </p:cxnSp>
      <p:sp>
        <p:nvSpPr>
          <p:cNvPr id="1587" name="Google Shape;1587;p72"/>
          <p:cNvSpPr txBox="1"/>
          <p:nvPr/>
        </p:nvSpPr>
        <p:spPr>
          <a:xfrm>
            <a:off x="5534219" y="35346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88" name="Google Shape;1588;p72"/>
          <p:cNvSpPr txBox="1"/>
          <p:nvPr/>
        </p:nvSpPr>
        <p:spPr>
          <a:xfrm>
            <a:off x="5390217"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89" name="Google Shape;1589;p72"/>
          <p:cNvSpPr txBox="1"/>
          <p:nvPr/>
        </p:nvSpPr>
        <p:spPr>
          <a:xfrm>
            <a:off x="5692608"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0" name="Google Shape;1590;p72"/>
          <p:cNvSpPr txBox="1"/>
          <p:nvPr/>
        </p:nvSpPr>
        <p:spPr>
          <a:xfrm>
            <a:off x="5086166" y="405646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1" name="Google Shape;1591;p72"/>
          <p:cNvSpPr txBox="1"/>
          <p:nvPr/>
        </p:nvSpPr>
        <p:spPr>
          <a:xfrm>
            <a:off x="5086162" y="381482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2" name="Google Shape;1592;p72"/>
          <p:cNvSpPr txBox="1"/>
          <p:nvPr/>
        </p:nvSpPr>
        <p:spPr>
          <a:xfrm>
            <a:off x="5085584" y="393320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3" name="Google Shape;1593;p72"/>
          <p:cNvSpPr txBox="1"/>
          <p:nvPr/>
        </p:nvSpPr>
        <p:spPr>
          <a:xfrm>
            <a:off x="5911743" y="434267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4" name="Google Shape;1594;p72"/>
          <p:cNvSpPr txBox="1"/>
          <p:nvPr/>
        </p:nvSpPr>
        <p:spPr>
          <a:xfrm>
            <a:off x="5911739" y="41010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5" name="Google Shape;1595;p72"/>
          <p:cNvSpPr txBox="1"/>
          <p:nvPr/>
        </p:nvSpPr>
        <p:spPr>
          <a:xfrm>
            <a:off x="5911161" y="421940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6" name="Google Shape;1596;p72"/>
          <p:cNvSpPr txBox="1"/>
          <p:nvPr/>
        </p:nvSpPr>
        <p:spPr>
          <a:xfrm>
            <a:off x="6675394" y="455325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7" name="Google Shape;1597;p72"/>
          <p:cNvSpPr txBox="1"/>
          <p:nvPr/>
        </p:nvSpPr>
        <p:spPr>
          <a:xfrm>
            <a:off x="6675390" y="43116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8" name="Google Shape;1598;p72"/>
          <p:cNvSpPr txBox="1"/>
          <p:nvPr/>
        </p:nvSpPr>
        <p:spPr>
          <a:xfrm>
            <a:off x="6674812" y="44299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599" name="Google Shape;1599;p72"/>
          <p:cNvCxnSpPr/>
          <p:nvPr/>
        </p:nvCxnSpPr>
        <p:spPr>
          <a:xfrm>
            <a:off x="2183659" y="2200966"/>
            <a:ext cx="469200" cy="276600"/>
          </a:xfrm>
          <a:prstGeom prst="straightConnector1">
            <a:avLst/>
          </a:prstGeom>
          <a:noFill/>
          <a:ln w="9525" cap="flat" cmpd="sng">
            <a:solidFill>
              <a:srgbClr val="595959"/>
            </a:solidFill>
            <a:prstDash val="solid"/>
            <a:round/>
            <a:headEnd type="none" w="sm" len="sm"/>
            <a:tailEnd type="triangle" w="lg" len="lg"/>
          </a:ln>
        </p:spPr>
      </p:cxnSp>
      <p:sp>
        <p:nvSpPr>
          <p:cNvPr id="1600" name="Google Shape;1600;p72"/>
          <p:cNvSpPr/>
          <p:nvPr/>
        </p:nvSpPr>
        <p:spPr>
          <a:xfrm>
            <a:off x="613972" y="2046075"/>
            <a:ext cx="100851" cy="3225775"/>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01" name="Google Shape;1601;p72"/>
          <p:cNvCxnSpPr/>
          <p:nvPr/>
        </p:nvCxnSpPr>
        <p:spPr>
          <a:xfrm flipH="1">
            <a:off x="1596931" y="26952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2" name="Google Shape;1602;p72"/>
          <p:cNvCxnSpPr/>
          <p:nvPr/>
        </p:nvCxnSpPr>
        <p:spPr>
          <a:xfrm flipH="1">
            <a:off x="1596931" y="31956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3" name="Google Shape;1603;p72"/>
          <p:cNvCxnSpPr/>
          <p:nvPr/>
        </p:nvCxnSpPr>
        <p:spPr>
          <a:xfrm flipH="1">
            <a:off x="1596931" y="36961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4" name="Google Shape;1604;p72"/>
          <p:cNvCxnSpPr/>
          <p:nvPr/>
        </p:nvCxnSpPr>
        <p:spPr>
          <a:xfrm flipH="1">
            <a:off x="1596931" y="41966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5" name="Google Shape;1605;p72"/>
          <p:cNvCxnSpPr/>
          <p:nvPr/>
        </p:nvCxnSpPr>
        <p:spPr>
          <a:xfrm flipH="1">
            <a:off x="1596931" y="5070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6" name="Google Shape;1606;p72"/>
          <p:cNvCxnSpPr/>
          <p:nvPr/>
        </p:nvCxnSpPr>
        <p:spPr>
          <a:xfrm flipH="1">
            <a:off x="6976255" y="21814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7" name="Google Shape;1607;p72"/>
          <p:cNvCxnSpPr/>
          <p:nvPr/>
        </p:nvCxnSpPr>
        <p:spPr>
          <a:xfrm flipH="1">
            <a:off x="6976255" y="26818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8" name="Google Shape;1608;p72"/>
          <p:cNvCxnSpPr/>
          <p:nvPr/>
        </p:nvCxnSpPr>
        <p:spPr>
          <a:xfrm flipH="1">
            <a:off x="6976255" y="31823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9" name="Google Shape;1609;p72"/>
          <p:cNvCxnSpPr/>
          <p:nvPr/>
        </p:nvCxnSpPr>
        <p:spPr>
          <a:xfrm flipH="1">
            <a:off x="6976255" y="36828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10" name="Google Shape;1610;p72"/>
          <p:cNvCxnSpPr/>
          <p:nvPr/>
        </p:nvCxnSpPr>
        <p:spPr>
          <a:xfrm flipH="1">
            <a:off x="6976255" y="41833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11" name="Google Shape;1611;p72"/>
          <p:cNvCxnSpPr/>
          <p:nvPr/>
        </p:nvCxnSpPr>
        <p:spPr>
          <a:xfrm flipH="1">
            <a:off x="6976255" y="5057419"/>
            <a:ext cx="207600" cy="600"/>
          </a:xfrm>
          <a:prstGeom prst="straightConnector1">
            <a:avLst/>
          </a:prstGeom>
          <a:noFill/>
          <a:ln w="9525" cap="flat" cmpd="sng">
            <a:solidFill>
              <a:srgbClr val="595959"/>
            </a:solidFill>
            <a:prstDash val="solid"/>
            <a:round/>
            <a:headEnd type="none" w="sm" len="sm"/>
            <a:tailEnd type="none" w="sm" len="sm"/>
          </a:ln>
        </p:spPr>
      </p:cxnSp>
      <p:sp>
        <p:nvSpPr>
          <p:cNvPr id="1612" name="Google Shape;1612;p72"/>
          <p:cNvSpPr txBox="1"/>
          <p:nvPr/>
        </p:nvSpPr>
        <p:spPr>
          <a:xfrm>
            <a:off x="376140" y="1954987"/>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3" name="Google Shape;1613;p72"/>
          <p:cNvSpPr txBox="1"/>
          <p:nvPr/>
        </p:nvSpPr>
        <p:spPr>
          <a:xfrm>
            <a:off x="360825" y="2429429"/>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4" name="Google Shape;1614;p72"/>
          <p:cNvSpPr txBox="1"/>
          <p:nvPr/>
        </p:nvSpPr>
        <p:spPr>
          <a:xfrm>
            <a:off x="376140" y="2943993"/>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5" name="Google Shape;1615;p72"/>
          <p:cNvSpPr txBox="1"/>
          <p:nvPr/>
        </p:nvSpPr>
        <p:spPr>
          <a:xfrm>
            <a:off x="376140" y="3438496"/>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6" name="Google Shape;1616;p72"/>
          <p:cNvSpPr txBox="1"/>
          <p:nvPr/>
        </p:nvSpPr>
        <p:spPr>
          <a:xfrm>
            <a:off x="376140" y="393300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7" name="Google Shape;1617;p72"/>
          <p:cNvSpPr txBox="1"/>
          <p:nvPr/>
        </p:nvSpPr>
        <p:spPr>
          <a:xfrm>
            <a:off x="360825" y="4766564"/>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nvGrpSpPr>
          <p:cNvPr id="1618" name="Google Shape;1618;p72"/>
          <p:cNvGrpSpPr/>
          <p:nvPr/>
        </p:nvGrpSpPr>
        <p:grpSpPr>
          <a:xfrm>
            <a:off x="7997609" y="2001815"/>
            <a:ext cx="469200" cy="3242788"/>
            <a:chOff x="7249513" y="856662"/>
            <a:chExt cx="469200" cy="3242788"/>
          </a:xfrm>
        </p:grpSpPr>
        <p:pic>
          <p:nvPicPr>
            <p:cNvPr id="1619" name="Google Shape;1619;p72"/>
            <p:cNvPicPr preferRelativeResize="0"/>
            <p:nvPr/>
          </p:nvPicPr>
          <p:blipFill rotWithShape="1">
            <a:blip r:embed="rId3">
              <a:alphaModFix/>
            </a:blip>
            <a:srcRect/>
            <a:stretch/>
          </p:blipFill>
          <p:spPr>
            <a:xfrm>
              <a:off x="7301637" y="919261"/>
              <a:ext cx="209018" cy="157613"/>
            </a:xfrm>
            <a:prstGeom prst="rect">
              <a:avLst/>
            </a:prstGeom>
            <a:noFill/>
            <a:ln>
              <a:noFill/>
            </a:ln>
          </p:spPr>
        </p:pic>
        <p:pic>
          <p:nvPicPr>
            <p:cNvPr id="1620" name="Google Shape;1620;p72"/>
            <p:cNvPicPr preferRelativeResize="0"/>
            <p:nvPr/>
          </p:nvPicPr>
          <p:blipFill rotWithShape="1">
            <a:blip r:embed="rId3">
              <a:alphaModFix/>
            </a:blip>
            <a:srcRect/>
            <a:stretch/>
          </p:blipFill>
          <p:spPr>
            <a:xfrm>
              <a:off x="7305082" y="1416915"/>
              <a:ext cx="209018" cy="157613"/>
            </a:xfrm>
            <a:prstGeom prst="rect">
              <a:avLst/>
            </a:prstGeom>
            <a:noFill/>
            <a:ln>
              <a:noFill/>
            </a:ln>
          </p:spPr>
        </p:pic>
        <p:pic>
          <p:nvPicPr>
            <p:cNvPr id="1621" name="Google Shape;1621;p72"/>
            <p:cNvPicPr preferRelativeResize="0"/>
            <p:nvPr/>
          </p:nvPicPr>
          <p:blipFill rotWithShape="1">
            <a:blip r:embed="rId3">
              <a:alphaModFix/>
            </a:blip>
            <a:srcRect/>
            <a:stretch/>
          </p:blipFill>
          <p:spPr>
            <a:xfrm>
              <a:off x="7305082" y="1914569"/>
              <a:ext cx="209018" cy="157613"/>
            </a:xfrm>
            <a:prstGeom prst="rect">
              <a:avLst/>
            </a:prstGeom>
            <a:noFill/>
            <a:ln>
              <a:noFill/>
            </a:ln>
          </p:spPr>
        </p:pic>
        <p:pic>
          <p:nvPicPr>
            <p:cNvPr id="1622" name="Google Shape;1622;p72"/>
            <p:cNvPicPr preferRelativeResize="0"/>
            <p:nvPr/>
          </p:nvPicPr>
          <p:blipFill rotWithShape="1">
            <a:blip r:embed="rId3">
              <a:alphaModFix/>
            </a:blip>
            <a:srcRect/>
            <a:stretch/>
          </p:blipFill>
          <p:spPr>
            <a:xfrm>
              <a:off x="7305082" y="2412223"/>
              <a:ext cx="209018" cy="157613"/>
            </a:xfrm>
            <a:prstGeom prst="rect">
              <a:avLst/>
            </a:prstGeom>
            <a:noFill/>
            <a:ln>
              <a:noFill/>
            </a:ln>
          </p:spPr>
        </p:pic>
        <p:pic>
          <p:nvPicPr>
            <p:cNvPr id="1623" name="Google Shape;1623;p72"/>
            <p:cNvPicPr preferRelativeResize="0"/>
            <p:nvPr/>
          </p:nvPicPr>
          <p:blipFill rotWithShape="1">
            <a:blip r:embed="rId3">
              <a:alphaModFix/>
            </a:blip>
            <a:srcRect/>
            <a:stretch/>
          </p:blipFill>
          <p:spPr>
            <a:xfrm>
              <a:off x="7303700" y="2909877"/>
              <a:ext cx="209018" cy="157613"/>
            </a:xfrm>
            <a:prstGeom prst="rect">
              <a:avLst/>
            </a:prstGeom>
            <a:noFill/>
            <a:ln>
              <a:noFill/>
            </a:ln>
          </p:spPr>
        </p:pic>
        <p:pic>
          <p:nvPicPr>
            <p:cNvPr id="1624" name="Google Shape;1624;p72"/>
            <p:cNvPicPr preferRelativeResize="0"/>
            <p:nvPr/>
          </p:nvPicPr>
          <p:blipFill rotWithShape="1">
            <a:blip r:embed="rId3">
              <a:alphaModFix/>
            </a:blip>
            <a:srcRect/>
            <a:stretch/>
          </p:blipFill>
          <p:spPr>
            <a:xfrm>
              <a:off x="7301625" y="3775526"/>
              <a:ext cx="209018" cy="157613"/>
            </a:xfrm>
            <a:prstGeom prst="rect">
              <a:avLst/>
            </a:prstGeom>
            <a:noFill/>
            <a:ln>
              <a:noFill/>
            </a:ln>
          </p:spPr>
        </p:pic>
        <p:grpSp>
          <p:nvGrpSpPr>
            <p:cNvPr id="1625" name="Google Shape;1625;p72"/>
            <p:cNvGrpSpPr/>
            <p:nvPr/>
          </p:nvGrpSpPr>
          <p:grpSpPr>
            <a:xfrm>
              <a:off x="7249513" y="856662"/>
              <a:ext cx="469200" cy="3242788"/>
              <a:chOff x="7249513" y="856662"/>
              <a:chExt cx="469200" cy="3242788"/>
            </a:xfrm>
          </p:grpSpPr>
          <p:sp>
            <p:nvSpPr>
              <p:cNvPr id="1626" name="Google Shape;1626;p72"/>
              <p:cNvSpPr txBox="1"/>
              <p:nvPr/>
            </p:nvSpPr>
            <p:spPr>
              <a:xfrm>
                <a:off x="7249513" y="85666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7" name="Google Shape;1627;p72"/>
              <p:cNvSpPr txBox="1"/>
              <p:nvPr/>
            </p:nvSpPr>
            <p:spPr>
              <a:xfrm>
                <a:off x="7249513" y="135116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8" name="Google Shape;1628;p72"/>
              <p:cNvSpPr txBox="1"/>
              <p:nvPr/>
            </p:nvSpPr>
            <p:spPr>
              <a:xfrm>
                <a:off x="7249513" y="1845668"/>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9" name="Google Shape;1629;p72"/>
              <p:cNvSpPr txBox="1"/>
              <p:nvPr/>
            </p:nvSpPr>
            <p:spPr>
              <a:xfrm>
                <a:off x="7249513" y="234017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30" name="Google Shape;1630;p72"/>
              <p:cNvSpPr txBox="1"/>
              <p:nvPr/>
            </p:nvSpPr>
            <p:spPr>
              <a:xfrm>
                <a:off x="7249513" y="28346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31" name="Google Shape;1631;p72"/>
              <p:cNvSpPr txBox="1"/>
              <p:nvPr/>
            </p:nvSpPr>
            <p:spPr>
              <a:xfrm>
                <a:off x="7249513" y="371365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grpSp>
      <p:sp>
        <p:nvSpPr>
          <p:cNvPr id="1632" name="Google Shape;1632;p72"/>
          <p:cNvSpPr txBox="1"/>
          <p:nvPr/>
        </p:nvSpPr>
        <p:spPr>
          <a:xfrm>
            <a:off x="420757" y="462687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3" name="Google Shape;1633;p72"/>
          <p:cNvSpPr txBox="1"/>
          <p:nvPr/>
        </p:nvSpPr>
        <p:spPr>
          <a:xfrm>
            <a:off x="420754" y="43778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4" name="Google Shape;1634;p72"/>
          <p:cNvSpPr txBox="1"/>
          <p:nvPr/>
        </p:nvSpPr>
        <p:spPr>
          <a:xfrm>
            <a:off x="420176" y="450361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5" name="Google Shape;1635;p72"/>
          <p:cNvSpPr txBox="1"/>
          <p:nvPr/>
        </p:nvSpPr>
        <p:spPr>
          <a:xfrm>
            <a:off x="8062276" y="465587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6" name="Google Shape;1636;p72"/>
          <p:cNvSpPr txBox="1"/>
          <p:nvPr/>
        </p:nvSpPr>
        <p:spPr>
          <a:xfrm>
            <a:off x="8062272" y="441422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7" name="Google Shape;1637;p72"/>
          <p:cNvSpPr txBox="1"/>
          <p:nvPr/>
        </p:nvSpPr>
        <p:spPr>
          <a:xfrm>
            <a:off x="8061694" y="45326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8" name="Google Shape;1638;p72"/>
          <p:cNvSpPr/>
          <p:nvPr/>
        </p:nvSpPr>
        <p:spPr>
          <a:xfrm>
            <a:off x="8024170" y="2071254"/>
            <a:ext cx="128905" cy="3267419"/>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72"/>
          <p:cNvSpPr/>
          <p:nvPr/>
        </p:nvSpPr>
        <p:spPr>
          <a:xfrm>
            <a:off x="8227747" y="2071254"/>
            <a:ext cx="113420" cy="3267419"/>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72"/>
          <p:cNvSpPr txBox="1"/>
          <p:nvPr/>
        </p:nvSpPr>
        <p:spPr>
          <a:xfrm>
            <a:off x="4198602" y="2606754"/>
            <a:ext cx="438480" cy="33310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1</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1" name="Google Shape;1641;p72"/>
          <p:cNvSpPr txBox="1"/>
          <p:nvPr/>
        </p:nvSpPr>
        <p:spPr>
          <a:xfrm>
            <a:off x="4192189" y="3116771"/>
            <a:ext cx="438300" cy="29136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2</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2" name="Google Shape;1642;p72"/>
          <p:cNvSpPr txBox="1"/>
          <p:nvPr/>
        </p:nvSpPr>
        <p:spPr>
          <a:xfrm>
            <a:off x="4179401" y="4082077"/>
            <a:ext cx="496987" cy="3021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n</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3" name="Google Shape;1643;p72"/>
          <p:cNvSpPr txBox="1"/>
          <p:nvPr/>
        </p:nvSpPr>
        <p:spPr>
          <a:xfrm>
            <a:off x="1699119" y="1435236"/>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Encoder-Net</a:t>
            </a:r>
            <a:endParaRPr sz="2200" b="0" i="1" u="none" strike="noStrike" cap="none" baseline="-25000">
              <a:solidFill>
                <a:schemeClr val="lt1"/>
              </a:solidFill>
              <a:latin typeface="Calibri"/>
              <a:ea typeface="Calibri"/>
              <a:cs typeface="Calibri"/>
              <a:sym typeface="Calibri"/>
            </a:endParaRPr>
          </a:p>
        </p:txBody>
      </p:sp>
      <p:sp>
        <p:nvSpPr>
          <p:cNvPr id="1644" name="Google Shape;1644;p72"/>
          <p:cNvSpPr txBox="1"/>
          <p:nvPr/>
        </p:nvSpPr>
        <p:spPr>
          <a:xfrm>
            <a:off x="4696906" y="1436812"/>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Decoder-Net</a:t>
            </a:r>
            <a:endParaRPr sz="2200" b="0" i="1" u="none" strike="noStrike" cap="none" baseline="-25000">
              <a:solidFill>
                <a:schemeClr val="lt1"/>
              </a:solidFill>
              <a:latin typeface="Calibri"/>
              <a:ea typeface="Calibri"/>
              <a:cs typeface="Calibri"/>
              <a:sym typeface="Calibri"/>
            </a:endParaRPr>
          </a:p>
        </p:txBody>
      </p:sp>
      <p:graphicFrame>
        <p:nvGraphicFramePr>
          <p:cNvPr id="1645" name="Google Shape;1645;p72"/>
          <p:cNvGraphicFramePr/>
          <p:nvPr/>
        </p:nvGraphicFramePr>
        <p:xfrm>
          <a:off x="896383" y="2001815"/>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646" name="Google Shape;1646;p72"/>
          <p:cNvGraphicFramePr/>
          <p:nvPr/>
        </p:nvGraphicFramePr>
        <p:xfrm>
          <a:off x="7252907" y="1950667"/>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0.52</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0.03</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0.01</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0.07</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-1.08</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1.45</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1647" name="Google Shape;1647;p72"/>
          <p:cNvSpPr/>
          <p:nvPr/>
        </p:nvSpPr>
        <p:spPr>
          <a:xfrm>
            <a:off x="8732108" y="3610746"/>
            <a:ext cx="749643" cy="317391"/>
          </a:xfrm>
          <a:prstGeom prst="rightArrow">
            <a:avLst>
              <a:gd name="adj1" fmla="val 50000"/>
              <a:gd name="adj2" fmla="val 50000"/>
            </a:avLst>
          </a:prstGeom>
          <a:solidFill>
            <a:schemeClr val="accent1"/>
          </a:solidFill>
          <a:ln w="25400" cap="flat" cmpd="sng">
            <a:solidFill>
              <a:srgbClr val="0052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1648" name="Google Shape;1648;p72"/>
          <p:cNvGraphicFramePr/>
          <p:nvPr/>
        </p:nvGraphicFramePr>
        <p:xfrm>
          <a:off x="9728884" y="3492367"/>
          <a:ext cx="757875" cy="572175"/>
        </p:xfrm>
        <a:graphic>
          <a:graphicData uri="http://schemas.openxmlformats.org/drawingml/2006/table">
            <a:tbl>
              <a:tblPr>
                <a:noFill/>
              </a:tblPr>
              <a:tblGrid>
                <a:gridCol w="757875">
                  <a:extLst>
                    <a:ext uri="{9D8B030D-6E8A-4147-A177-3AD203B41FA5}">
                      <a16:colId xmlns:a16="http://schemas.microsoft.com/office/drawing/2014/main" val="20000"/>
                    </a:ext>
                  </a:extLst>
                </a:gridCol>
              </a:tblGrid>
              <a:tr h="572175">
                <a:tc>
                  <a:txBody>
                    <a:bodyPr/>
                    <a:lstStyle/>
                    <a:p>
                      <a:pPr marL="0" marR="0" lvl="1"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4.5252</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0"/>
                  </a:ext>
                </a:extLst>
              </a:tr>
            </a:tbl>
          </a:graphicData>
        </a:graphic>
      </p:graphicFrame>
      <p:sp>
        <p:nvSpPr>
          <p:cNvPr id="1649" name="Google Shape;1649;p72"/>
          <p:cNvSpPr txBox="1"/>
          <p:nvPr/>
        </p:nvSpPr>
        <p:spPr>
          <a:xfrm>
            <a:off x="9228745" y="2766689"/>
            <a:ext cx="1631092"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Reconstruction error of a single sample</a:t>
            </a:r>
            <a:endParaRPr sz="1400" b="0" i="0" u="none" strike="noStrike" cap="none">
              <a:solidFill>
                <a:srgbClr val="000000"/>
              </a:solidFill>
              <a:latin typeface="Arial"/>
              <a:ea typeface="Arial"/>
              <a:cs typeface="Arial"/>
              <a:sym typeface="Arial"/>
            </a:endParaRPr>
          </a:p>
        </p:txBody>
      </p:sp>
      <p:sp>
        <p:nvSpPr>
          <p:cNvPr id="1650" name="Google Shape;1650;p72"/>
          <p:cNvSpPr/>
          <p:nvPr/>
        </p:nvSpPr>
        <p:spPr>
          <a:xfrm>
            <a:off x="387133" y="2046076"/>
            <a:ext cx="105850" cy="3225775"/>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96821831"/>
      </p:ext>
    </p:extLst>
  </p:cSld>
  <p:clrMapOvr>
    <a:masterClrMapping/>
  </p:clrMapOvr>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F88E22E-2A4B-4FB1-9848-BF16E7DBE74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3.xml><?xml version="1.0" encoding="utf-8"?>
<ds:datastoreItem xmlns:ds="http://schemas.openxmlformats.org/officeDocument/2006/customXml" ds:itemID="{BEA82F4F-F3EA-4E98-BEE2-3C70B6315C21}">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26537</TotalTime>
  <Words>2993</Words>
  <Application>Microsoft Office PowerPoint</Application>
  <PresentationFormat>Custom</PresentationFormat>
  <Paragraphs>634</Paragraphs>
  <Slides>39</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Cordia New</vt:lpstr>
      <vt:lpstr>Courier New</vt:lpstr>
      <vt:lpstr>Helvetica Neue</vt:lpstr>
      <vt:lpstr>Noto Sans Symbols</vt:lpstr>
      <vt:lpstr>Palatino Linotype</vt:lpstr>
      <vt:lpstr>Trebuchet MS</vt:lpstr>
      <vt:lpstr>Wingdings</vt:lpstr>
      <vt:lpstr>Title &amp; Bullet</vt:lpstr>
      <vt:lpstr>Lab 3: Training Autoencoder for Anomaly Detection  </vt:lpstr>
      <vt:lpstr>LAB 3 OVERVIEW</vt:lpstr>
      <vt:lpstr>workshop structure</vt:lpstr>
      <vt:lpstr>AutoEncoders</vt:lpstr>
      <vt:lpstr>AUTOENCODERS</vt:lpstr>
      <vt:lpstr>AUTOENCODERS</vt:lpstr>
      <vt:lpstr>Timeseries Reconstruction</vt:lpstr>
      <vt:lpstr>Reconstruction error of a regular sample</vt:lpstr>
      <vt:lpstr>Reconstruction error of an anomaly</vt:lpstr>
      <vt:lpstr>In this lab</vt:lpstr>
      <vt:lpstr>Seq2seq Model</vt:lpstr>
      <vt:lpstr>1d-Convolution AE Model</vt:lpstr>
      <vt:lpstr>1d-Convolution AE Model</vt:lpstr>
      <vt:lpstr>1d-Convolution AE Model</vt:lpstr>
      <vt:lpstr>ROC Curve</vt:lpstr>
      <vt:lpstr>ROC Curve</vt:lpstr>
      <vt:lpstr>ROC Curve</vt:lpstr>
      <vt:lpstr>Comment on lab 3</vt:lpstr>
      <vt:lpstr>Comment on lab 3</vt:lpstr>
      <vt:lpstr>LAB 3 MODEL SUMMARY – AE’s</vt:lpstr>
      <vt:lpstr>End of lab notes</vt:lpstr>
      <vt:lpstr>END OF LAB</vt:lpstr>
      <vt:lpstr>STARTING the lab</vt:lpstr>
      <vt:lpstr>Summary</vt:lpstr>
      <vt:lpstr>LAB 3 SUMMARY </vt:lpstr>
      <vt:lpstr>Hyperparameter optimization (OPTIONAL Discussion topic)</vt:lpstr>
      <vt:lpstr>Hyperparameter Search </vt:lpstr>
      <vt:lpstr>Issues with Traditional Strategies</vt:lpstr>
      <vt:lpstr>Issues with Traditional Strategies</vt:lpstr>
      <vt:lpstr>Bayesian Optimization</vt:lpstr>
      <vt:lpstr>Bayesian Optimization</vt:lpstr>
      <vt:lpstr>Parameter Space</vt:lpstr>
      <vt:lpstr>references</vt:lpstr>
      <vt:lpstr>STARTING the lab</vt:lpstr>
      <vt:lpstr>Summary</vt:lpstr>
      <vt:lpstr>LAB 3 PART 2 SUMMARY </vt:lpstr>
      <vt:lpstr>COURSE Summary</vt:lpstr>
      <vt:lpstr>workshop REVIEW</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object tracking for large scale full motion video</dc:title>
  <dc:creator>Kushan Ahmadian</dc:creator>
  <cp:lastModifiedBy>Venkata Sai Chand Pagolu</cp:lastModifiedBy>
  <cp:revision>236</cp:revision>
  <cp:lastPrinted>2019-10-10T17:48:37Z</cp:lastPrinted>
  <dcterms:modified xsi:type="dcterms:W3CDTF">2024-02-14T16:51:27Z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kahmadian@nvidia.com</vt:lpwstr>
  </property>
  <property fmtid="{D5CDD505-2E9C-101B-9397-08002B2CF9AE}" pid="6" name="MSIP_Label_6b558183-044c-4105-8d9c-cea02a2a3d86_SetDate">
    <vt:lpwstr>2019-02-28T22:47:28.5404735Z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