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23362-95EB-4E56-9A57-D3AA387AD854}" v="3" dt="2024-06-20T12:25:16.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docs.live.net/11146267292379c0/Documents/template_presentation_students.pptx"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278692"/>
            <a:ext cx="10399395"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THADICHERLA CHANDRA MANIKANTA SRI DEVI PRASAD</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71712" y="2743200"/>
            <a:ext cx="8848725"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chemeClr val="accent2">
                    <a:lumMod val="75000"/>
                  </a:schemeClr>
                </a:solidFill>
                <a:hlinkClick r:id="rId3"/>
              </a:rPr>
              <a:t>https://github.com/Chandu2004821/chandu.git</a:t>
            </a:r>
            <a:endParaRPr sz="1400" dirty="0">
              <a:solidFill>
                <a:schemeClr val="accent2">
                  <a:lumMod val="75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405955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1095</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vt:lpstr>
      <vt:lpstr>Office Theme</vt:lpstr>
      <vt:lpstr>THADICHERLA CHANDRA MANIKANTA SRI DEVI PRASAD</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https://github.com/Chandu2004821/chandu.git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Chandu T</dc:creator>
  <cp:lastModifiedBy>manikanta sai</cp:lastModifiedBy>
  <cp:revision>4</cp:revision>
  <dcterms:created xsi:type="dcterms:W3CDTF">2024-06-03T05:48:59Z</dcterms:created>
  <dcterms:modified xsi:type="dcterms:W3CDTF">2024-06-20T12:26:03Z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