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3278692"/>
            <a:ext cx="10399395"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THADICHERLA CHANDRA MANIKANTA SRI DEVI PRASAD</a:t>
            </a:r>
            <a:endParaRPr spc="15" dirty="0"/>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What is a Keylogger and How Can I ...">
            <a:extLst>
              <a:ext uri="{FF2B5EF4-FFF2-40B4-BE49-F238E27FC236}">
                <a16:creationId xmlns:a16="http://schemas.microsoft.com/office/drawing/2014/main"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1080</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Trebuchet MS</vt:lpstr>
      <vt:lpstr>Wingdings</vt:lpstr>
      <vt:lpstr>Office Theme</vt:lpstr>
      <vt:lpstr>THADICHERLA CHANDRA MANIKANTA SRI DEVI PRASAD</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Chandu T</dc:creator>
  <cp:lastModifiedBy>Chandu T</cp:lastModifiedBy>
  <cp:revision>2</cp:revision>
  <dcterms:created xsi:type="dcterms:W3CDTF">2024-06-03T05:48:59Z</dcterms:created>
  <dcterms:modified xsi:type="dcterms:W3CDTF">2024-06-19T12:07:18Z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