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9" y="9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526709.15268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eweb.ucsd.edu/~savage/papers/ICML09.pdf" TargetMode="External"/><Relationship Id="rId4" Type="http://schemas.openxmlformats.org/officeDocument/2006/relationships/hyperlink" Target="https://link.springer.com/book/10.1007/978-3-319-26450-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Detecting Malicious URL’s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3600" dirty="0">
                <a:latin typeface="Bookman Old Style" panose="02050604050505020204" pitchFamily="18" charset="0"/>
              </a:rPr>
              <a:t>using Machine Learning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856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K.SOWMYA(20EG105416)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K.CHANDU(20EG105422)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N.HARSHA VARDHAN REDDY (20EG105451)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856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T. SRIKANTH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Designation:Assistant Professor of CSE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761" y="0"/>
            <a:ext cx="680596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995" y="773149"/>
            <a:ext cx="6537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Detecting malicious URLs with </a:t>
            </a:r>
            <a:r>
              <a:rPr lang="en-US" b="1" dirty="0">
                <a:latin typeface="Bookman Old Style" panose="02050604050505020204" pitchFamily="18" charset="0"/>
              </a:rPr>
              <a:t>“Machine learning algorithms</a:t>
            </a:r>
            <a:r>
              <a:rPr lang="en-US" dirty="0">
                <a:latin typeface="Bookman Old Style" panose="02050604050505020204" pitchFamily="18" charset="0"/>
              </a:rPr>
              <a:t>” is vital for online safety.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Machine learning enables the automated identification of harmful URLs, support cybersecurity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Random Forest, KNN, and SVM provide diverse techniques for distinguishing between safe and malicious web links.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These algorithms continually adapt to evolving threats, offering dynamic protection against malicious URLs.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Using machine learning, we fortify our defenses to safeguard against the ever-present dangers of malicious web addresses.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Literature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15563"/>
              </p:ext>
            </p:extLst>
          </p:nvPr>
        </p:nvGraphicFramePr>
        <p:xfrm>
          <a:off x="609600" y="717451"/>
          <a:ext cx="8115485" cy="4323713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6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227">
                <a:tc>
                  <a:txBody>
                    <a:bodyPr/>
                    <a:lstStyle/>
                    <a:p>
                      <a:r>
                        <a:rPr lang="en-US" sz="1100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227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Eda Baykan.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Monika Henzinger.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Ludmila Marian.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Ingmar Weber.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Algorithms:-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-SVM(Support Vector Machine).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-Random Forest.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-KNN(K-Nearest Neighbors).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Diversity.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 and Online Learning.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Performance.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Exploration of Various Algorithms.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Content Analysis.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Model Training time.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Variation.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P.de las Cuevas, Z. Chelly, A. Mora, J. Merelo, and A. EsparciaAlcazar.</a:t>
                      </a:r>
                      <a:endParaRPr lang="en-IN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-Data Pre-Processing.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-Future Selection.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-Balancing  Techniques.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-Random Forest.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Adaptability to New URLs.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Classification Accuracy.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Management.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Selection.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Future Work.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Loss.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Sequential Data.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Generalization.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Expert Validation.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 Methods.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Complexity.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793"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Justin Ma, Lawrence K. Saul, Stefan Savage.</a:t>
                      </a:r>
                    </a:p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Geoffrey M. Voelker. 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Binary Classification.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-Feature Extraction.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-Machine learning algorithms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-Exclusion of page content and context.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-Justification for exclusion.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Binary Classification.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Extraction.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algorithms 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Exclusion of page content and context.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Justification for exclusion.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Information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Possible false negatives.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Dependency and correct labels.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evasion techniques.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7646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 flipH="1" flipV="1">
            <a:off x="10292576" y="4253142"/>
            <a:ext cx="45719" cy="102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 flipH="1">
            <a:off x="9692268" y="4053586"/>
            <a:ext cx="45719" cy="1244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299769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009" y="2712110"/>
            <a:ext cx="6655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solution for above problem can overcome by Implementing a machine learning algorithms to identify and flag potentially malicious URLs, enhancing online security by reducing the risk of users accessing harmful websites.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parameters which are considered for the project evaluation are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90763" y="2225363"/>
            <a:ext cx="2303721" cy="43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Bookman Old Style" panose="02050604050505020204" pitchFamily="18" charset="0"/>
              </a:rPr>
              <a:t>Objective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Develop a machine learning-based system to detect malicious URLs and distinguish them from friendly ones to enhance online security and protect users from potential cyber threats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6C659B-0EE2-E156-B091-E647AE6E2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2601"/>
              </p:ext>
            </p:extLst>
          </p:nvPr>
        </p:nvGraphicFramePr>
        <p:xfrm>
          <a:off x="1167160" y="830086"/>
          <a:ext cx="6437971" cy="350520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437971">
                  <a:extLst>
                    <a:ext uri="{9D8B030D-6E8A-4147-A177-3AD203B41FA5}">
                      <a16:colId xmlns:a16="http://schemas.microsoft.com/office/drawing/2014/main" val="1636916364"/>
                    </a:ext>
                  </a:extLst>
                </a:gridCol>
              </a:tblGrid>
              <a:tr h="34371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Data Collection: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Gather a large dataset of URLs, some of which are malicious, and others are safe.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Feature Selection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Choose relevant characteristics (features) from the URLs to help the ML models make predictions.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Machine Learning Models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Train different machine learning algorithms on the dataset like SVM,KNN,Random Forest algorithm.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Model Evaluation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Test the models to see how well they predict if a URL is malicious or safe. Use statistical tests to determine if differences in performance are significant.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Perform metrics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Write a code for displaying the evaluation result considering accuracy metrics.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: The study suggests that ML methods can achieve competitive prediction accuracy for URL classification, especially when using only numerical features.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2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status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A89B31-1A5D-8EAC-F924-F4916E5C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00380"/>
              </p:ext>
            </p:extLst>
          </p:nvPr>
        </p:nvGraphicFramePr>
        <p:xfrm>
          <a:off x="1136254" y="755340"/>
          <a:ext cx="7025424" cy="363220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582818">
                  <a:extLst>
                    <a:ext uri="{9D8B030D-6E8A-4147-A177-3AD203B41FA5}">
                      <a16:colId xmlns:a16="http://schemas.microsoft.com/office/drawing/2014/main" val="3856424638"/>
                    </a:ext>
                  </a:extLst>
                </a:gridCol>
                <a:gridCol w="3807890">
                  <a:extLst>
                    <a:ext uri="{9D8B030D-6E8A-4147-A177-3AD203B41FA5}">
                      <a16:colId xmlns:a16="http://schemas.microsoft.com/office/drawing/2014/main" val="1628547730"/>
                    </a:ext>
                  </a:extLst>
                </a:gridCol>
                <a:gridCol w="2634716">
                  <a:extLst>
                    <a:ext uri="{9D8B030D-6E8A-4147-A177-3AD203B41FA5}">
                      <a16:colId xmlns:a16="http://schemas.microsoft.com/office/drawing/2014/main" val="370299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SI No.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List of Functions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</a:rPr>
                        <a:t>Status</a:t>
                      </a:r>
                      <a:endParaRPr lang="en-IN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7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Finding dataset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7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Analyzing the Data 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03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Building the algorithm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2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Training the dataset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Converting text data into vectors of numbers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3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Model Building using Logistic regression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7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Calculating the models accuracy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4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08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Console output-information display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 Not yet started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2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C2CB11-F587-5E4D-9B83-FBEA5557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89892"/>
              </p:ext>
            </p:extLst>
          </p:nvPr>
        </p:nvGraphicFramePr>
        <p:xfrm>
          <a:off x="1561171" y="847493"/>
          <a:ext cx="6058829" cy="3665033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58829">
                  <a:extLst>
                    <a:ext uri="{9D8B030D-6E8A-4147-A177-3AD203B41FA5}">
                      <a16:colId xmlns:a16="http://schemas.microsoft.com/office/drawing/2014/main" val="3558858622"/>
                    </a:ext>
                  </a:extLst>
                </a:gridCol>
              </a:tblGrid>
              <a:tr h="36650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“Purely URL-based topic classification,” in Proceedings of the 18th international conference on World wide web. ACM, 2009, pp. 1109–1110.</a:t>
                      </a:r>
                      <a:endParaRPr lang="en-IN" sz="1200" b="0" i="0" u="sng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ea typeface="Arial"/>
                        <a:cs typeface="Arial"/>
                        <a:sym typeface="Arial"/>
                        <a:hlinkClick r:id="rId3"/>
                      </a:endParaRPr>
                    </a:p>
                    <a:p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3"/>
                        </a:rPr>
                        <a:t>    ( URL-  https://dl.acm.org/doi/10.1145/1526709.1526880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</a:t>
                      </a:r>
                    </a:p>
                    <a:p>
                      <a:endParaRPr lang="en-IN" sz="1200" b="0" i="0" u="sng" strike="noStrike" cap="non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“An improved decision system for URL accesses based on a ´ rough feature selection technique,” in Recent Advances in Computational Intelligence in Defense and Security. Springer, 2016, pp. 139–167.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     (URL- 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https://link.springer.com/book/10.1007/978-3-319-26450-9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IEE Paper:-  “Identifying Suspicious URLs: An Application of Large-scale Online Learning,” in Proceedings of the 26th Annual International Conference on Machine Learning.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      (URL-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https://cseweb.ucsd.edu/~savage/papers/ICML09.pdf</a:t>
                      </a:r>
                      <a:r>
                        <a:rPr lang="en-IN" sz="12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Arial"/>
                          <a:cs typeface="Arial"/>
                          <a:sym typeface="Arial"/>
                        </a:rPr>
                        <a:t> )</a:t>
                      </a:r>
                      <a:endParaRPr lang="en-IN" sz="12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810</Words>
  <Application>Microsoft Office PowerPoint</Application>
  <PresentationFormat>On-screen Show (16:9)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Trebuchet MS</vt:lpstr>
      <vt:lpstr>Calibri</vt:lpstr>
      <vt:lpstr>Noto Sans Symbols</vt:lpstr>
      <vt:lpstr>Wingdings</vt:lpstr>
      <vt:lpstr>1_Office Theme</vt:lpstr>
      <vt:lpstr>Detecting Malicious URL’s using Machine Learning Techniques</vt:lpstr>
      <vt:lpstr>Introduction</vt:lpstr>
      <vt:lpstr>Literature </vt:lpstr>
      <vt:lpstr>Problem Statement</vt:lpstr>
      <vt:lpstr>Proposed Method</vt:lpstr>
      <vt:lpstr>Project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sowmya kaparthi</cp:lastModifiedBy>
  <cp:revision>11</cp:revision>
  <dcterms:modified xsi:type="dcterms:W3CDTF">2023-09-11T19:08:34Z</dcterms:modified>
</cp:coreProperties>
</file>