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war Chand V" initials="EV" lastIdx="1" clrIdx="0">
    <p:extLst>
      <p:ext uri="{19B8F6BF-5375-455C-9EA6-DF929625EA0E}">
        <p15:presenceInfo xmlns:p15="http://schemas.microsoft.com/office/powerpoint/2012/main" userId="6593c7524b6263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F001-D0FC-1EAE-38C5-288EDEC7E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647A0-90CE-5C40-050A-0044827B4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8633-58BA-BEC2-2145-8E63962F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A499-06AA-3732-18BE-0C2999F1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3111-91C4-BB63-5F3C-8EA88700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96B2-2129-561D-4CDA-280F3BF6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479BD-60F1-4CDD-AB59-4B3189201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0751B-AEC4-EE49-95CE-141E8CC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750C-ECDB-66C0-7BBA-771BF8F8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0B5F-62A6-3964-F781-721EFC58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9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99616-1E50-D9A0-5B84-6AB86CA51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83B14-EF3C-EE45-3070-73CB83D46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FF8A-F828-48B4-C57B-57C7C941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5F75-7B63-EB31-97EB-939AC4CC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4AB3-AF56-DB01-FA2E-37801105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9A12-08D6-9307-4056-CBE863C2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371A-4ECC-5114-465C-65FBF0A2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B8B0-98D2-0327-2613-DBD2A97A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59B3-22B9-4F15-CF72-4362C26E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587A-30FC-CD52-EDBD-1FAB9BAE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8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2516-0C47-DBBF-8A07-97FB91FB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DF3C0-DD0E-7DB9-00A5-A7C0F533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BE5D-4138-92D0-4895-A03595B2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73CE-F0DB-CE19-C1CA-3D1B6FBA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FD8E2-BBE6-4ECB-953D-DC878A4A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5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0ECD-436B-23D9-CCF0-4C18CF36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E39D-FAFA-9FF0-1711-8126B225B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57893-85C4-8360-3F78-15F4D5557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66C6C-C04B-71A5-56BA-3FEF9434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2EA60-7266-048B-F615-D703A546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423D9-60DF-D0BE-C790-145F7342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0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07DB-3455-0643-0E47-E2284E2D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EE0E9-F147-37CE-1E5E-EED57E31B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AB559-DCC0-93A3-A8F5-82976E425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C7176-6236-24F3-CF01-41241780D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74770-EF2A-C107-78DA-08D8BDB0C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47C1A-3A4B-CE90-C10E-EFC9CAB8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C3056-A58E-FCC1-0D73-3F3411C0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9CFB-978E-DD5D-DD6F-054667A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5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F7F0-BED7-3D12-BE66-D6C0B05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63A48-E29A-32CB-AA8D-FC60F265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E0CC0-4E5E-187E-61FB-B2FF63C5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E0E09-5123-FE43-DB72-9479B3B4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0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EAD1D-3813-E40D-9A21-1433053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44702-D244-C05A-EFF3-605ACD0F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BE1E7-A83B-C5B8-9729-4AF7FA1F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6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DB1C-1339-DDE7-483C-5D2599D6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8D57-BA26-997F-EECD-26FE8257E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83BEE-370E-2E39-F964-E81F76F9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AC5D7-E753-FFCA-742E-B38268EB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A4340-CFB4-5498-2561-1013781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A9AA-5411-7EAD-17E3-F65D8C45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4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5437-E1B2-1682-0A8C-9EFBD388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2BE15-1599-F353-A79F-BFEB36E26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BF44-F7B4-D0A2-468A-717CC5EF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03E13-8846-8E9E-829F-69A0A76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2382-0ED6-817E-EC36-A21C550C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18679-918F-DC3B-C0FD-A5D83E5E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481A8-4C8A-8B0B-0868-80A20A2E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1341-5BA6-7149-86F0-ED0B5F914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7C316-77BB-02F2-88BB-38CFE7414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C5AC-17F9-4A8E-8FA6-91718D214FBC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E7164-3B7E-EDDE-2367-F47BEF40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FBA2-D4CE-626B-AEBA-84696AE0D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41FB-1FEC-47F7-A324-992521E21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15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43s4rs.blogspot.com/2018/05/docker-en-el-mundo-de-la-ciberseguridad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eb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F49C8-B3A2-A53B-668E-5970913B8B15}"/>
              </a:ext>
            </a:extLst>
          </p:cNvPr>
          <p:cNvSpPr/>
          <p:nvPr/>
        </p:nvSpPr>
        <p:spPr>
          <a:xfrm rot="16200000">
            <a:off x="-1383145" y="3237903"/>
            <a:ext cx="5827686" cy="744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641DF-B807-6F5A-504C-9A75A5F81374}"/>
              </a:ext>
            </a:extLst>
          </p:cNvPr>
          <p:cNvSpPr/>
          <p:nvPr/>
        </p:nvSpPr>
        <p:spPr>
          <a:xfrm>
            <a:off x="3978060" y="2069226"/>
            <a:ext cx="1156447" cy="7799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 GATEWAY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F8F3D6-24A9-2A9C-60E6-12F0EBC4337A}"/>
              </a:ext>
            </a:extLst>
          </p:cNvPr>
          <p:cNvSpPr/>
          <p:nvPr/>
        </p:nvSpPr>
        <p:spPr>
          <a:xfrm>
            <a:off x="3978061" y="4103580"/>
            <a:ext cx="1156447" cy="7799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EUREKA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SERVER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CE553-D3F1-070A-BF88-E3BFB8EE75E6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1902734" y="2459192"/>
            <a:ext cx="2075326" cy="1150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0F44FA-C6C4-961D-B924-179C1CDFF9A6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>
            <a:off x="1902734" y="3609939"/>
            <a:ext cx="2075327" cy="883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8F331EF-2707-1989-EEA2-ED74D0E1A052}"/>
              </a:ext>
            </a:extLst>
          </p:cNvPr>
          <p:cNvSpPr/>
          <p:nvPr/>
        </p:nvSpPr>
        <p:spPr>
          <a:xfrm>
            <a:off x="8895232" y="3137404"/>
            <a:ext cx="1891553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8080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C68D37-3E62-2A4A-70F5-436A20E2696B}"/>
              </a:ext>
            </a:extLst>
          </p:cNvPr>
          <p:cNvSpPr/>
          <p:nvPr/>
        </p:nvSpPr>
        <p:spPr>
          <a:xfrm>
            <a:off x="8774209" y="5538226"/>
            <a:ext cx="2133598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8081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2E17AE-35D4-BD48-DA08-B4F6DD9DED9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9841008" y="3917335"/>
            <a:ext cx="1" cy="162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4AA20C-6CB3-D2C8-FCBC-F5342588452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9841008" y="3917335"/>
            <a:ext cx="1" cy="162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B7A026-51D2-204B-2506-6D0F9B5CF777}"/>
              </a:ext>
            </a:extLst>
          </p:cNvPr>
          <p:cNvCxnSpPr>
            <a:cxnSpLocks/>
            <a:stCxn id="11" idx="3"/>
            <a:endCxn id="43" idx="1"/>
          </p:cNvCxnSpPr>
          <p:nvPr/>
        </p:nvCxnSpPr>
        <p:spPr>
          <a:xfrm flipV="1">
            <a:off x="5134508" y="3527370"/>
            <a:ext cx="3760724" cy="96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B463-B07F-456D-1B98-0408E46CDD2D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5134508" y="4493546"/>
            <a:ext cx="3639701" cy="1434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C27B429-8DA9-79E9-9591-9081483D6D44}"/>
              </a:ext>
            </a:extLst>
          </p:cNvPr>
          <p:cNvSpPr/>
          <p:nvPr/>
        </p:nvSpPr>
        <p:spPr>
          <a:xfrm>
            <a:off x="8803344" y="822071"/>
            <a:ext cx="2075327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SERVICE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95FA98-5918-50CC-4F72-3934B0901E57}"/>
              </a:ext>
            </a:extLst>
          </p:cNvPr>
          <p:cNvCxnSpPr>
            <a:cxnSpLocks/>
            <a:stCxn id="60" idx="2"/>
            <a:endCxn id="43" idx="0"/>
          </p:cNvCxnSpPr>
          <p:nvPr/>
        </p:nvCxnSpPr>
        <p:spPr>
          <a:xfrm>
            <a:off x="9841008" y="1602002"/>
            <a:ext cx="1" cy="1535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46AD21-5E82-77CC-DF28-18D8D54BBFFC}"/>
              </a:ext>
            </a:extLst>
          </p:cNvPr>
          <p:cNvCxnSpPr>
            <a:cxnSpLocks/>
            <a:stCxn id="11" idx="3"/>
            <a:endCxn id="60" idx="1"/>
          </p:cNvCxnSpPr>
          <p:nvPr/>
        </p:nvCxnSpPr>
        <p:spPr>
          <a:xfrm flipV="1">
            <a:off x="5134508" y="1212037"/>
            <a:ext cx="3668836" cy="3281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A3F05D6-D691-3BF0-F069-A74F43974298}"/>
              </a:ext>
            </a:extLst>
          </p:cNvPr>
          <p:cNvCxnSpPr>
            <a:cxnSpLocks/>
          </p:cNvCxnSpPr>
          <p:nvPr/>
        </p:nvCxnSpPr>
        <p:spPr>
          <a:xfrm>
            <a:off x="10878671" y="1338010"/>
            <a:ext cx="29136" cy="4716155"/>
          </a:xfrm>
          <a:prstGeom prst="bentConnector3">
            <a:avLst>
              <a:gd name="adj1" fmla="val 4269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4F6BF6F-558E-DC22-D88D-28C167A809A7}"/>
              </a:ext>
            </a:extLst>
          </p:cNvPr>
          <p:cNvSpPr txBox="1"/>
          <p:nvPr/>
        </p:nvSpPr>
        <p:spPr>
          <a:xfrm>
            <a:off x="3175036" y="891292"/>
            <a:ext cx="277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Getting the current Exchange Rates between Currencies</a:t>
            </a:r>
            <a:endParaRPr lang="en-IN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93439E-E96B-FD5A-229D-446EF2820F6F}"/>
              </a:ext>
            </a:extLst>
          </p:cNvPr>
          <p:cNvSpPr txBox="1"/>
          <p:nvPr/>
        </p:nvSpPr>
        <p:spPr>
          <a:xfrm>
            <a:off x="3173477" y="3153819"/>
            <a:ext cx="277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Connects all the Clients </a:t>
            </a:r>
            <a:endParaRPr lang="en-IN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5A0BAA-AFB8-BD2A-F62B-258554AB6BDF}"/>
              </a:ext>
            </a:extLst>
          </p:cNvPr>
          <p:cNvSpPr txBox="1"/>
          <p:nvPr/>
        </p:nvSpPr>
        <p:spPr>
          <a:xfrm>
            <a:off x="9979961" y="2316328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related data services happen here and stores in the database</a:t>
            </a: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FCC4DE-0255-B98A-A808-12ACB97AAB9B}"/>
              </a:ext>
            </a:extLst>
          </p:cNvPr>
          <p:cNvSpPr txBox="1"/>
          <p:nvPr/>
        </p:nvSpPr>
        <p:spPr>
          <a:xfrm>
            <a:off x="8671115" y="172878"/>
            <a:ext cx="314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MongoDB Cloud Clusters are used as the database( userDetails , accountDetails )</a:t>
            </a:r>
            <a:endParaRPr lang="en-IN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BAC307-7C56-9343-DA14-21209E9076EB}"/>
              </a:ext>
            </a:extLst>
          </p:cNvPr>
          <p:cNvSpPr txBox="1"/>
          <p:nvPr/>
        </p:nvSpPr>
        <p:spPr>
          <a:xfrm>
            <a:off x="9823081" y="4202524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and Account data services happen here and stores in the database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8C1F631-980E-C800-43FF-7252A4027763}"/>
              </a:ext>
            </a:extLst>
          </p:cNvPr>
          <p:cNvCxnSpPr>
            <a:cxnSpLocks/>
            <a:stCxn id="43" idx="3"/>
            <a:endCxn id="80" idx="2"/>
          </p:cNvCxnSpPr>
          <p:nvPr/>
        </p:nvCxnSpPr>
        <p:spPr>
          <a:xfrm flipV="1">
            <a:off x="10786785" y="3054992"/>
            <a:ext cx="355226" cy="4723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6644695-BA76-D5DF-9728-CB900590BE52}"/>
              </a:ext>
            </a:extLst>
          </p:cNvPr>
          <p:cNvCxnSpPr>
            <a:cxnSpLocks/>
            <a:stCxn id="44" idx="3"/>
            <a:endCxn id="82" idx="2"/>
          </p:cNvCxnSpPr>
          <p:nvPr/>
        </p:nvCxnSpPr>
        <p:spPr>
          <a:xfrm flipV="1">
            <a:off x="10907807" y="4941188"/>
            <a:ext cx="77324" cy="9870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C3E8E35-C1BD-11BB-0477-FB74B2A678CD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878671" y="676835"/>
            <a:ext cx="243169" cy="5352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7C1DAA3-7A82-32C5-5377-92863347EA93}"/>
              </a:ext>
            </a:extLst>
          </p:cNvPr>
          <p:cNvSpPr txBox="1"/>
          <p:nvPr/>
        </p:nvSpPr>
        <p:spPr>
          <a:xfrm>
            <a:off x="9874625" y="3574731"/>
            <a:ext cx="27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userDetails</a:t>
            </a:r>
            <a:endParaRPr lang="en-IN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C60704-DDCD-6498-6006-C4E059589373}"/>
              </a:ext>
            </a:extLst>
          </p:cNvPr>
          <p:cNvSpPr txBox="1"/>
          <p:nvPr/>
        </p:nvSpPr>
        <p:spPr>
          <a:xfrm>
            <a:off x="10103364" y="5341085"/>
            <a:ext cx="27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accountDetails</a:t>
            </a:r>
            <a:endParaRPr lang="en-IN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98A29B-5755-0FE3-3D54-09525AF2D408}"/>
              </a:ext>
            </a:extLst>
          </p:cNvPr>
          <p:cNvSpPr/>
          <p:nvPr/>
        </p:nvSpPr>
        <p:spPr>
          <a:xfrm>
            <a:off x="4729092" y="5743853"/>
            <a:ext cx="2075327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GATEWAY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9090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9D14E11-0176-BE62-FBF2-352CD7A94C4B}"/>
              </a:ext>
            </a:extLst>
          </p:cNvPr>
          <p:cNvCxnSpPr>
            <a:cxnSpLocks/>
            <a:stCxn id="11" idx="2"/>
            <a:endCxn id="129" idx="0"/>
          </p:cNvCxnSpPr>
          <p:nvPr/>
        </p:nvCxnSpPr>
        <p:spPr>
          <a:xfrm flipH="1">
            <a:off x="3299731" y="4883511"/>
            <a:ext cx="1256554" cy="860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DA1D20-FE95-B0C3-650F-6FC5912772A7}"/>
              </a:ext>
            </a:extLst>
          </p:cNvPr>
          <p:cNvCxnSpPr>
            <a:cxnSpLocks/>
            <a:stCxn id="11" idx="2"/>
            <a:endCxn id="64" idx="0"/>
          </p:cNvCxnSpPr>
          <p:nvPr/>
        </p:nvCxnSpPr>
        <p:spPr>
          <a:xfrm>
            <a:off x="4556285" y="4883511"/>
            <a:ext cx="1210471" cy="860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A3A0E0F-BCE7-5C07-F399-A75E15E223D7}"/>
              </a:ext>
            </a:extLst>
          </p:cNvPr>
          <p:cNvSpPr/>
          <p:nvPr/>
        </p:nvSpPr>
        <p:spPr>
          <a:xfrm>
            <a:off x="2097831" y="5743852"/>
            <a:ext cx="2403800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CONFIG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9296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5E1783-5095-8AD2-F7BA-5387DA0EE5E0}"/>
              </a:ext>
            </a:extLst>
          </p:cNvPr>
          <p:cNvCxnSpPr>
            <a:cxnSpLocks/>
            <a:stCxn id="9" idx="0"/>
            <a:endCxn id="76" idx="2"/>
          </p:cNvCxnSpPr>
          <p:nvPr/>
        </p:nvCxnSpPr>
        <p:spPr>
          <a:xfrm flipV="1">
            <a:off x="4556284" y="1414512"/>
            <a:ext cx="3799" cy="654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016B2AE-3FEF-0EAB-1214-2BB2F307C4EA}"/>
              </a:ext>
            </a:extLst>
          </p:cNvPr>
          <p:cNvCxnSpPr>
            <a:cxnSpLocks/>
            <a:stCxn id="11" idx="0"/>
            <a:endCxn id="79" idx="2"/>
          </p:cNvCxnSpPr>
          <p:nvPr/>
        </p:nvCxnSpPr>
        <p:spPr>
          <a:xfrm flipV="1">
            <a:off x="4556285" y="3461596"/>
            <a:ext cx="2239" cy="641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3C806C4A-3332-4A47-4449-A2CA2D144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33" y="708052"/>
            <a:ext cx="650658" cy="762514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0E374F71-AA85-7B4C-D6D6-D84925BB1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54" y="2375325"/>
            <a:ext cx="630023" cy="73833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703A31D-962C-3745-9B37-3CFF89C7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53" y="4687147"/>
            <a:ext cx="628018" cy="735982"/>
          </a:xfrm>
          <a:prstGeom prst="rect">
            <a:avLst/>
          </a:prstGeom>
        </p:spPr>
      </p:pic>
      <p:sp>
        <p:nvSpPr>
          <p:cNvPr id="178" name="Google Shape;251;p6">
            <a:extLst>
              <a:ext uri="{FF2B5EF4-FFF2-40B4-BE49-F238E27FC236}">
                <a16:creationId xmlns:a16="http://schemas.microsoft.com/office/drawing/2014/main" id="{34EB60DC-E73B-56C2-30AD-77FED3A7ED33}"/>
              </a:ext>
            </a:extLst>
          </p:cNvPr>
          <p:cNvSpPr/>
          <p:nvPr/>
        </p:nvSpPr>
        <p:spPr>
          <a:xfrm>
            <a:off x="8069501" y="819594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9" name="Google Shape;251;p6">
            <a:extLst>
              <a:ext uri="{FF2B5EF4-FFF2-40B4-BE49-F238E27FC236}">
                <a16:creationId xmlns:a16="http://schemas.microsoft.com/office/drawing/2014/main" id="{8FF521B1-30E3-6D30-62EE-DF368E3DF6E8}"/>
              </a:ext>
            </a:extLst>
          </p:cNvPr>
          <p:cNvSpPr/>
          <p:nvPr/>
        </p:nvSpPr>
        <p:spPr>
          <a:xfrm>
            <a:off x="9092743" y="2508469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0" name="Google Shape;251;p6">
            <a:extLst>
              <a:ext uri="{FF2B5EF4-FFF2-40B4-BE49-F238E27FC236}">
                <a16:creationId xmlns:a16="http://schemas.microsoft.com/office/drawing/2014/main" id="{0FF84933-CF2C-FB4C-E23C-01B938547B78}"/>
              </a:ext>
            </a:extLst>
          </p:cNvPr>
          <p:cNvSpPr/>
          <p:nvPr/>
        </p:nvSpPr>
        <p:spPr>
          <a:xfrm>
            <a:off x="8866838" y="4823802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1" name="Google Shape;251;p6">
            <a:extLst>
              <a:ext uri="{FF2B5EF4-FFF2-40B4-BE49-F238E27FC236}">
                <a16:creationId xmlns:a16="http://schemas.microsoft.com/office/drawing/2014/main" id="{B21DE2BF-5FF9-63BA-5D83-9A86BA564631}"/>
              </a:ext>
            </a:extLst>
          </p:cNvPr>
          <p:cNvSpPr/>
          <p:nvPr/>
        </p:nvSpPr>
        <p:spPr>
          <a:xfrm>
            <a:off x="5701508" y="5101998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2" name="Google Shape;251;p6">
            <a:extLst>
              <a:ext uri="{FF2B5EF4-FFF2-40B4-BE49-F238E27FC236}">
                <a16:creationId xmlns:a16="http://schemas.microsoft.com/office/drawing/2014/main" id="{F44A8619-39CB-074C-B9AB-16BA8A0F8F2A}"/>
              </a:ext>
            </a:extLst>
          </p:cNvPr>
          <p:cNvSpPr/>
          <p:nvPr/>
        </p:nvSpPr>
        <p:spPr>
          <a:xfrm>
            <a:off x="2860025" y="5069695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3" name="Google Shape;251;p6">
            <a:extLst>
              <a:ext uri="{FF2B5EF4-FFF2-40B4-BE49-F238E27FC236}">
                <a16:creationId xmlns:a16="http://schemas.microsoft.com/office/drawing/2014/main" id="{6396B864-7963-A0D2-2B8E-DFF01FD4AC62}"/>
              </a:ext>
            </a:extLst>
          </p:cNvPr>
          <p:cNvSpPr/>
          <p:nvPr/>
        </p:nvSpPr>
        <p:spPr>
          <a:xfrm>
            <a:off x="3522850" y="3557757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84" name="Google Shape;251;p6">
            <a:extLst>
              <a:ext uri="{FF2B5EF4-FFF2-40B4-BE49-F238E27FC236}">
                <a16:creationId xmlns:a16="http://schemas.microsoft.com/office/drawing/2014/main" id="{9FEAD65E-2B1F-5ECF-22A1-4BCD8B2EB135}"/>
              </a:ext>
            </a:extLst>
          </p:cNvPr>
          <p:cNvSpPr/>
          <p:nvPr/>
        </p:nvSpPr>
        <p:spPr>
          <a:xfrm>
            <a:off x="1238282" y="5373144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5" name="Google Shape;251;p6">
            <a:extLst>
              <a:ext uri="{FF2B5EF4-FFF2-40B4-BE49-F238E27FC236}">
                <a16:creationId xmlns:a16="http://schemas.microsoft.com/office/drawing/2014/main" id="{C92FBBEA-4E85-8137-6188-01268F20ADBD}"/>
              </a:ext>
            </a:extLst>
          </p:cNvPr>
          <p:cNvSpPr/>
          <p:nvPr/>
        </p:nvSpPr>
        <p:spPr>
          <a:xfrm>
            <a:off x="3375184" y="1559538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394B77F-CBD8-872D-D381-D3E8B29DDA11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 flipV="1">
            <a:off x="6804419" y="3527370"/>
            <a:ext cx="2090813" cy="26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99497AD-312E-9963-DFF3-2DCCF07E2009}"/>
              </a:ext>
            </a:extLst>
          </p:cNvPr>
          <p:cNvCxnSpPr>
            <a:cxnSpLocks/>
            <a:stCxn id="64" idx="3"/>
            <a:endCxn id="44" idx="1"/>
          </p:cNvCxnSpPr>
          <p:nvPr/>
        </p:nvCxnSpPr>
        <p:spPr>
          <a:xfrm flipV="1">
            <a:off x="6804419" y="5928192"/>
            <a:ext cx="1969790" cy="20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8AAB408-FA13-BE09-654E-61DCFA59D683}"/>
              </a:ext>
            </a:extLst>
          </p:cNvPr>
          <p:cNvCxnSpPr>
            <a:cxnSpLocks/>
            <a:stCxn id="64" idx="1"/>
            <a:endCxn id="129" idx="3"/>
          </p:cNvCxnSpPr>
          <p:nvPr/>
        </p:nvCxnSpPr>
        <p:spPr>
          <a:xfrm flipH="1" flipV="1">
            <a:off x="4501631" y="6133818"/>
            <a:ext cx="2274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3D95CDB-F3D6-4FAF-A8EA-C0E5AB7FE557}"/>
              </a:ext>
            </a:extLst>
          </p:cNvPr>
          <p:cNvCxnSpPr>
            <a:cxnSpLocks/>
            <a:stCxn id="64" idx="3"/>
            <a:endCxn id="60" idx="1"/>
          </p:cNvCxnSpPr>
          <p:nvPr/>
        </p:nvCxnSpPr>
        <p:spPr>
          <a:xfrm flipV="1">
            <a:off x="6804419" y="1212037"/>
            <a:ext cx="1998925" cy="49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C867AA4-D7B5-1336-23F2-280DAE7ADFA3}"/>
              </a:ext>
            </a:extLst>
          </p:cNvPr>
          <p:cNvSpPr txBox="1"/>
          <p:nvPr/>
        </p:nvSpPr>
        <p:spPr>
          <a:xfrm rot="16200000">
            <a:off x="8936414" y="4612384"/>
            <a:ext cx="140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Template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627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F49C8-B3A2-A53B-668E-5970913B8B15}"/>
              </a:ext>
            </a:extLst>
          </p:cNvPr>
          <p:cNvSpPr/>
          <p:nvPr/>
        </p:nvSpPr>
        <p:spPr>
          <a:xfrm rot="16200000">
            <a:off x="-1383145" y="3237903"/>
            <a:ext cx="5827686" cy="744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641DF-B807-6F5A-504C-9A75A5F81374}"/>
              </a:ext>
            </a:extLst>
          </p:cNvPr>
          <p:cNvSpPr/>
          <p:nvPr/>
        </p:nvSpPr>
        <p:spPr>
          <a:xfrm>
            <a:off x="3978060" y="2069226"/>
            <a:ext cx="1156447" cy="7799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 GATEWAY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F8F3D6-24A9-2A9C-60E6-12F0EBC4337A}"/>
              </a:ext>
            </a:extLst>
          </p:cNvPr>
          <p:cNvSpPr/>
          <p:nvPr/>
        </p:nvSpPr>
        <p:spPr>
          <a:xfrm>
            <a:off x="3978061" y="4103580"/>
            <a:ext cx="1156447" cy="7799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EUREKA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SERVER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CE553-D3F1-070A-BF88-E3BFB8EE75E6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1902734" y="2459192"/>
            <a:ext cx="2075326" cy="1150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0F44FA-C6C4-961D-B924-179C1CDFF9A6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>
            <a:off x="1902734" y="3609939"/>
            <a:ext cx="2075327" cy="883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8F331EF-2707-1989-EEA2-ED74D0E1A052}"/>
              </a:ext>
            </a:extLst>
          </p:cNvPr>
          <p:cNvSpPr/>
          <p:nvPr/>
        </p:nvSpPr>
        <p:spPr>
          <a:xfrm>
            <a:off x="8895232" y="3137404"/>
            <a:ext cx="1891553" cy="779931"/>
          </a:xfrm>
          <a:prstGeom prst="rect">
            <a:avLst/>
          </a:prstGeom>
          <a:solidFill>
            <a:schemeClr val="accent6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8080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C68D37-3E62-2A4A-70F5-436A20E2696B}"/>
              </a:ext>
            </a:extLst>
          </p:cNvPr>
          <p:cNvSpPr/>
          <p:nvPr/>
        </p:nvSpPr>
        <p:spPr>
          <a:xfrm>
            <a:off x="8774209" y="5538226"/>
            <a:ext cx="2133598" cy="779931"/>
          </a:xfrm>
          <a:prstGeom prst="rect">
            <a:avLst/>
          </a:prstGeom>
          <a:solidFill>
            <a:schemeClr val="accent6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8081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2E17AE-35D4-BD48-DA08-B4F6DD9DED9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9841008" y="3917335"/>
            <a:ext cx="1" cy="162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4AA20C-6CB3-D2C8-FCBC-F5342588452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9841008" y="3917335"/>
            <a:ext cx="1" cy="162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B7A026-51D2-204B-2506-6D0F9B5CF777}"/>
              </a:ext>
            </a:extLst>
          </p:cNvPr>
          <p:cNvCxnSpPr>
            <a:cxnSpLocks/>
            <a:stCxn id="11" idx="3"/>
            <a:endCxn id="43" idx="1"/>
          </p:cNvCxnSpPr>
          <p:nvPr/>
        </p:nvCxnSpPr>
        <p:spPr>
          <a:xfrm flipV="1">
            <a:off x="5134508" y="3527370"/>
            <a:ext cx="3760724" cy="96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B463-B07F-456D-1B98-0408E46CDD2D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5134508" y="4493546"/>
            <a:ext cx="3639701" cy="1434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C27B429-8DA9-79E9-9591-9081483D6D44}"/>
              </a:ext>
            </a:extLst>
          </p:cNvPr>
          <p:cNvSpPr/>
          <p:nvPr/>
        </p:nvSpPr>
        <p:spPr>
          <a:xfrm>
            <a:off x="8803344" y="822071"/>
            <a:ext cx="2075327" cy="779931"/>
          </a:xfrm>
          <a:prstGeom prst="rect">
            <a:avLst/>
          </a:prstGeom>
          <a:solidFill>
            <a:schemeClr val="accent6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SERVICE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95FA98-5918-50CC-4F72-3934B0901E57}"/>
              </a:ext>
            </a:extLst>
          </p:cNvPr>
          <p:cNvCxnSpPr>
            <a:cxnSpLocks/>
            <a:stCxn id="60" idx="2"/>
            <a:endCxn id="43" idx="0"/>
          </p:cNvCxnSpPr>
          <p:nvPr/>
        </p:nvCxnSpPr>
        <p:spPr>
          <a:xfrm>
            <a:off x="9841008" y="1602002"/>
            <a:ext cx="1" cy="1535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46AD21-5E82-77CC-DF28-18D8D54BBFFC}"/>
              </a:ext>
            </a:extLst>
          </p:cNvPr>
          <p:cNvCxnSpPr>
            <a:cxnSpLocks/>
            <a:stCxn id="11" idx="3"/>
            <a:endCxn id="60" idx="1"/>
          </p:cNvCxnSpPr>
          <p:nvPr/>
        </p:nvCxnSpPr>
        <p:spPr>
          <a:xfrm flipV="1">
            <a:off x="5134508" y="1212037"/>
            <a:ext cx="3668836" cy="3281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A3F05D6-D691-3BF0-F069-A74F43974298}"/>
              </a:ext>
            </a:extLst>
          </p:cNvPr>
          <p:cNvCxnSpPr>
            <a:cxnSpLocks/>
          </p:cNvCxnSpPr>
          <p:nvPr/>
        </p:nvCxnSpPr>
        <p:spPr>
          <a:xfrm>
            <a:off x="10878671" y="1338010"/>
            <a:ext cx="29136" cy="4716155"/>
          </a:xfrm>
          <a:prstGeom prst="bentConnector3">
            <a:avLst>
              <a:gd name="adj1" fmla="val 4269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4F6BF6F-558E-DC22-D88D-28C167A809A7}"/>
              </a:ext>
            </a:extLst>
          </p:cNvPr>
          <p:cNvSpPr txBox="1"/>
          <p:nvPr/>
        </p:nvSpPr>
        <p:spPr>
          <a:xfrm>
            <a:off x="3175036" y="891292"/>
            <a:ext cx="277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Getting the current Exchange Rates between Currencies</a:t>
            </a:r>
            <a:endParaRPr lang="en-IN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93439E-E96B-FD5A-229D-446EF2820F6F}"/>
              </a:ext>
            </a:extLst>
          </p:cNvPr>
          <p:cNvSpPr txBox="1"/>
          <p:nvPr/>
        </p:nvSpPr>
        <p:spPr>
          <a:xfrm>
            <a:off x="3173477" y="3153819"/>
            <a:ext cx="277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Connects all the Clients </a:t>
            </a:r>
            <a:endParaRPr lang="en-IN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5A0BAA-AFB8-BD2A-F62B-258554AB6BDF}"/>
              </a:ext>
            </a:extLst>
          </p:cNvPr>
          <p:cNvSpPr txBox="1"/>
          <p:nvPr/>
        </p:nvSpPr>
        <p:spPr>
          <a:xfrm>
            <a:off x="9979961" y="2316328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related data services happen here and stores in the database</a:t>
            </a: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FCC4DE-0255-B98A-A808-12ACB97AAB9B}"/>
              </a:ext>
            </a:extLst>
          </p:cNvPr>
          <p:cNvSpPr txBox="1"/>
          <p:nvPr/>
        </p:nvSpPr>
        <p:spPr>
          <a:xfrm>
            <a:off x="8671115" y="172878"/>
            <a:ext cx="314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MongoDB Cloud Clusters are used as the database( userDetails , accountDetails )</a:t>
            </a:r>
            <a:endParaRPr lang="en-IN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BAC307-7C56-9343-DA14-21209E9076EB}"/>
              </a:ext>
            </a:extLst>
          </p:cNvPr>
          <p:cNvSpPr txBox="1"/>
          <p:nvPr/>
        </p:nvSpPr>
        <p:spPr>
          <a:xfrm>
            <a:off x="9823081" y="4202524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and Account data services happen here and stores in the database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8C1F631-980E-C800-43FF-7252A4027763}"/>
              </a:ext>
            </a:extLst>
          </p:cNvPr>
          <p:cNvCxnSpPr>
            <a:cxnSpLocks/>
            <a:stCxn id="43" idx="3"/>
            <a:endCxn id="80" idx="2"/>
          </p:cNvCxnSpPr>
          <p:nvPr/>
        </p:nvCxnSpPr>
        <p:spPr>
          <a:xfrm flipV="1">
            <a:off x="10786785" y="3054992"/>
            <a:ext cx="355226" cy="4723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6644695-BA76-D5DF-9728-CB900590BE52}"/>
              </a:ext>
            </a:extLst>
          </p:cNvPr>
          <p:cNvCxnSpPr>
            <a:cxnSpLocks/>
            <a:stCxn id="44" idx="3"/>
            <a:endCxn id="82" idx="2"/>
          </p:cNvCxnSpPr>
          <p:nvPr/>
        </p:nvCxnSpPr>
        <p:spPr>
          <a:xfrm flipV="1">
            <a:off x="10907807" y="4941188"/>
            <a:ext cx="77324" cy="9870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C3E8E35-C1BD-11BB-0477-FB74B2A678CD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878671" y="676835"/>
            <a:ext cx="243169" cy="5352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7C1DAA3-7A82-32C5-5377-92863347EA93}"/>
              </a:ext>
            </a:extLst>
          </p:cNvPr>
          <p:cNvSpPr txBox="1"/>
          <p:nvPr/>
        </p:nvSpPr>
        <p:spPr>
          <a:xfrm>
            <a:off x="9874625" y="3574731"/>
            <a:ext cx="27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userDetails</a:t>
            </a:r>
            <a:endParaRPr lang="en-IN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C60704-DDCD-6498-6006-C4E059589373}"/>
              </a:ext>
            </a:extLst>
          </p:cNvPr>
          <p:cNvSpPr txBox="1"/>
          <p:nvPr/>
        </p:nvSpPr>
        <p:spPr>
          <a:xfrm>
            <a:off x="10103364" y="5341085"/>
            <a:ext cx="27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accountDetails</a:t>
            </a:r>
            <a:endParaRPr lang="en-IN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98A29B-5755-0FE3-3D54-09525AF2D408}"/>
              </a:ext>
            </a:extLst>
          </p:cNvPr>
          <p:cNvSpPr/>
          <p:nvPr/>
        </p:nvSpPr>
        <p:spPr>
          <a:xfrm>
            <a:off x="4729092" y="5743853"/>
            <a:ext cx="2075327" cy="779931"/>
          </a:xfrm>
          <a:prstGeom prst="rect">
            <a:avLst/>
          </a:prstGeom>
          <a:solidFill>
            <a:schemeClr val="accent6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GATEWAY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9090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9D14E11-0176-BE62-FBF2-352CD7A94C4B}"/>
              </a:ext>
            </a:extLst>
          </p:cNvPr>
          <p:cNvCxnSpPr>
            <a:cxnSpLocks/>
            <a:stCxn id="11" idx="2"/>
            <a:endCxn id="129" idx="0"/>
          </p:cNvCxnSpPr>
          <p:nvPr/>
        </p:nvCxnSpPr>
        <p:spPr>
          <a:xfrm flipH="1">
            <a:off x="3299731" y="4883511"/>
            <a:ext cx="1256554" cy="860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DA1D20-FE95-B0C3-650F-6FC5912772A7}"/>
              </a:ext>
            </a:extLst>
          </p:cNvPr>
          <p:cNvCxnSpPr>
            <a:cxnSpLocks/>
            <a:stCxn id="11" idx="2"/>
            <a:endCxn id="64" idx="0"/>
          </p:cNvCxnSpPr>
          <p:nvPr/>
        </p:nvCxnSpPr>
        <p:spPr>
          <a:xfrm>
            <a:off x="4556285" y="4883511"/>
            <a:ext cx="1210471" cy="860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A3A0E0F-BCE7-5C07-F399-A75E15E223D7}"/>
              </a:ext>
            </a:extLst>
          </p:cNvPr>
          <p:cNvSpPr/>
          <p:nvPr/>
        </p:nvSpPr>
        <p:spPr>
          <a:xfrm>
            <a:off x="2097831" y="5743852"/>
            <a:ext cx="2403800" cy="779931"/>
          </a:xfrm>
          <a:prstGeom prst="rect">
            <a:avLst/>
          </a:prstGeom>
          <a:solidFill>
            <a:schemeClr val="accent6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CONFIG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9296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5E1783-5095-8AD2-F7BA-5387DA0EE5E0}"/>
              </a:ext>
            </a:extLst>
          </p:cNvPr>
          <p:cNvCxnSpPr>
            <a:cxnSpLocks/>
            <a:stCxn id="9" idx="0"/>
            <a:endCxn id="76" idx="2"/>
          </p:cNvCxnSpPr>
          <p:nvPr/>
        </p:nvCxnSpPr>
        <p:spPr>
          <a:xfrm flipV="1">
            <a:off x="4556284" y="1414512"/>
            <a:ext cx="3799" cy="654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016B2AE-3FEF-0EAB-1214-2BB2F307C4EA}"/>
              </a:ext>
            </a:extLst>
          </p:cNvPr>
          <p:cNvCxnSpPr>
            <a:cxnSpLocks/>
            <a:stCxn id="11" idx="0"/>
            <a:endCxn id="79" idx="2"/>
          </p:cNvCxnSpPr>
          <p:nvPr/>
        </p:nvCxnSpPr>
        <p:spPr>
          <a:xfrm flipV="1">
            <a:off x="4556285" y="3461596"/>
            <a:ext cx="2239" cy="641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3C806C4A-3332-4A47-4449-A2CA2D144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33" y="708052"/>
            <a:ext cx="650658" cy="762514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0E374F71-AA85-7B4C-D6D6-D84925BB1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54" y="2375325"/>
            <a:ext cx="630023" cy="73833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703A31D-962C-3745-9B37-3CFF89C7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53" y="4687147"/>
            <a:ext cx="628018" cy="735982"/>
          </a:xfrm>
          <a:prstGeom prst="rect">
            <a:avLst/>
          </a:prstGeom>
        </p:spPr>
      </p:pic>
      <p:sp>
        <p:nvSpPr>
          <p:cNvPr id="178" name="Google Shape;251;p6">
            <a:extLst>
              <a:ext uri="{FF2B5EF4-FFF2-40B4-BE49-F238E27FC236}">
                <a16:creationId xmlns:a16="http://schemas.microsoft.com/office/drawing/2014/main" id="{34EB60DC-E73B-56C2-30AD-77FED3A7ED33}"/>
              </a:ext>
            </a:extLst>
          </p:cNvPr>
          <p:cNvSpPr/>
          <p:nvPr/>
        </p:nvSpPr>
        <p:spPr>
          <a:xfrm>
            <a:off x="8069501" y="819594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9" name="Google Shape;251;p6">
            <a:extLst>
              <a:ext uri="{FF2B5EF4-FFF2-40B4-BE49-F238E27FC236}">
                <a16:creationId xmlns:a16="http://schemas.microsoft.com/office/drawing/2014/main" id="{8FF521B1-30E3-6D30-62EE-DF368E3DF6E8}"/>
              </a:ext>
            </a:extLst>
          </p:cNvPr>
          <p:cNvSpPr/>
          <p:nvPr/>
        </p:nvSpPr>
        <p:spPr>
          <a:xfrm>
            <a:off x="9092743" y="2508469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0" name="Google Shape;251;p6">
            <a:extLst>
              <a:ext uri="{FF2B5EF4-FFF2-40B4-BE49-F238E27FC236}">
                <a16:creationId xmlns:a16="http://schemas.microsoft.com/office/drawing/2014/main" id="{0FF84933-CF2C-FB4C-E23C-01B938547B78}"/>
              </a:ext>
            </a:extLst>
          </p:cNvPr>
          <p:cNvSpPr/>
          <p:nvPr/>
        </p:nvSpPr>
        <p:spPr>
          <a:xfrm>
            <a:off x="8866838" y="4823802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1" name="Google Shape;251;p6">
            <a:extLst>
              <a:ext uri="{FF2B5EF4-FFF2-40B4-BE49-F238E27FC236}">
                <a16:creationId xmlns:a16="http://schemas.microsoft.com/office/drawing/2014/main" id="{B21DE2BF-5FF9-63BA-5D83-9A86BA564631}"/>
              </a:ext>
            </a:extLst>
          </p:cNvPr>
          <p:cNvSpPr/>
          <p:nvPr/>
        </p:nvSpPr>
        <p:spPr>
          <a:xfrm>
            <a:off x="5701508" y="5101998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2" name="Google Shape;251;p6">
            <a:extLst>
              <a:ext uri="{FF2B5EF4-FFF2-40B4-BE49-F238E27FC236}">
                <a16:creationId xmlns:a16="http://schemas.microsoft.com/office/drawing/2014/main" id="{F44A8619-39CB-074C-B9AB-16BA8A0F8F2A}"/>
              </a:ext>
            </a:extLst>
          </p:cNvPr>
          <p:cNvSpPr/>
          <p:nvPr/>
        </p:nvSpPr>
        <p:spPr>
          <a:xfrm>
            <a:off x="2860025" y="5069695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3" name="Google Shape;251;p6">
            <a:extLst>
              <a:ext uri="{FF2B5EF4-FFF2-40B4-BE49-F238E27FC236}">
                <a16:creationId xmlns:a16="http://schemas.microsoft.com/office/drawing/2014/main" id="{6396B864-7963-A0D2-2B8E-DFF01FD4AC62}"/>
              </a:ext>
            </a:extLst>
          </p:cNvPr>
          <p:cNvSpPr/>
          <p:nvPr/>
        </p:nvSpPr>
        <p:spPr>
          <a:xfrm>
            <a:off x="3522850" y="3557757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84" name="Google Shape;251;p6">
            <a:extLst>
              <a:ext uri="{FF2B5EF4-FFF2-40B4-BE49-F238E27FC236}">
                <a16:creationId xmlns:a16="http://schemas.microsoft.com/office/drawing/2014/main" id="{9FEAD65E-2B1F-5ECF-22A1-4BCD8B2EB135}"/>
              </a:ext>
            </a:extLst>
          </p:cNvPr>
          <p:cNvSpPr/>
          <p:nvPr/>
        </p:nvSpPr>
        <p:spPr>
          <a:xfrm>
            <a:off x="1238282" y="5373144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5" name="Google Shape;251;p6">
            <a:extLst>
              <a:ext uri="{FF2B5EF4-FFF2-40B4-BE49-F238E27FC236}">
                <a16:creationId xmlns:a16="http://schemas.microsoft.com/office/drawing/2014/main" id="{C92FBBEA-4E85-8137-6188-01268F20ADBD}"/>
              </a:ext>
            </a:extLst>
          </p:cNvPr>
          <p:cNvSpPr/>
          <p:nvPr/>
        </p:nvSpPr>
        <p:spPr>
          <a:xfrm>
            <a:off x="3375184" y="1559538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394B77F-CBD8-872D-D381-D3E8B29DDA11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 flipV="1">
            <a:off x="6804419" y="3527370"/>
            <a:ext cx="2090813" cy="26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99497AD-312E-9963-DFF3-2DCCF07E2009}"/>
              </a:ext>
            </a:extLst>
          </p:cNvPr>
          <p:cNvCxnSpPr>
            <a:cxnSpLocks/>
            <a:stCxn id="64" idx="3"/>
            <a:endCxn id="44" idx="1"/>
          </p:cNvCxnSpPr>
          <p:nvPr/>
        </p:nvCxnSpPr>
        <p:spPr>
          <a:xfrm flipV="1">
            <a:off x="6804419" y="5928192"/>
            <a:ext cx="1969790" cy="20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8AAB408-FA13-BE09-654E-61DCFA59D683}"/>
              </a:ext>
            </a:extLst>
          </p:cNvPr>
          <p:cNvCxnSpPr>
            <a:cxnSpLocks/>
            <a:stCxn id="64" idx="1"/>
            <a:endCxn id="129" idx="3"/>
          </p:cNvCxnSpPr>
          <p:nvPr/>
        </p:nvCxnSpPr>
        <p:spPr>
          <a:xfrm flipH="1" flipV="1">
            <a:off x="4501631" y="6133818"/>
            <a:ext cx="2274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3D95CDB-F3D6-4FAF-A8EA-C0E5AB7FE557}"/>
              </a:ext>
            </a:extLst>
          </p:cNvPr>
          <p:cNvCxnSpPr>
            <a:cxnSpLocks/>
            <a:stCxn id="64" idx="3"/>
            <a:endCxn id="60" idx="1"/>
          </p:cNvCxnSpPr>
          <p:nvPr/>
        </p:nvCxnSpPr>
        <p:spPr>
          <a:xfrm flipV="1">
            <a:off x="6804419" y="1212037"/>
            <a:ext cx="1998925" cy="49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C867AA4-D7B5-1336-23F2-280DAE7ADFA3}"/>
              </a:ext>
            </a:extLst>
          </p:cNvPr>
          <p:cNvSpPr txBox="1"/>
          <p:nvPr/>
        </p:nvSpPr>
        <p:spPr>
          <a:xfrm rot="16200000">
            <a:off x="8936414" y="4612384"/>
            <a:ext cx="140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Template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5675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F49C8-B3A2-A53B-668E-5970913B8B15}"/>
              </a:ext>
            </a:extLst>
          </p:cNvPr>
          <p:cNvSpPr/>
          <p:nvPr/>
        </p:nvSpPr>
        <p:spPr>
          <a:xfrm rot="16200000">
            <a:off x="-1383145" y="3237903"/>
            <a:ext cx="5827686" cy="744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641DF-B807-6F5A-504C-9A75A5F81374}"/>
              </a:ext>
            </a:extLst>
          </p:cNvPr>
          <p:cNvSpPr/>
          <p:nvPr/>
        </p:nvSpPr>
        <p:spPr>
          <a:xfrm>
            <a:off x="3978060" y="2069226"/>
            <a:ext cx="1156447" cy="7799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 GATEWAY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F8F3D6-24A9-2A9C-60E6-12F0EBC4337A}"/>
              </a:ext>
            </a:extLst>
          </p:cNvPr>
          <p:cNvSpPr/>
          <p:nvPr/>
        </p:nvSpPr>
        <p:spPr>
          <a:xfrm>
            <a:off x="3978061" y="4103580"/>
            <a:ext cx="1156447" cy="7799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EUREKA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SERVER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CE553-D3F1-070A-BF88-E3BFB8EE75E6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1902734" y="2459192"/>
            <a:ext cx="2075326" cy="1150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0F44FA-C6C4-961D-B924-179C1CDFF9A6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>
            <a:off x="1902734" y="3609939"/>
            <a:ext cx="2075327" cy="883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8F331EF-2707-1989-EEA2-ED74D0E1A052}"/>
              </a:ext>
            </a:extLst>
          </p:cNvPr>
          <p:cNvSpPr/>
          <p:nvPr/>
        </p:nvSpPr>
        <p:spPr>
          <a:xfrm>
            <a:off x="8895232" y="3137404"/>
            <a:ext cx="1891553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8080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C68D37-3E62-2A4A-70F5-436A20E2696B}"/>
              </a:ext>
            </a:extLst>
          </p:cNvPr>
          <p:cNvSpPr/>
          <p:nvPr/>
        </p:nvSpPr>
        <p:spPr>
          <a:xfrm>
            <a:off x="8774209" y="5538226"/>
            <a:ext cx="2133598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8081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2E17AE-35D4-BD48-DA08-B4F6DD9DED9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9841008" y="3917335"/>
            <a:ext cx="1" cy="162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4AA20C-6CB3-D2C8-FCBC-F5342588452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9841008" y="3917335"/>
            <a:ext cx="1" cy="162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B7A026-51D2-204B-2506-6D0F9B5CF777}"/>
              </a:ext>
            </a:extLst>
          </p:cNvPr>
          <p:cNvCxnSpPr>
            <a:cxnSpLocks/>
            <a:stCxn id="11" idx="3"/>
            <a:endCxn id="43" idx="1"/>
          </p:cNvCxnSpPr>
          <p:nvPr/>
        </p:nvCxnSpPr>
        <p:spPr>
          <a:xfrm flipV="1">
            <a:off x="5134508" y="3527370"/>
            <a:ext cx="3760724" cy="96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B463-B07F-456D-1B98-0408E46CDD2D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5134508" y="4493546"/>
            <a:ext cx="3639701" cy="1434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C27B429-8DA9-79E9-9591-9081483D6D44}"/>
              </a:ext>
            </a:extLst>
          </p:cNvPr>
          <p:cNvSpPr/>
          <p:nvPr/>
        </p:nvSpPr>
        <p:spPr>
          <a:xfrm>
            <a:off x="8803344" y="822071"/>
            <a:ext cx="2075327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SERVICE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95FA98-5918-50CC-4F72-3934B0901E57}"/>
              </a:ext>
            </a:extLst>
          </p:cNvPr>
          <p:cNvCxnSpPr>
            <a:cxnSpLocks/>
            <a:stCxn id="60" idx="2"/>
            <a:endCxn id="43" idx="0"/>
          </p:cNvCxnSpPr>
          <p:nvPr/>
        </p:nvCxnSpPr>
        <p:spPr>
          <a:xfrm>
            <a:off x="9841008" y="1602002"/>
            <a:ext cx="1" cy="1535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46AD21-5E82-77CC-DF28-18D8D54BBFFC}"/>
              </a:ext>
            </a:extLst>
          </p:cNvPr>
          <p:cNvCxnSpPr>
            <a:cxnSpLocks/>
            <a:stCxn id="11" idx="3"/>
            <a:endCxn id="60" idx="1"/>
          </p:cNvCxnSpPr>
          <p:nvPr/>
        </p:nvCxnSpPr>
        <p:spPr>
          <a:xfrm flipV="1">
            <a:off x="5134508" y="1212037"/>
            <a:ext cx="3668836" cy="3281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A3F05D6-D691-3BF0-F069-A74F43974298}"/>
              </a:ext>
            </a:extLst>
          </p:cNvPr>
          <p:cNvCxnSpPr>
            <a:cxnSpLocks/>
          </p:cNvCxnSpPr>
          <p:nvPr/>
        </p:nvCxnSpPr>
        <p:spPr>
          <a:xfrm>
            <a:off x="10878671" y="1338010"/>
            <a:ext cx="29136" cy="4716155"/>
          </a:xfrm>
          <a:prstGeom prst="bentConnector3">
            <a:avLst>
              <a:gd name="adj1" fmla="val 4269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4F6BF6F-558E-DC22-D88D-28C167A809A7}"/>
              </a:ext>
            </a:extLst>
          </p:cNvPr>
          <p:cNvSpPr txBox="1"/>
          <p:nvPr/>
        </p:nvSpPr>
        <p:spPr>
          <a:xfrm>
            <a:off x="3175036" y="891292"/>
            <a:ext cx="277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Getting the current Exchange Rates between Currencies</a:t>
            </a:r>
            <a:endParaRPr lang="en-IN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93439E-E96B-FD5A-229D-446EF2820F6F}"/>
              </a:ext>
            </a:extLst>
          </p:cNvPr>
          <p:cNvSpPr txBox="1"/>
          <p:nvPr/>
        </p:nvSpPr>
        <p:spPr>
          <a:xfrm>
            <a:off x="3173477" y="3153819"/>
            <a:ext cx="277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Connects all the Clients </a:t>
            </a:r>
            <a:endParaRPr lang="en-IN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5A0BAA-AFB8-BD2A-F62B-258554AB6BDF}"/>
              </a:ext>
            </a:extLst>
          </p:cNvPr>
          <p:cNvSpPr txBox="1"/>
          <p:nvPr/>
        </p:nvSpPr>
        <p:spPr>
          <a:xfrm>
            <a:off x="9979961" y="2316328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related data services happen here and stores in the database</a:t>
            </a: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FCC4DE-0255-B98A-A808-12ACB97AAB9B}"/>
              </a:ext>
            </a:extLst>
          </p:cNvPr>
          <p:cNvSpPr txBox="1"/>
          <p:nvPr/>
        </p:nvSpPr>
        <p:spPr>
          <a:xfrm>
            <a:off x="8671115" y="172878"/>
            <a:ext cx="314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MongoDB Cloud Clusters are used as the database( userDetails , accountDetails )</a:t>
            </a:r>
            <a:endParaRPr lang="en-IN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BAC307-7C56-9343-DA14-21209E9076EB}"/>
              </a:ext>
            </a:extLst>
          </p:cNvPr>
          <p:cNvSpPr txBox="1"/>
          <p:nvPr/>
        </p:nvSpPr>
        <p:spPr>
          <a:xfrm>
            <a:off x="9823081" y="4202524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and Account data services happen here and stores in the database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8C1F631-980E-C800-43FF-7252A4027763}"/>
              </a:ext>
            </a:extLst>
          </p:cNvPr>
          <p:cNvCxnSpPr>
            <a:cxnSpLocks/>
            <a:stCxn id="43" idx="3"/>
            <a:endCxn id="80" idx="2"/>
          </p:cNvCxnSpPr>
          <p:nvPr/>
        </p:nvCxnSpPr>
        <p:spPr>
          <a:xfrm flipV="1">
            <a:off x="10786785" y="3054992"/>
            <a:ext cx="355226" cy="4723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6644695-BA76-D5DF-9728-CB900590BE52}"/>
              </a:ext>
            </a:extLst>
          </p:cNvPr>
          <p:cNvCxnSpPr>
            <a:cxnSpLocks/>
            <a:stCxn id="44" idx="3"/>
            <a:endCxn id="82" idx="2"/>
          </p:cNvCxnSpPr>
          <p:nvPr/>
        </p:nvCxnSpPr>
        <p:spPr>
          <a:xfrm flipV="1">
            <a:off x="10907807" y="4941188"/>
            <a:ext cx="77324" cy="9870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C3E8E35-C1BD-11BB-0477-FB74B2A678CD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878671" y="676835"/>
            <a:ext cx="243169" cy="5352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7C1DAA3-7A82-32C5-5377-92863347EA93}"/>
              </a:ext>
            </a:extLst>
          </p:cNvPr>
          <p:cNvSpPr txBox="1"/>
          <p:nvPr/>
        </p:nvSpPr>
        <p:spPr>
          <a:xfrm>
            <a:off x="9874625" y="3574731"/>
            <a:ext cx="27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userDetails</a:t>
            </a:r>
            <a:endParaRPr lang="en-IN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C60704-DDCD-6498-6006-C4E059589373}"/>
              </a:ext>
            </a:extLst>
          </p:cNvPr>
          <p:cNvSpPr txBox="1"/>
          <p:nvPr/>
        </p:nvSpPr>
        <p:spPr>
          <a:xfrm>
            <a:off x="10103364" y="5341085"/>
            <a:ext cx="27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accountDetails</a:t>
            </a:r>
            <a:endParaRPr lang="en-IN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98A29B-5755-0FE3-3D54-09525AF2D408}"/>
              </a:ext>
            </a:extLst>
          </p:cNvPr>
          <p:cNvSpPr/>
          <p:nvPr/>
        </p:nvSpPr>
        <p:spPr>
          <a:xfrm>
            <a:off x="4729092" y="5743853"/>
            <a:ext cx="2075327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GATEWAY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9090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9D14E11-0176-BE62-FBF2-352CD7A94C4B}"/>
              </a:ext>
            </a:extLst>
          </p:cNvPr>
          <p:cNvCxnSpPr>
            <a:cxnSpLocks/>
            <a:stCxn id="11" idx="2"/>
            <a:endCxn id="129" idx="0"/>
          </p:cNvCxnSpPr>
          <p:nvPr/>
        </p:nvCxnSpPr>
        <p:spPr>
          <a:xfrm flipH="1">
            <a:off x="3299731" y="4883511"/>
            <a:ext cx="1256554" cy="860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DA1D20-FE95-B0C3-650F-6FC5912772A7}"/>
              </a:ext>
            </a:extLst>
          </p:cNvPr>
          <p:cNvCxnSpPr>
            <a:cxnSpLocks/>
            <a:stCxn id="11" idx="2"/>
            <a:endCxn id="64" idx="0"/>
          </p:cNvCxnSpPr>
          <p:nvPr/>
        </p:nvCxnSpPr>
        <p:spPr>
          <a:xfrm>
            <a:off x="4556285" y="4883511"/>
            <a:ext cx="1210471" cy="860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A3A0E0F-BCE7-5C07-F399-A75E15E223D7}"/>
              </a:ext>
            </a:extLst>
          </p:cNvPr>
          <p:cNvSpPr/>
          <p:nvPr/>
        </p:nvSpPr>
        <p:spPr>
          <a:xfrm>
            <a:off x="2097831" y="5743852"/>
            <a:ext cx="2403800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CONFIG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9296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5E1783-5095-8AD2-F7BA-5387DA0EE5E0}"/>
              </a:ext>
            </a:extLst>
          </p:cNvPr>
          <p:cNvCxnSpPr>
            <a:cxnSpLocks/>
            <a:stCxn id="9" idx="0"/>
            <a:endCxn id="76" idx="2"/>
          </p:cNvCxnSpPr>
          <p:nvPr/>
        </p:nvCxnSpPr>
        <p:spPr>
          <a:xfrm flipV="1">
            <a:off x="4556284" y="1414512"/>
            <a:ext cx="3799" cy="654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016B2AE-3FEF-0EAB-1214-2BB2F307C4EA}"/>
              </a:ext>
            </a:extLst>
          </p:cNvPr>
          <p:cNvCxnSpPr>
            <a:cxnSpLocks/>
            <a:stCxn id="11" idx="0"/>
            <a:endCxn id="79" idx="2"/>
          </p:cNvCxnSpPr>
          <p:nvPr/>
        </p:nvCxnSpPr>
        <p:spPr>
          <a:xfrm flipV="1">
            <a:off x="4556285" y="3461596"/>
            <a:ext cx="2239" cy="641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3C806C4A-3332-4A47-4449-A2CA2D144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19" y="646442"/>
            <a:ext cx="650658" cy="7625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0E374F71-AA85-7B4C-D6D6-D84925BB1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88" y="2347759"/>
            <a:ext cx="630023" cy="73833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703A31D-962C-3745-9B37-3CFF89C7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30" y="4641494"/>
            <a:ext cx="628018" cy="73598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78" name="Google Shape;251;p6">
            <a:extLst>
              <a:ext uri="{FF2B5EF4-FFF2-40B4-BE49-F238E27FC236}">
                <a16:creationId xmlns:a16="http://schemas.microsoft.com/office/drawing/2014/main" id="{34EB60DC-E73B-56C2-30AD-77FED3A7ED33}"/>
              </a:ext>
            </a:extLst>
          </p:cNvPr>
          <p:cNvSpPr/>
          <p:nvPr/>
        </p:nvSpPr>
        <p:spPr>
          <a:xfrm>
            <a:off x="8069501" y="819594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9" name="Google Shape;251;p6">
            <a:extLst>
              <a:ext uri="{FF2B5EF4-FFF2-40B4-BE49-F238E27FC236}">
                <a16:creationId xmlns:a16="http://schemas.microsoft.com/office/drawing/2014/main" id="{8FF521B1-30E3-6D30-62EE-DF368E3DF6E8}"/>
              </a:ext>
            </a:extLst>
          </p:cNvPr>
          <p:cNvSpPr/>
          <p:nvPr/>
        </p:nvSpPr>
        <p:spPr>
          <a:xfrm>
            <a:off x="9092743" y="2508469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0" name="Google Shape;251;p6">
            <a:extLst>
              <a:ext uri="{FF2B5EF4-FFF2-40B4-BE49-F238E27FC236}">
                <a16:creationId xmlns:a16="http://schemas.microsoft.com/office/drawing/2014/main" id="{0FF84933-CF2C-FB4C-E23C-01B938547B78}"/>
              </a:ext>
            </a:extLst>
          </p:cNvPr>
          <p:cNvSpPr/>
          <p:nvPr/>
        </p:nvSpPr>
        <p:spPr>
          <a:xfrm>
            <a:off x="8866838" y="4823802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1" name="Google Shape;251;p6">
            <a:extLst>
              <a:ext uri="{FF2B5EF4-FFF2-40B4-BE49-F238E27FC236}">
                <a16:creationId xmlns:a16="http://schemas.microsoft.com/office/drawing/2014/main" id="{B21DE2BF-5FF9-63BA-5D83-9A86BA564631}"/>
              </a:ext>
            </a:extLst>
          </p:cNvPr>
          <p:cNvSpPr/>
          <p:nvPr/>
        </p:nvSpPr>
        <p:spPr>
          <a:xfrm>
            <a:off x="5701508" y="5101998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2" name="Google Shape;251;p6">
            <a:extLst>
              <a:ext uri="{FF2B5EF4-FFF2-40B4-BE49-F238E27FC236}">
                <a16:creationId xmlns:a16="http://schemas.microsoft.com/office/drawing/2014/main" id="{F44A8619-39CB-074C-B9AB-16BA8A0F8F2A}"/>
              </a:ext>
            </a:extLst>
          </p:cNvPr>
          <p:cNvSpPr/>
          <p:nvPr/>
        </p:nvSpPr>
        <p:spPr>
          <a:xfrm>
            <a:off x="2860025" y="5069695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3" name="Google Shape;251;p6">
            <a:extLst>
              <a:ext uri="{FF2B5EF4-FFF2-40B4-BE49-F238E27FC236}">
                <a16:creationId xmlns:a16="http://schemas.microsoft.com/office/drawing/2014/main" id="{6396B864-7963-A0D2-2B8E-DFF01FD4AC62}"/>
              </a:ext>
            </a:extLst>
          </p:cNvPr>
          <p:cNvSpPr/>
          <p:nvPr/>
        </p:nvSpPr>
        <p:spPr>
          <a:xfrm>
            <a:off x="3522850" y="3557757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84" name="Google Shape;251;p6">
            <a:extLst>
              <a:ext uri="{FF2B5EF4-FFF2-40B4-BE49-F238E27FC236}">
                <a16:creationId xmlns:a16="http://schemas.microsoft.com/office/drawing/2014/main" id="{9FEAD65E-2B1F-5ECF-22A1-4BCD8B2EB135}"/>
              </a:ext>
            </a:extLst>
          </p:cNvPr>
          <p:cNvSpPr/>
          <p:nvPr/>
        </p:nvSpPr>
        <p:spPr>
          <a:xfrm>
            <a:off x="1238282" y="5373144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5" name="Google Shape;251;p6">
            <a:extLst>
              <a:ext uri="{FF2B5EF4-FFF2-40B4-BE49-F238E27FC236}">
                <a16:creationId xmlns:a16="http://schemas.microsoft.com/office/drawing/2014/main" id="{C92FBBEA-4E85-8137-6188-01268F20ADBD}"/>
              </a:ext>
            </a:extLst>
          </p:cNvPr>
          <p:cNvSpPr/>
          <p:nvPr/>
        </p:nvSpPr>
        <p:spPr>
          <a:xfrm>
            <a:off x="3375184" y="1559538"/>
            <a:ext cx="630023" cy="489879"/>
          </a:xfrm>
          <a:custGeom>
            <a:avLst/>
            <a:gdLst/>
            <a:ahLst/>
            <a:cxnLst/>
            <a:rect l="l" t="t" r="r" b="b"/>
            <a:pathLst>
              <a:path w="978003" h="836802" extrusionOk="0">
                <a:moveTo>
                  <a:pt x="0" y="0"/>
                </a:moveTo>
                <a:lnTo>
                  <a:pt x="978003" y="0"/>
                </a:lnTo>
                <a:lnTo>
                  <a:pt x="978003" y="836802"/>
                </a:lnTo>
                <a:lnTo>
                  <a:pt x="0" y="836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394B77F-CBD8-872D-D381-D3E8B29DDA11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 flipV="1">
            <a:off x="6804419" y="3527370"/>
            <a:ext cx="2090813" cy="26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99497AD-312E-9963-DFF3-2DCCF07E2009}"/>
              </a:ext>
            </a:extLst>
          </p:cNvPr>
          <p:cNvCxnSpPr>
            <a:cxnSpLocks/>
            <a:stCxn id="64" idx="3"/>
            <a:endCxn id="44" idx="1"/>
          </p:cNvCxnSpPr>
          <p:nvPr/>
        </p:nvCxnSpPr>
        <p:spPr>
          <a:xfrm flipV="1">
            <a:off x="6804419" y="5928192"/>
            <a:ext cx="1969790" cy="20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8AAB408-FA13-BE09-654E-61DCFA59D683}"/>
              </a:ext>
            </a:extLst>
          </p:cNvPr>
          <p:cNvCxnSpPr>
            <a:cxnSpLocks/>
            <a:stCxn id="64" idx="1"/>
            <a:endCxn id="129" idx="3"/>
          </p:cNvCxnSpPr>
          <p:nvPr/>
        </p:nvCxnSpPr>
        <p:spPr>
          <a:xfrm flipH="1" flipV="1">
            <a:off x="4501631" y="6133818"/>
            <a:ext cx="2274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3D95CDB-F3D6-4FAF-A8EA-C0E5AB7FE557}"/>
              </a:ext>
            </a:extLst>
          </p:cNvPr>
          <p:cNvCxnSpPr>
            <a:cxnSpLocks/>
            <a:stCxn id="64" idx="3"/>
            <a:endCxn id="60" idx="1"/>
          </p:cNvCxnSpPr>
          <p:nvPr/>
        </p:nvCxnSpPr>
        <p:spPr>
          <a:xfrm flipV="1">
            <a:off x="6804419" y="1212037"/>
            <a:ext cx="1998925" cy="49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C867AA4-D7B5-1336-23F2-280DAE7ADFA3}"/>
              </a:ext>
            </a:extLst>
          </p:cNvPr>
          <p:cNvSpPr txBox="1"/>
          <p:nvPr/>
        </p:nvSpPr>
        <p:spPr>
          <a:xfrm rot="16200000">
            <a:off x="8936414" y="4612384"/>
            <a:ext cx="140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Template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0293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F49C8-B3A2-A53B-668E-5970913B8B15}"/>
              </a:ext>
            </a:extLst>
          </p:cNvPr>
          <p:cNvSpPr/>
          <p:nvPr/>
        </p:nvSpPr>
        <p:spPr>
          <a:xfrm rot="16200000">
            <a:off x="-1383145" y="3237903"/>
            <a:ext cx="5827686" cy="744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641DF-B807-6F5A-504C-9A75A5F81374}"/>
              </a:ext>
            </a:extLst>
          </p:cNvPr>
          <p:cNvSpPr/>
          <p:nvPr/>
        </p:nvSpPr>
        <p:spPr>
          <a:xfrm>
            <a:off x="3978060" y="2069226"/>
            <a:ext cx="1156447" cy="7799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 GATEWAY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F8F3D6-24A9-2A9C-60E6-12F0EBC4337A}"/>
              </a:ext>
            </a:extLst>
          </p:cNvPr>
          <p:cNvSpPr/>
          <p:nvPr/>
        </p:nvSpPr>
        <p:spPr>
          <a:xfrm>
            <a:off x="3978061" y="4103580"/>
            <a:ext cx="1156447" cy="7799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EUREKA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SERVER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3CE553-D3F1-070A-BF88-E3BFB8EE75E6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1902734" y="2459192"/>
            <a:ext cx="2075326" cy="1150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0F44FA-C6C4-961D-B924-179C1CDFF9A6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>
            <a:off x="1902734" y="3609939"/>
            <a:ext cx="2075327" cy="883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8F331EF-2707-1989-EEA2-ED74D0E1A052}"/>
              </a:ext>
            </a:extLst>
          </p:cNvPr>
          <p:cNvSpPr/>
          <p:nvPr/>
        </p:nvSpPr>
        <p:spPr>
          <a:xfrm>
            <a:off x="8895232" y="3137404"/>
            <a:ext cx="1891553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8080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C68D37-3E62-2A4A-70F5-436A20E2696B}"/>
              </a:ext>
            </a:extLst>
          </p:cNvPr>
          <p:cNvSpPr/>
          <p:nvPr/>
        </p:nvSpPr>
        <p:spPr>
          <a:xfrm>
            <a:off x="8774209" y="5538226"/>
            <a:ext cx="2133598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8081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2E17AE-35D4-BD48-DA08-B4F6DD9DED9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9841008" y="3917335"/>
            <a:ext cx="1" cy="162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4AA20C-6CB3-D2C8-FCBC-F5342588452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9841008" y="3917335"/>
            <a:ext cx="1" cy="162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B7A026-51D2-204B-2506-6D0F9B5CF777}"/>
              </a:ext>
            </a:extLst>
          </p:cNvPr>
          <p:cNvCxnSpPr>
            <a:cxnSpLocks/>
            <a:stCxn id="11" idx="3"/>
            <a:endCxn id="43" idx="1"/>
          </p:cNvCxnSpPr>
          <p:nvPr/>
        </p:nvCxnSpPr>
        <p:spPr>
          <a:xfrm flipV="1">
            <a:off x="5134508" y="3527370"/>
            <a:ext cx="3760724" cy="96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B463-B07F-456D-1B98-0408E46CDD2D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5134508" y="4493546"/>
            <a:ext cx="3639701" cy="1434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C27B429-8DA9-79E9-9591-9081483D6D44}"/>
              </a:ext>
            </a:extLst>
          </p:cNvPr>
          <p:cNvSpPr/>
          <p:nvPr/>
        </p:nvSpPr>
        <p:spPr>
          <a:xfrm>
            <a:off x="8803344" y="822071"/>
            <a:ext cx="2075327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SERVICE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95FA98-5918-50CC-4F72-3934B0901E57}"/>
              </a:ext>
            </a:extLst>
          </p:cNvPr>
          <p:cNvCxnSpPr>
            <a:cxnSpLocks/>
            <a:stCxn id="60" idx="2"/>
            <a:endCxn id="43" idx="0"/>
          </p:cNvCxnSpPr>
          <p:nvPr/>
        </p:nvCxnSpPr>
        <p:spPr>
          <a:xfrm>
            <a:off x="9841008" y="1602002"/>
            <a:ext cx="1" cy="1535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46AD21-5E82-77CC-DF28-18D8D54BBFFC}"/>
              </a:ext>
            </a:extLst>
          </p:cNvPr>
          <p:cNvCxnSpPr>
            <a:cxnSpLocks/>
            <a:stCxn id="11" idx="3"/>
            <a:endCxn id="60" idx="1"/>
          </p:cNvCxnSpPr>
          <p:nvPr/>
        </p:nvCxnSpPr>
        <p:spPr>
          <a:xfrm flipV="1">
            <a:off x="5134508" y="1212037"/>
            <a:ext cx="3668836" cy="3281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A3F05D6-D691-3BF0-F069-A74F43974298}"/>
              </a:ext>
            </a:extLst>
          </p:cNvPr>
          <p:cNvCxnSpPr>
            <a:cxnSpLocks/>
          </p:cNvCxnSpPr>
          <p:nvPr/>
        </p:nvCxnSpPr>
        <p:spPr>
          <a:xfrm>
            <a:off x="10878671" y="1338010"/>
            <a:ext cx="29136" cy="4716155"/>
          </a:xfrm>
          <a:prstGeom prst="bentConnector3">
            <a:avLst>
              <a:gd name="adj1" fmla="val 4269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4F6BF6F-558E-DC22-D88D-28C167A809A7}"/>
              </a:ext>
            </a:extLst>
          </p:cNvPr>
          <p:cNvSpPr txBox="1"/>
          <p:nvPr/>
        </p:nvSpPr>
        <p:spPr>
          <a:xfrm>
            <a:off x="3175036" y="891292"/>
            <a:ext cx="277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Getting the current Exchange Rates between Currencies</a:t>
            </a:r>
            <a:endParaRPr lang="en-IN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93439E-E96B-FD5A-229D-446EF2820F6F}"/>
              </a:ext>
            </a:extLst>
          </p:cNvPr>
          <p:cNvSpPr txBox="1"/>
          <p:nvPr/>
        </p:nvSpPr>
        <p:spPr>
          <a:xfrm>
            <a:off x="3173477" y="3153819"/>
            <a:ext cx="277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Connects all the Clients </a:t>
            </a:r>
            <a:endParaRPr lang="en-IN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5A0BAA-AFB8-BD2A-F62B-258554AB6BDF}"/>
              </a:ext>
            </a:extLst>
          </p:cNvPr>
          <p:cNvSpPr txBox="1"/>
          <p:nvPr/>
        </p:nvSpPr>
        <p:spPr>
          <a:xfrm>
            <a:off x="9979961" y="2316328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related data services happen here and stores in the database</a:t>
            </a: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FCC4DE-0255-B98A-A808-12ACB97AAB9B}"/>
              </a:ext>
            </a:extLst>
          </p:cNvPr>
          <p:cNvSpPr txBox="1"/>
          <p:nvPr/>
        </p:nvSpPr>
        <p:spPr>
          <a:xfrm>
            <a:off x="8671115" y="172878"/>
            <a:ext cx="314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MongoDB Cloud Clusters are used as the database( userDetails , accountDetails )</a:t>
            </a:r>
            <a:endParaRPr lang="en-IN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BAC307-7C56-9343-DA14-21209E9076EB}"/>
              </a:ext>
            </a:extLst>
          </p:cNvPr>
          <p:cNvSpPr txBox="1"/>
          <p:nvPr/>
        </p:nvSpPr>
        <p:spPr>
          <a:xfrm>
            <a:off x="9823081" y="4202524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and Account data services happen here and stores in the database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8C1F631-980E-C800-43FF-7252A4027763}"/>
              </a:ext>
            </a:extLst>
          </p:cNvPr>
          <p:cNvCxnSpPr>
            <a:cxnSpLocks/>
            <a:stCxn id="43" idx="3"/>
            <a:endCxn id="80" idx="2"/>
          </p:cNvCxnSpPr>
          <p:nvPr/>
        </p:nvCxnSpPr>
        <p:spPr>
          <a:xfrm flipV="1">
            <a:off x="10786785" y="3054992"/>
            <a:ext cx="355226" cy="4723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6644695-BA76-D5DF-9728-CB900590BE52}"/>
              </a:ext>
            </a:extLst>
          </p:cNvPr>
          <p:cNvCxnSpPr>
            <a:cxnSpLocks/>
            <a:stCxn id="44" idx="3"/>
            <a:endCxn id="82" idx="2"/>
          </p:cNvCxnSpPr>
          <p:nvPr/>
        </p:nvCxnSpPr>
        <p:spPr>
          <a:xfrm flipV="1">
            <a:off x="10907807" y="4941188"/>
            <a:ext cx="77324" cy="9870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C3E8E35-C1BD-11BB-0477-FB74B2A678CD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878671" y="676835"/>
            <a:ext cx="243169" cy="5352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7C1DAA3-7A82-32C5-5377-92863347EA93}"/>
              </a:ext>
            </a:extLst>
          </p:cNvPr>
          <p:cNvSpPr txBox="1"/>
          <p:nvPr/>
        </p:nvSpPr>
        <p:spPr>
          <a:xfrm>
            <a:off x="9874625" y="3574731"/>
            <a:ext cx="27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userDetails</a:t>
            </a:r>
            <a:endParaRPr lang="en-IN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C60704-DDCD-6498-6006-C4E059589373}"/>
              </a:ext>
            </a:extLst>
          </p:cNvPr>
          <p:cNvSpPr txBox="1"/>
          <p:nvPr/>
        </p:nvSpPr>
        <p:spPr>
          <a:xfrm>
            <a:off x="10103364" y="5341085"/>
            <a:ext cx="27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accountDetails</a:t>
            </a:r>
            <a:endParaRPr lang="en-IN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98A29B-5755-0FE3-3D54-09525AF2D408}"/>
              </a:ext>
            </a:extLst>
          </p:cNvPr>
          <p:cNvSpPr/>
          <p:nvPr/>
        </p:nvSpPr>
        <p:spPr>
          <a:xfrm>
            <a:off x="4729092" y="5743853"/>
            <a:ext cx="2075327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GATEWAY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9090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9D14E11-0176-BE62-FBF2-352CD7A94C4B}"/>
              </a:ext>
            </a:extLst>
          </p:cNvPr>
          <p:cNvCxnSpPr>
            <a:cxnSpLocks/>
            <a:stCxn id="11" idx="2"/>
            <a:endCxn id="129" idx="0"/>
          </p:cNvCxnSpPr>
          <p:nvPr/>
        </p:nvCxnSpPr>
        <p:spPr>
          <a:xfrm flipH="1">
            <a:off x="3299731" y="4883511"/>
            <a:ext cx="1256554" cy="860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ADA1D20-FE95-B0C3-650F-6FC5912772A7}"/>
              </a:ext>
            </a:extLst>
          </p:cNvPr>
          <p:cNvCxnSpPr>
            <a:cxnSpLocks/>
            <a:stCxn id="11" idx="2"/>
            <a:endCxn id="64" idx="0"/>
          </p:cNvCxnSpPr>
          <p:nvPr/>
        </p:nvCxnSpPr>
        <p:spPr>
          <a:xfrm>
            <a:off x="4556285" y="4883511"/>
            <a:ext cx="1210471" cy="860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A3A0E0F-BCE7-5C07-F399-A75E15E223D7}"/>
              </a:ext>
            </a:extLst>
          </p:cNvPr>
          <p:cNvSpPr/>
          <p:nvPr/>
        </p:nvSpPr>
        <p:spPr>
          <a:xfrm>
            <a:off x="2097831" y="5743852"/>
            <a:ext cx="2403800" cy="779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CONFIG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9296</a:t>
            </a:r>
            <a:endParaRPr lang="en-IN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5E1783-5095-8AD2-F7BA-5387DA0EE5E0}"/>
              </a:ext>
            </a:extLst>
          </p:cNvPr>
          <p:cNvCxnSpPr>
            <a:cxnSpLocks/>
            <a:stCxn id="9" idx="0"/>
            <a:endCxn id="76" idx="2"/>
          </p:cNvCxnSpPr>
          <p:nvPr/>
        </p:nvCxnSpPr>
        <p:spPr>
          <a:xfrm flipV="1">
            <a:off x="4556284" y="1414512"/>
            <a:ext cx="3799" cy="654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016B2AE-3FEF-0EAB-1214-2BB2F307C4EA}"/>
              </a:ext>
            </a:extLst>
          </p:cNvPr>
          <p:cNvCxnSpPr>
            <a:cxnSpLocks/>
            <a:stCxn id="11" idx="0"/>
            <a:endCxn id="79" idx="2"/>
          </p:cNvCxnSpPr>
          <p:nvPr/>
        </p:nvCxnSpPr>
        <p:spPr>
          <a:xfrm flipV="1">
            <a:off x="4556285" y="3461596"/>
            <a:ext cx="2239" cy="641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3C806C4A-3332-4A47-4449-A2CA2D144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206" y="666084"/>
            <a:ext cx="650658" cy="762514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0E374F71-AA85-7B4C-D6D6-D84925BB1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35" y="2433049"/>
            <a:ext cx="630023" cy="73833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703A31D-962C-3745-9B37-3CFF89C7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81" y="4732050"/>
            <a:ext cx="628018" cy="735982"/>
          </a:xfrm>
          <a:prstGeom prst="rect">
            <a:avLst/>
          </a:prstGeom>
        </p:spPr>
      </p:pic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394B77F-CBD8-872D-D381-D3E8B29DDA11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 flipV="1">
            <a:off x="6804419" y="3527370"/>
            <a:ext cx="2090813" cy="26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99497AD-312E-9963-DFF3-2DCCF07E2009}"/>
              </a:ext>
            </a:extLst>
          </p:cNvPr>
          <p:cNvCxnSpPr>
            <a:cxnSpLocks/>
            <a:stCxn id="64" idx="3"/>
            <a:endCxn id="44" idx="1"/>
          </p:cNvCxnSpPr>
          <p:nvPr/>
        </p:nvCxnSpPr>
        <p:spPr>
          <a:xfrm flipV="1">
            <a:off x="6804419" y="5928192"/>
            <a:ext cx="1969790" cy="20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8AAB408-FA13-BE09-654E-61DCFA59D683}"/>
              </a:ext>
            </a:extLst>
          </p:cNvPr>
          <p:cNvCxnSpPr>
            <a:cxnSpLocks/>
            <a:stCxn id="64" idx="1"/>
            <a:endCxn id="129" idx="3"/>
          </p:cNvCxnSpPr>
          <p:nvPr/>
        </p:nvCxnSpPr>
        <p:spPr>
          <a:xfrm flipH="1" flipV="1">
            <a:off x="4501631" y="6133818"/>
            <a:ext cx="2274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3D95CDB-F3D6-4FAF-A8EA-C0E5AB7FE557}"/>
              </a:ext>
            </a:extLst>
          </p:cNvPr>
          <p:cNvCxnSpPr>
            <a:cxnSpLocks/>
            <a:stCxn id="64" idx="3"/>
            <a:endCxn id="60" idx="1"/>
          </p:cNvCxnSpPr>
          <p:nvPr/>
        </p:nvCxnSpPr>
        <p:spPr>
          <a:xfrm flipV="1">
            <a:off x="6804419" y="1212037"/>
            <a:ext cx="1998925" cy="49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C867AA4-D7B5-1336-23F2-280DAE7ADFA3}"/>
              </a:ext>
            </a:extLst>
          </p:cNvPr>
          <p:cNvSpPr txBox="1"/>
          <p:nvPr/>
        </p:nvSpPr>
        <p:spPr>
          <a:xfrm rot="16200000">
            <a:off x="8936414" y="4612384"/>
            <a:ext cx="140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Template</a:t>
            </a:r>
            <a:endParaRPr lang="en-I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9422A-E1A8-5606-8E00-BED5A58C1F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400" t="13984" r="6580" b="14616"/>
          <a:stretch/>
        </p:blipFill>
        <p:spPr>
          <a:xfrm>
            <a:off x="1181848" y="5459197"/>
            <a:ext cx="708467" cy="59496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BA36A1-B0E4-E8F4-AFBB-3296CF211A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400" t="13984" r="6580" b="14616"/>
          <a:stretch/>
        </p:blipFill>
        <p:spPr>
          <a:xfrm>
            <a:off x="3070360" y="1646535"/>
            <a:ext cx="759268" cy="63763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6F48E-534D-500E-DA39-9091722F1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400" t="13984" r="6580" b="14616"/>
          <a:stretch/>
        </p:blipFill>
        <p:spPr>
          <a:xfrm>
            <a:off x="3351333" y="3503871"/>
            <a:ext cx="686382" cy="57642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D77A9-B54B-B312-96F4-F46F437294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400" t="13984" r="6580" b="14616"/>
          <a:stretch/>
        </p:blipFill>
        <p:spPr>
          <a:xfrm>
            <a:off x="2560763" y="4966688"/>
            <a:ext cx="759268" cy="63763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FAC267-BF69-8710-B959-D9E718FED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400" t="13984" r="6580" b="14616"/>
          <a:stretch/>
        </p:blipFill>
        <p:spPr>
          <a:xfrm>
            <a:off x="5733040" y="4979206"/>
            <a:ext cx="759268" cy="63763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DA4F46-7B60-577F-A4FC-6C3F1620F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400" t="13984" r="6580" b="14616"/>
          <a:stretch/>
        </p:blipFill>
        <p:spPr>
          <a:xfrm>
            <a:off x="7863709" y="643350"/>
            <a:ext cx="759268" cy="63763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21CEB-FE91-7925-42FA-1584088A9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400" t="13984" r="6580" b="14616"/>
          <a:stretch/>
        </p:blipFill>
        <p:spPr>
          <a:xfrm>
            <a:off x="8942296" y="2362524"/>
            <a:ext cx="759268" cy="63763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0BA680-75E2-2891-3B2E-0C1831B2D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400" t="13984" r="6580" b="14616"/>
          <a:stretch/>
        </p:blipFill>
        <p:spPr>
          <a:xfrm>
            <a:off x="8702394" y="4766272"/>
            <a:ext cx="759268" cy="63763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960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E20696-8A3E-2D40-15C6-D39C3FE11C77}"/>
              </a:ext>
            </a:extLst>
          </p:cNvPr>
          <p:cNvSpPr/>
          <p:nvPr/>
        </p:nvSpPr>
        <p:spPr>
          <a:xfrm>
            <a:off x="2711822" y="5596217"/>
            <a:ext cx="8798859" cy="6185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Rest Template   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92C3D0-38B4-3A50-CCD3-BA6C7B942B0F}"/>
              </a:ext>
            </a:extLst>
          </p:cNvPr>
          <p:cNvSpPr/>
          <p:nvPr/>
        </p:nvSpPr>
        <p:spPr>
          <a:xfrm>
            <a:off x="3384176" y="5679139"/>
            <a:ext cx="1775012" cy="45271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Queue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8E769-193D-D669-7BF6-2BBB164006D0}"/>
              </a:ext>
            </a:extLst>
          </p:cNvPr>
          <p:cNvSpPr/>
          <p:nvPr/>
        </p:nvSpPr>
        <p:spPr>
          <a:xfrm>
            <a:off x="3003175" y="1035422"/>
            <a:ext cx="2017060" cy="6185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Registration,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DBDC9-5158-5A1B-E272-D126CB34D4F9}"/>
              </a:ext>
            </a:extLst>
          </p:cNvPr>
          <p:cNvSpPr/>
          <p:nvPr/>
        </p:nvSpPr>
        <p:spPr>
          <a:xfrm>
            <a:off x="3211606" y="2245658"/>
            <a:ext cx="1600199" cy="497541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6AE3D80-5A7D-D7DC-A9C4-F10F176DBBA5}"/>
              </a:ext>
            </a:extLst>
          </p:cNvPr>
          <p:cNvSpPr/>
          <p:nvPr/>
        </p:nvSpPr>
        <p:spPr>
          <a:xfrm>
            <a:off x="443752" y="869577"/>
            <a:ext cx="1860177" cy="296731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Landing Page</a:t>
            </a:r>
          </a:p>
          <a:p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1. Security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2. Current Exchange   Transfer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3.Countries Available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4. FAQ’s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5. Services provided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6. Quick Links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F82B956-B826-1C93-3BC2-E79CC1AD6FA1}"/>
              </a:ext>
            </a:extLst>
          </p:cNvPr>
          <p:cNvSpPr/>
          <p:nvPr/>
        </p:nvSpPr>
        <p:spPr>
          <a:xfrm>
            <a:off x="4186518" y="3428999"/>
            <a:ext cx="712694" cy="983877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MongoDb</a:t>
            </a:r>
            <a:endParaRPr lang="en-IN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E6E8CF-1F29-1C5E-AF3E-F52491BCAF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011705" y="1653987"/>
            <a:ext cx="1" cy="5916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6F206E-63AB-727A-CBAD-3F2FACE68BE1}"/>
              </a:ext>
            </a:extLst>
          </p:cNvPr>
          <p:cNvCxnSpPr>
            <a:cxnSpLocks/>
          </p:cNvCxnSpPr>
          <p:nvPr/>
        </p:nvCxnSpPr>
        <p:spPr>
          <a:xfrm>
            <a:off x="3694860" y="2743199"/>
            <a:ext cx="25213" cy="3162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75F0ED-5233-58E5-EBB1-623063921EA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542865" y="2743199"/>
            <a:ext cx="0" cy="6858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F4A1362-2810-6847-9D4C-4DCA3487F40E}"/>
              </a:ext>
            </a:extLst>
          </p:cNvPr>
          <p:cNvSpPr/>
          <p:nvPr/>
        </p:nvSpPr>
        <p:spPr>
          <a:xfrm>
            <a:off x="6550119" y="5682498"/>
            <a:ext cx="1775012" cy="45271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Queue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BF61FC-4F7D-040C-9F82-69E11E05590B}"/>
              </a:ext>
            </a:extLst>
          </p:cNvPr>
          <p:cNvSpPr/>
          <p:nvPr/>
        </p:nvSpPr>
        <p:spPr>
          <a:xfrm>
            <a:off x="6390158" y="955709"/>
            <a:ext cx="2017060" cy="6185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Registration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6C957D-EDB7-AD5D-3827-2CB80AB8AF23}"/>
              </a:ext>
            </a:extLst>
          </p:cNvPr>
          <p:cNvSpPr/>
          <p:nvPr/>
        </p:nvSpPr>
        <p:spPr>
          <a:xfrm>
            <a:off x="6554885" y="2233331"/>
            <a:ext cx="1687606" cy="497541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Service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9A6B1C-0AB4-8AFB-602E-E9747E668DD8}"/>
              </a:ext>
            </a:extLst>
          </p:cNvPr>
          <p:cNvCxnSpPr>
            <a:cxnSpLocks/>
          </p:cNvCxnSpPr>
          <p:nvPr/>
        </p:nvCxnSpPr>
        <p:spPr>
          <a:xfrm>
            <a:off x="6925515" y="2727510"/>
            <a:ext cx="25213" cy="3162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B09D5A7-C5E0-6E63-FA51-A1BE012F9C5A}"/>
              </a:ext>
            </a:extLst>
          </p:cNvPr>
          <p:cNvSpPr/>
          <p:nvPr/>
        </p:nvSpPr>
        <p:spPr>
          <a:xfrm>
            <a:off x="9494468" y="968147"/>
            <a:ext cx="1773892" cy="4137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Personal Profile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8CC3AD6-9E79-AE9E-37B9-C8C4E7A58A0D}"/>
              </a:ext>
            </a:extLst>
          </p:cNvPr>
          <p:cNvSpPr/>
          <p:nvPr/>
        </p:nvSpPr>
        <p:spPr>
          <a:xfrm>
            <a:off x="9494468" y="1595440"/>
            <a:ext cx="1773892" cy="4137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Inter Account Transfer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5189FD3-8EC5-9BC4-DCD8-43E68F83150A}"/>
              </a:ext>
            </a:extLst>
          </p:cNvPr>
          <p:cNvSpPr/>
          <p:nvPr/>
        </p:nvSpPr>
        <p:spPr>
          <a:xfrm>
            <a:off x="9494468" y="2217447"/>
            <a:ext cx="1773892" cy="4137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Deposit &amp; Withdraw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E6595C9-EB65-43CA-A0CC-33E2F3EA5E1F}"/>
              </a:ext>
            </a:extLst>
          </p:cNvPr>
          <p:cNvSpPr/>
          <p:nvPr/>
        </p:nvSpPr>
        <p:spPr>
          <a:xfrm>
            <a:off x="9494468" y="2823612"/>
            <a:ext cx="1773892" cy="4137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Transaction History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9D7021B-6695-36AC-483E-FAAFC16B3293}"/>
              </a:ext>
            </a:extLst>
          </p:cNvPr>
          <p:cNvSpPr/>
          <p:nvPr/>
        </p:nvSpPr>
        <p:spPr>
          <a:xfrm>
            <a:off x="9494468" y="3449936"/>
            <a:ext cx="1773892" cy="4137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Personal Details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D731C7-8E2D-65BC-F6EF-122C4BF7A77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381414" y="1381921"/>
            <a:ext cx="0" cy="21351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02554A-DD2E-FE40-4D4B-568D2ED4B6F4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10381414" y="2009214"/>
            <a:ext cx="0" cy="20823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D2393E-BDD8-ABA8-AFC9-15C9FFF09EC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0381414" y="2631221"/>
            <a:ext cx="0" cy="1923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61CFE1-0A8C-115E-4C76-BDA31A3900F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10381414" y="3237386"/>
            <a:ext cx="0" cy="2125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AE87AAD-DC29-DEB6-D310-7E1991D17866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 flipV="1">
            <a:off x="8242491" y="1175034"/>
            <a:ext cx="1251977" cy="13070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E3F6CE-DB0B-1DE2-CC79-520F6F9C1E12}"/>
              </a:ext>
            </a:extLst>
          </p:cNvPr>
          <p:cNvCxnSpPr>
            <a:cxnSpLocks/>
            <a:stCxn id="31" idx="3"/>
            <a:endCxn id="49" idx="1"/>
          </p:cNvCxnSpPr>
          <p:nvPr/>
        </p:nvCxnSpPr>
        <p:spPr>
          <a:xfrm flipV="1">
            <a:off x="8242491" y="1802327"/>
            <a:ext cx="1251977" cy="67977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32E78ED-08B9-B3F6-FBF7-825D1372AC22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8242491" y="2424334"/>
            <a:ext cx="1251977" cy="577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C6EF00-7821-C39D-62FF-E77D1605CB4C}"/>
              </a:ext>
            </a:extLst>
          </p:cNvPr>
          <p:cNvCxnSpPr>
            <a:cxnSpLocks/>
            <a:stCxn id="31" idx="3"/>
            <a:endCxn id="51" idx="1"/>
          </p:cNvCxnSpPr>
          <p:nvPr/>
        </p:nvCxnSpPr>
        <p:spPr>
          <a:xfrm>
            <a:off x="8242491" y="2482102"/>
            <a:ext cx="1251977" cy="54839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339481-1E56-6924-273A-DD489A783B9E}"/>
              </a:ext>
            </a:extLst>
          </p:cNvPr>
          <p:cNvCxnSpPr>
            <a:cxnSpLocks/>
            <a:stCxn id="31" idx="3"/>
            <a:endCxn id="52" idx="1"/>
          </p:cNvCxnSpPr>
          <p:nvPr/>
        </p:nvCxnSpPr>
        <p:spPr>
          <a:xfrm>
            <a:off x="8242491" y="2482102"/>
            <a:ext cx="1251977" cy="11747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AB14DA5-B7D9-2C3C-41A8-C75886DA8F1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03929" y="1344705"/>
            <a:ext cx="69924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5951C7-83C3-A635-436A-F42E8D763F0A}"/>
              </a:ext>
            </a:extLst>
          </p:cNvPr>
          <p:cNvCxnSpPr>
            <a:cxnSpLocks/>
            <a:stCxn id="31" idx="1"/>
            <a:endCxn id="7" idx="3"/>
          </p:cNvCxnSpPr>
          <p:nvPr/>
        </p:nvCxnSpPr>
        <p:spPr>
          <a:xfrm flipH="1">
            <a:off x="4811805" y="2482102"/>
            <a:ext cx="1743080" cy="123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F474964-9F62-55A4-5C75-EF8E197F8966}"/>
              </a:ext>
            </a:extLst>
          </p:cNvPr>
          <p:cNvSpPr/>
          <p:nvPr/>
        </p:nvSpPr>
        <p:spPr>
          <a:xfrm>
            <a:off x="7493793" y="3413461"/>
            <a:ext cx="712694" cy="983877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MongoDb</a:t>
            </a:r>
            <a:endParaRPr lang="en-IN" sz="10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A428341-F027-6E98-EB94-1089408C53F4}"/>
              </a:ext>
            </a:extLst>
          </p:cNvPr>
          <p:cNvCxnSpPr>
            <a:cxnSpLocks/>
          </p:cNvCxnSpPr>
          <p:nvPr/>
        </p:nvCxnSpPr>
        <p:spPr>
          <a:xfrm>
            <a:off x="7832912" y="2743199"/>
            <a:ext cx="0" cy="6858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B096135-C7FC-EEC7-7D5E-F2D94E4DCEF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398688" y="1574274"/>
            <a:ext cx="0" cy="6590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8A32EE5-B4F4-6F88-A74F-78FEE5139F85}"/>
              </a:ext>
            </a:extLst>
          </p:cNvPr>
          <p:cNvSpPr/>
          <p:nvPr/>
        </p:nvSpPr>
        <p:spPr>
          <a:xfrm>
            <a:off x="9494468" y="4056101"/>
            <a:ext cx="1773892" cy="4137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Support, FAQ’s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806874E-5D54-4993-ECB3-0EC80FA21163}"/>
              </a:ext>
            </a:extLst>
          </p:cNvPr>
          <p:cNvCxnSpPr>
            <a:cxnSpLocks/>
            <a:stCxn id="31" idx="3"/>
            <a:endCxn id="127" idx="1"/>
          </p:cNvCxnSpPr>
          <p:nvPr/>
        </p:nvCxnSpPr>
        <p:spPr>
          <a:xfrm>
            <a:off x="8242491" y="2482102"/>
            <a:ext cx="1251977" cy="178088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9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6784C6C-9EB3-D0CE-C10E-6DBA858C8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11259"/>
          <a:stretch/>
        </p:blipFill>
        <p:spPr>
          <a:xfrm>
            <a:off x="2684271" y="633896"/>
            <a:ext cx="1949561" cy="1778000"/>
          </a:xfrm>
          <a:prstGeom prst="rect">
            <a:avLst/>
          </a:prstGeom>
        </p:spPr>
      </p:pic>
      <p:sp>
        <p:nvSpPr>
          <p:cNvPr id="33" name="Google Shape;789;p18">
            <a:extLst>
              <a:ext uri="{FF2B5EF4-FFF2-40B4-BE49-F238E27FC236}">
                <a16:creationId xmlns:a16="http://schemas.microsoft.com/office/drawing/2014/main" id="{A1FE927D-B1DB-A7C9-8F32-090CC9984A50}"/>
              </a:ext>
            </a:extLst>
          </p:cNvPr>
          <p:cNvSpPr/>
          <p:nvPr/>
        </p:nvSpPr>
        <p:spPr>
          <a:xfrm>
            <a:off x="7115610" y="531036"/>
            <a:ext cx="1168400" cy="1650804"/>
          </a:xfrm>
          <a:custGeom>
            <a:avLst/>
            <a:gdLst/>
            <a:ahLst/>
            <a:cxnLst/>
            <a:rect l="l" t="t" r="r" b="b"/>
            <a:pathLst>
              <a:path w="1369070" h="1930740" extrusionOk="0">
                <a:moveTo>
                  <a:pt x="0" y="0"/>
                </a:moveTo>
                <a:lnTo>
                  <a:pt x="1369070" y="0"/>
                </a:lnTo>
                <a:lnTo>
                  <a:pt x="1369070" y="1930741"/>
                </a:lnTo>
                <a:lnTo>
                  <a:pt x="0" y="19307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34" name="Google Shape;790;p18">
            <a:extLst>
              <a:ext uri="{FF2B5EF4-FFF2-40B4-BE49-F238E27FC236}">
                <a16:creationId xmlns:a16="http://schemas.microsoft.com/office/drawing/2014/main" id="{AEF19E80-6B23-96CB-91E7-977FE54E8819}"/>
              </a:ext>
            </a:extLst>
          </p:cNvPr>
          <p:cNvSpPr/>
          <p:nvPr/>
        </p:nvSpPr>
        <p:spPr>
          <a:xfrm>
            <a:off x="5103153" y="531036"/>
            <a:ext cx="1168400" cy="1678842"/>
          </a:xfrm>
          <a:custGeom>
            <a:avLst/>
            <a:gdLst/>
            <a:ahLst/>
            <a:cxnLst/>
            <a:rect l="l" t="t" r="r" b="b"/>
            <a:pathLst>
              <a:path w="1462911" h="2063079" extrusionOk="0">
                <a:moveTo>
                  <a:pt x="0" y="0"/>
                </a:moveTo>
                <a:lnTo>
                  <a:pt x="1462910" y="0"/>
                </a:lnTo>
                <a:lnTo>
                  <a:pt x="1462910" y="2063079"/>
                </a:lnTo>
                <a:lnTo>
                  <a:pt x="0" y="20630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35" name="Google Shape;791;p18">
            <a:extLst>
              <a:ext uri="{FF2B5EF4-FFF2-40B4-BE49-F238E27FC236}">
                <a16:creationId xmlns:a16="http://schemas.microsoft.com/office/drawing/2014/main" id="{F9945AC7-8E47-3C22-F4AD-FD640D0CF928}"/>
              </a:ext>
            </a:extLst>
          </p:cNvPr>
          <p:cNvSpPr/>
          <p:nvPr/>
        </p:nvSpPr>
        <p:spPr>
          <a:xfrm>
            <a:off x="9128067" y="857377"/>
            <a:ext cx="1168400" cy="1198880"/>
          </a:xfrm>
          <a:custGeom>
            <a:avLst/>
            <a:gdLst/>
            <a:ahLst/>
            <a:cxnLst/>
            <a:rect l="l" t="t" r="r" b="b"/>
            <a:pathLst>
              <a:path w="1737948" h="1737948" extrusionOk="0">
                <a:moveTo>
                  <a:pt x="0" y="0"/>
                </a:moveTo>
                <a:lnTo>
                  <a:pt x="1737948" y="0"/>
                </a:lnTo>
                <a:lnTo>
                  <a:pt x="1737948" y="1737948"/>
                </a:lnTo>
                <a:lnTo>
                  <a:pt x="0" y="1737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sz="2400">
              <a:solidFill>
                <a:schemeClr val="tx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EE1F55E-01C9-B5C3-C5B4-5BF55882A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86" y="2786451"/>
            <a:ext cx="1619361" cy="18977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5667E4-D179-9DC4-0F1A-98FAFA246A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0" t="28553" r="18089" b="26355"/>
          <a:stretch/>
        </p:blipFill>
        <p:spPr>
          <a:xfrm>
            <a:off x="5561693" y="2824098"/>
            <a:ext cx="3918564" cy="1365252"/>
          </a:xfrm>
          <a:prstGeom prst="rect">
            <a:avLst/>
          </a:prstGeom>
        </p:spPr>
      </p:pic>
      <p:sp>
        <p:nvSpPr>
          <p:cNvPr id="40" name="Google Shape;800;p18">
            <a:extLst>
              <a:ext uri="{FF2B5EF4-FFF2-40B4-BE49-F238E27FC236}">
                <a16:creationId xmlns:a16="http://schemas.microsoft.com/office/drawing/2014/main" id="{2BD354FD-24BE-6230-0B53-78FED0ACA20B}"/>
              </a:ext>
            </a:extLst>
          </p:cNvPr>
          <p:cNvSpPr/>
          <p:nvPr/>
        </p:nvSpPr>
        <p:spPr>
          <a:xfrm>
            <a:off x="5100318" y="4399004"/>
            <a:ext cx="1847497" cy="1514886"/>
          </a:xfrm>
          <a:custGeom>
            <a:avLst/>
            <a:gdLst/>
            <a:ahLst/>
            <a:cxnLst/>
            <a:rect l="l" t="t" r="r" b="b"/>
            <a:pathLst>
              <a:path w="2153584" h="1842656" extrusionOk="0">
                <a:moveTo>
                  <a:pt x="0" y="0"/>
                </a:moveTo>
                <a:lnTo>
                  <a:pt x="2153584" y="0"/>
                </a:lnTo>
                <a:lnTo>
                  <a:pt x="2153584" y="1842657"/>
                </a:lnTo>
                <a:lnTo>
                  <a:pt x="0" y="18426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43" name="Google Shape;797;p18">
            <a:extLst>
              <a:ext uri="{FF2B5EF4-FFF2-40B4-BE49-F238E27FC236}">
                <a16:creationId xmlns:a16="http://schemas.microsoft.com/office/drawing/2014/main" id="{E288675C-0469-45D9-97D3-0F001223E53B}"/>
              </a:ext>
            </a:extLst>
          </p:cNvPr>
          <p:cNvSpPr txBox="1"/>
          <p:nvPr/>
        </p:nvSpPr>
        <p:spPr>
          <a:xfrm>
            <a:off x="1223430" y="3581438"/>
            <a:ext cx="26471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09F8E69-E1B7-1AB6-004D-09CB84F8D03F}"/>
              </a:ext>
            </a:extLst>
          </p:cNvPr>
          <p:cNvSpPr/>
          <p:nvPr/>
        </p:nvSpPr>
        <p:spPr>
          <a:xfrm>
            <a:off x="354291" y="1147534"/>
            <a:ext cx="2017060" cy="6185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PRESENTATION 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TECHNOLOGY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E9865EF-E453-1690-CC08-4BF24D3F7A9A}"/>
              </a:ext>
            </a:extLst>
          </p:cNvPr>
          <p:cNvSpPr/>
          <p:nvPr/>
        </p:nvSpPr>
        <p:spPr>
          <a:xfrm>
            <a:off x="791348" y="3297070"/>
            <a:ext cx="2017060" cy="6185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 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7A1E5D3-692C-C481-C788-80F7341EFAA7}"/>
              </a:ext>
            </a:extLst>
          </p:cNvPr>
          <p:cNvSpPr/>
          <p:nvPr/>
        </p:nvSpPr>
        <p:spPr>
          <a:xfrm>
            <a:off x="9391002" y="3270650"/>
            <a:ext cx="2534802" cy="6185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APPLICATION</a:t>
            </a:r>
            <a:r>
              <a:rPr lang="en-US" sz="1400" dirty="0">
                <a:solidFill>
                  <a:schemeClr val="tx1"/>
                </a:solidFill>
                <a:sym typeface="Libre Franklin"/>
              </a:rPr>
              <a:t> 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PLATFORM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EA1447F-63C1-53CB-1D06-93E321AA4498}"/>
              </a:ext>
            </a:extLst>
          </p:cNvPr>
          <p:cNvSpPr/>
          <p:nvPr/>
        </p:nvSpPr>
        <p:spPr>
          <a:xfrm>
            <a:off x="4843747" y="6168821"/>
            <a:ext cx="2435244" cy="6185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INTEGRATION SERVICE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8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375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Libre Franklin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 Chand V</dc:creator>
  <cp:lastModifiedBy>Eswar Chand V</cp:lastModifiedBy>
  <cp:revision>3</cp:revision>
  <dcterms:created xsi:type="dcterms:W3CDTF">2023-10-03T09:33:33Z</dcterms:created>
  <dcterms:modified xsi:type="dcterms:W3CDTF">2023-10-10T12:51:31Z</dcterms:modified>
</cp:coreProperties>
</file>