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60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3EF4F-576C-4A26-975C-C97841DF8D52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32E33-7E4F-44C8-9CD0-464B4D20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1CE0-B8D0-A5DF-94FC-D8AAA66D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FFDC-E0D4-DB1E-FE39-BC833767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3A81-F1B1-8642-5034-1AB391A1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684D-8E7A-4D32-A59C-AA4234F7AB52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292-1803-0B04-3B97-DF7B2AE0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3327-21A5-D05E-8EBB-D97548EC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8C74-8E4C-78C6-063C-8B2FC1C6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ACC67-9856-3F13-30F1-CABCB3A60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520-3D4E-3025-B2FA-6A51CAE7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C1B-42D9-4EB6-AA53-3B3FBF87523C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351-E346-37E7-C704-C2318565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6CF6-C072-6CDA-288F-0ED8206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2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3AAF7-8FEA-46BD-6E1B-03D4D9610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351CD-EAF2-0633-545C-EB769C58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B4A8-EF55-54ED-B60C-AACC7904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78B-B4F1-4991-9EF2-5C3425C81914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DA87-D6AC-A6CC-831A-E84CF755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084C-D9BE-38E9-F32A-053B6F8D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7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2F47-53A6-D77D-437D-545859F6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24E7-C56A-4342-D483-064D035A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453A-1B25-E10F-6411-A8A36C26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16-4AD5-4416-BF29-BB61AB2AF51A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A97F-875D-E2B4-D58C-03ED5E48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0174-B431-5844-121C-A4C7E916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33AC-E532-20E0-81F9-C5FC1BF9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FC79B-B7C1-7A34-4625-D5D83D4B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FBE7-3541-3F8A-653D-F29F7848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451A-3A15-4268-85BD-5962114094D4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7BDB-6FBE-B622-7C7B-1C7CBDAC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358B-D005-733B-1F1B-CC73B26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6C19-8F19-64F1-44EF-5828670C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08AC-E596-9A32-1282-BB580A421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BD7F7-A96F-C467-BED9-13CB0E34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CAC7-5C29-40F9-3091-FA942150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3D90-2312-40D1-A9FB-DC55D98CEE17}" type="datetime1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3123-1CEC-8FE0-67F1-F423326E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3D57F-C6BF-0B85-0F22-B0ED8AD4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5C23-FDC6-2CB7-FB4E-44B38534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417C-0040-1B9E-4FF0-B1A38807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FDE4-3599-F16E-7E08-EC5E8139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378C6-A823-D2F3-8C26-B48E66F4D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13BFC-5385-DDBB-4E35-9F576CEA1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2473E-762B-9254-7394-CF8688C7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80A3-6686-4F6A-90DE-75F26ACD9D51}" type="datetime1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8170D-04B3-5B38-EF8C-216BB342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623C5-53D2-545F-DD61-6F8207CF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9B1A-3D68-F631-5FAB-F28534CF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5F53D-C8B8-AB17-C753-3026614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3ED-DF26-4B37-B3BE-BBD619E736D3}" type="datetime1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1518D-B3E8-08DE-7864-75FB1E1B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FC504-64A0-F5AF-3276-B879421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6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A78DE-A3FB-F77C-C6FD-6D9B0B78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B292-DA8B-47DD-A616-9DED331D069C}" type="datetime1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0F33A-D9E3-B4A6-BBD8-17CBF040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5556A-8924-7F1F-570B-A57463A9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7D62-C014-46A6-7CB2-AC1185A4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A7A9-9041-B592-DBFC-13945794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86993-A29B-8DB4-4186-61CA1EA2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5187-CFC2-D727-C659-D1914988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A0C2-EAE2-4968-B263-EC4A2F052988}" type="datetime1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A229-4F45-2A71-4912-713690C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017C-4FF7-3559-02F7-0A07433D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FFBF-79BF-717D-AA02-F78BEA59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1B30A-0623-ADA1-A282-C12EACDD9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7B466-340B-EA1F-C2AB-F40CFE54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7C29-DFDE-A8DD-64E6-41576BA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BE5C-A342-4D0D-B91F-1121A01940FE}" type="datetime1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D401-02C1-41D4-0E3A-552B339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C23E-6150-21BB-2C80-81C2D88E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CCE24-7944-52B3-7AD4-3EF76BB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A40E-12F0-163D-912D-C342C00E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9A5E-A132-2262-F60A-FC997E8D2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5A80-0D85-48B9-BB5E-42F485DBE0EE}" type="datetime1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ED43-1280-810F-0FDC-DBC6847B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892A-8624-F002-F3E3-72FB9561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1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EE7A2-5704-B789-176A-9DC7333C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D4B72-44FE-F311-726C-5FB7AD3F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3F194-66F6-45D9-8CB6-DE9DB051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AAE2E-98E5-CE4B-1FD3-94EBB0B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8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8BFC5-B49F-5F04-BE83-76BB5E39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74771-7C80-99A1-7669-28B64357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1F966-5243-6F5B-C9CC-BF0289E8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CF70D-6290-C9EE-9ABD-94F4769E8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889A9-F093-BEC5-700D-5D085844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03493-DF2C-8507-44BD-D94781E4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DED67-F182-B878-CA61-CFAACA145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622F7-AB98-FFF1-8404-E0BA0389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F39B5-CD50-DDC2-6BC7-BA82241E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8D312-9957-7C43-A982-B4B1ED6E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6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 Chand V</dc:creator>
  <cp:lastModifiedBy>Eswar Chand V</cp:lastModifiedBy>
  <cp:revision>3</cp:revision>
  <dcterms:created xsi:type="dcterms:W3CDTF">2023-10-12T05:59:05Z</dcterms:created>
  <dcterms:modified xsi:type="dcterms:W3CDTF">2023-10-12T08:58:44Z</dcterms:modified>
</cp:coreProperties>
</file>