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8" r:id="rId8"/>
    <p:sldId id="266" r:id="rId9"/>
    <p:sldId id="267" r:id="rId10"/>
    <p:sldId id="264" r:id="rId11"/>
    <p:sldId id="273" r:id="rId12"/>
    <p:sldId id="263" r:id="rId13"/>
    <p:sldId id="271" r:id="rId14"/>
    <p:sldId id="272" r:id="rId15"/>
    <p:sldId id="265" r:id="rId16"/>
    <p:sldId id="270" r:id="rId17"/>
    <p:sldId id="262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D9BF-556D-F0A4-5B0D-C8C90B73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837C2-40A4-37BF-2802-D11FDFCA0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6ACD-C0C4-5AA3-3CE2-50D8A402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B14F-4034-9AFE-969D-CAE0033A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A5C2-4B37-E679-F19A-103FC5D4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1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FB77-0E9C-FCA4-5F57-1B0F972D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F0DB4-42E0-C28A-9DC3-9D7E6F92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552E-41FF-9D1D-629E-4B9F9946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904C-13AC-A76F-E9EB-02DDE68E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67B4-B87A-4915-2532-375AF2DE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21D35-1573-A9AD-7FB6-60E5009B5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75EE-6764-00E8-36C8-D6A21810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2BCA-C7CF-A8C6-9D84-C99DB699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E9CE-B330-29EA-6DEC-F4E23759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267D-2AD1-2EBB-BC6F-74E85E93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5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6092-50CB-8015-7AD0-8EFEADB4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8B32-21E9-D2FE-E8F6-792B1D42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11CD-CB5D-5A7B-6218-60AF0DE7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2D7F-F77D-35B5-1B30-34F3D337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C886-F41F-FE9F-5D85-6AB816E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EC30-DBF7-5F3B-7FB3-9748632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C250-2F09-0FB0-38B3-B165B27F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D2FB-90A0-D471-C568-7521ADBD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AAB4-006E-328E-D97E-B9AC978D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FFFE-E8A0-14B4-DEEC-E61BAC8B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7708-E5F3-1AEE-C179-9D69722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64C6-AC3A-B6F3-FF36-2B4899ACB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92AA-24D4-79B7-DA6F-E8AAB57B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2FEF-FDDA-65E5-CE62-98209F26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A47-625D-BD70-A65A-29457C68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904F-9C3B-1B0C-2197-DCDCA96D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E567-ECD2-DFA9-36F5-8DEFCD2F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7E6F-B27E-0E5A-575B-718E92CF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ECBA-959F-6A24-ABCE-D465B354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7ABCD-EB71-E9FC-FF4E-CA7DC1EFD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ECD1A-0164-F029-1771-936AE7FE5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7B5D8-9701-DDB2-B428-98F1F28E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0A379-4C33-B3A2-240C-DAC3CB4B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092EC-625E-8F5D-576B-5B3AB27A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355A-9BC0-B7E9-8F4D-F5B8BF1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EFCA2-FDC7-AB59-D317-DC33290B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4C180-7C7F-84EE-DE10-F76F1EC2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4640C-2437-4180-C183-12F161D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3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DFCB4-5C35-D2EC-313F-B58C3C3B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F20ED-B8F1-0911-2EBF-AD3CC90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48C0-30E9-E52A-9EF8-A708902F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8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5C9D-1EC4-181B-C229-EE141976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8965-A1F3-DD6B-D5D7-A0B8A958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3905-36BC-BA79-4A31-966094A9E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D72C-FF9F-C4EA-A02A-8CB8DB74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0D10-8BF7-16C4-52F6-0A50D3AA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01F86-7272-D237-580B-181AC4DF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3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B46-F5A5-5C95-3DA3-944D8B2F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F43F-2C4A-DEFF-AD26-849BD327C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B1C08-06E7-6606-8C30-074A7C38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09EE8-6D9E-176D-7DA2-7FBEE134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1716-7691-6905-4AAA-CD90A8F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9375-1AB0-C376-298E-346CC75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CE69-6DA8-9F5D-3715-526D5630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C8C4-9D11-8F71-601C-0F887C76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6E6B-79BB-7094-308A-FC18C3888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B563-AECD-48FC-B85F-5342975C8293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5B87-FDBE-7748-1AE3-F3967998F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3524-5A13-A96A-3953-815622617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4F60-54EA-4DB5-B27D-A76EE9F04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A7E7-6357-FF04-0B93-357768B96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A1992-33DA-375E-123E-528EA27FB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B035B-AC0E-C51D-EF84-96630945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0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6441F9-6AEE-4F47-146E-4E64A768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B0D76-1DB1-DE7E-3F9E-F1225103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3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1DC1D-3473-43B0-BBF1-B8EEC963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9CBC1-1019-2E3B-EC10-35168630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8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F3FF3-BD7D-F9AD-B19A-17CEA4B6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91F80-3369-1196-735A-DD853B4CB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BE68A-A548-12A1-1EE0-9DB855B3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9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2332A-41CE-FDA5-C596-A4F47231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1950F-CCD3-73D5-1642-ECE498114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22053-6C29-5F51-A3D7-27E97FBED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992F0-878B-51AB-C95F-A659A47A7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B2ABE-B355-E30D-17BE-C4F36493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492EB-29F9-145B-3231-4C1FA3E2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F1A68-A9C8-F81F-ED24-745D64EF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0481D-EBA6-3FE0-0018-ABAAF0BF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77CFE-174E-91C0-102B-39C50C0E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4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039FB-9186-F0C7-8110-A94332938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2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40F9D-D9D2-1295-B576-C6B2A4F69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94E31-1386-A618-0850-40AC1616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5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9B496-F3BC-26CF-F819-864C4C86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4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Chand V</dc:creator>
  <cp:lastModifiedBy>Eswar Chand V</cp:lastModifiedBy>
  <cp:revision>2</cp:revision>
  <dcterms:created xsi:type="dcterms:W3CDTF">2023-10-11T18:53:19Z</dcterms:created>
  <dcterms:modified xsi:type="dcterms:W3CDTF">2023-10-12T06:01:56Z</dcterms:modified>
</cp:coreProperties>
</file>