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80" r:id="rId3"/>
    <p:sldId id="258" r:id="rId4"/>
    <p:sldId id="286" r:id="rId5"/>
    <p:sldId id="287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6" r:id="rId16"/>
    <p:sldId id="277" r:id="rId17"/>
    <p:sldId id="278" r:id="rId18"/>
    <p:sldId id="279" r:id="rId19"/>
    <p:sldId id="288" r:id="rId20"/>
    <p:sldId id="285" r:id="rId21"/>
    <p:sldId id="274" r:id="rId22"/>
    <p:sldId id="27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1ACE78-EDFC-47DF-91C5-476A77582372}" v="30" dt="2025-04-03T06:18:58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3T05:49:23.676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3T05:49:25.591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3T05:49:25.80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F5B7F-8512-41E7-A035-99AF5AE4F19F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BF95E-DA7F-4100-90CB-4D99A6961DE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USECASE DIAGRAM: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Use case is a description of set of sequence of actions.  Graphically it is rendered as an ellipse with solid line including only its name.  Use case diagram is a behavioral diagram that shows a set of use cases and actors and their relationship.  It is an association between the use cases and actors.  An actor represents a real-world object.  Primary Actor – Sender, Secondary Actor Receiver.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BF95E-DA7F-4100-90CB-4D99A6961DE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BF95E-DA7F-4100-90CB-4D99A6961DE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 Diagram: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description of set of objects that share the same attributes operations, relationships, and semantics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DBF95E-DA7F-4100-90CB-4D99A6961DE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36E3-064B-4319-8971-DB24598FB7A4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026F-F1B0-4023-B4A0-A3D8B50537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36E3-064B-4319-8971-DB24598FB7A4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026F-F1B0-4023-B4A0-A3D8B50537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36E3-064B-4319-8971-DB24598FB7A4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026F-F1B0-4023-B4A0-A3D8B50537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1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36E3-064B-4319-8971-DB24598FB7A4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026F-F1B0-4023-B4A0-A3D8B50537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52890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36E3-064B-4319-8971-DB24598FB7A4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026F-F1B0-4023-B4A0-A3D8B50537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69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36E3-064B-4319-8971-DB24598FB7A4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026F-F1B0-4023-B4A0-A3D8B50537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01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36E3-064B-4319-8971-DB24598FB7A4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026F-F1B0-4023-B4A0-A3D8B50537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59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36E3-064B-4319-8971-DB24598FB7A4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026F-F1B0-4023-B4A0-A3D8B50537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405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36E3-064B-4319-8971-DB24598FB7A4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026F-F1B0-4023-B4A0-A3D8B50537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3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36E3-064B-4319-8971-DB24598FB7A4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026F-F1B0-4023-B4A0-A3D8B50537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90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36E3-064B-4319-8971-DB24598FB7A4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026F-F1B0-4023-B4A0-A3D8B50537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9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36E3-064B-4319-8971-DB24598FB7A4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026F-F1B0-4023-B4A0-A3D8B50537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99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36E3-064B-4319-8971-DB24598FB7A4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026F-F1B0-4023-B4A0-A3D8B50537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01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36E3-064B-4319-8971-DB24598FB7A4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026F-F1B0-4023-B4A0-A3D8B50537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75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36E3-064B-4319-8971-DB24598FB7A4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026F-F1B0-4023-B4A0-A3D8B50537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1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36E3-064B-4319-8971-DB24598FB7A4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026F-F1B0-4023-B4A0-A3D8B50537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0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36E3-064B-4319-8971-DB24598FB7A4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026F-F1B0-4023-B4A0-A3D8B50537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47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DE36E3-064B-4319-8971-DB24598FB7A4}" type="datetimeFigureOut">
              <a:rPr lang="en-US" smtClean="0"/>
              <a:pPr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1026F-F1B0-4023-B4A0-A3D8B50537F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37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tepoint.com/php/" TargetMode="External"/><Relationship Id="rId7" Type="http://schemas.openxmlformats.org/officeDocument/2006/relationships/hyperlink" Target="https://www.apachefriends.org/download.html" TargetMode="External"/><Relationship Id="rId2" Type="http://schemas.openxmlformats.org/officeDocument/2006/relationships/hyperlink" Target="https://www.w3schools.com/php/defaul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ysqltutorial.org/" TargetMode="External"/><Relationship Id="rId5" Type="http://schemas.openxmlformats.org/officeDocument/2006/relationships/hyperlink" Target="https://www.mysql.com/" TargetMode="External"/><Relationship Id="rId4" Type="http://schemas.openxmlformats.org/officeDocument/2006/relationships/hyperlink" Target="https://www.php.ne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0100" y="928670"/>
            <a:ext cx="8429684" cy="25717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b="1" u="sng" dirty="0"/>
              <a:t>Car Washing Management System</a:t>
            </a:r>
            <a:br>
              <a:rPr lang="en-US" b="1" u="sng" dirty="0"/>
            </a:br>
            <a:br>
              <a:rPr lang="en-US" b="1" u="sng" dirty="0"/>
            </a:br>
            <a:r>
              <a:rPr lang="en-US" sz="2000" b="1" u="sng" dirty="0"/>
              <a:t>Developed in PHP &amp; </a:t>
            </a:r>
            <a:r>
              <a:rPr lang="en-US" sz="2000" b="1" u="sng" dirty="0" err="1"/>
              <a:t>MySQL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A87F3-E850-FFCF-67BC-6CA807BDE39C}"/>
              </a:ext>
            </a:extLst>
          </p:cNvPr>
          <p:cNvSpPr txBox="1"/>
          <p:nvPr/>
        </p:nvSpPr>
        <p:spPr>
          <a:xfrm>
            <a:off x="4499992" y="4437112"/>
            <a:ext cx="4320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YERRASANI CHANDRA SEKHAR REDDY</a:t>
            </a:r>
          </a:p>
          <a:p>
            <a:pPr algn="ctr"/>
            <a:r>
              <a:rPr lang="en-US" dirty="0"/>
              <a:t>BU22CSCI0100254</a:t>
            </a:r>
          </a:p>
          <a:p>
            <a:pPr algn="ctr"/>
            <a:r>
              <a:rPr lang="en-US" sz="1600" dirty="0"/>
              <a:t>Under guidance of</a:t>
            </a:r>
          </a:p>
          <a:p>
            <a:pPr algn="ctr"/>
            <a:r>
              <a:rPr lang="en-US" dirty="0"/>
              <a:t>HELEN PARIMALA</a:t>
            </a:r>
          </a:p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000108"/>
          </a:xfrm>
        </p:spPr>
        <p:txBody>
          <a:bodyPr/>
          <a:lstStyle/>
          <a:p>
            <a:pPr algn="ctr"/>
            <a:r>
              <a:rPr lang="en-IN" b="1" dirty="0"/>
              <a:t>Use Case Diagram</a:t>
            </a:r>
            <a:endParaRPr lang="en-US" b="1" dirty="0"/>
          </a:p>
        </p:txBody>
      </p:sp>
      <p:pic>
        <p:nvPicPr>
          <p:cNvPr id="1026" name="Picture 2" descr="C:\Users\pande\Desktop\ice_screenshot_20211215-235740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1228048" y="2052638"/>
            <a:ext cx="5910030" cy="41957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pande\Desktop\ice_screenshot_20211215-235847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403648" y="1052736"/>
            <a:ext cx="6786610" cy="5500726"/>
          </a:xfrm>
          <a:prstGeom prst="rect">
            <a:avLst/>
          </a:prstGeo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4E1CD5B-ED31-66ED-560A-CF5035B84967}"/>
                  </a:ext>
                </a:extLst>
              </p14:cNvPr>
              <p14:cNvContentPartPr/>
              <p14:nvPr/>
            </p14:nvContentPartPr>
            <p14:xfrm>
              <a:off x="556450" y="3593739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4E1CD5B-ED31-66ED-560A-CF5035B8496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2810" y="348573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615FB3-88FF-CD2B-2EAA-110CCB43028E}"/>
                  </a:ext>
                </a:extLst>
              </p14:cNvPr>
              <p14:cNvContentPartPr/>
              <p14:nvPr/>
            </p14:nvContentPartPr>
            <p14:xfrm>
              <a:off x="-1328150" y="421419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615FB3-88FF-CD2B-2EAA-110CCB4302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381790" y="31341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BAEC1F2-633B-E2E6-523E-BC9CA4D83F38}"/>
                  </a:ext>
                </a:extLst>
              </p14:cNvPr>
              <p14:cNvContentPartPr/>
              <p14:nvPr/>
            </p14:nvContentPartPr>
            <p14:xfrm>
              <a:off x="-1328150" y="421419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BAEC1F2-633B-E2E6-523E-BC9CA4D83F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381790" y="313419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Class Diagram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C:\Users\pande\Downloads\class Diagram CWM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4117" y="1988840"/>
            <a:ext cx="7410450" cy="43204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1142984"/>
          </a:xfrm>
        </p:spPr>
        <p:txBody>
          <a:bodyPr/>
          <a:lstStyle/>
          <a:p>
            <a:pPr algn="ctr"/>
            <a:r>
              <a:rPr lang="en-IN" b="1" dirty="0"/>
              <a:t>ER Diagram</a:t>
            </a:r>
            <a:endParaRPr lang="en-US" b="1" dirty="0"/>
          </a:p>
        </p:txBody>
      </p:sp>
      <p:pic>
        <p:nvPicPr>
          <p:cNvPr id="6" name="Content Placeholder 5" descr="C:\Users\pande\Downloads\cwmserdia (1).jp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1500174"/>
            <a:ext cx="7429551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2547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Project Screens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 descr="C:\Users\pande\Downloads\Car Wash management System _ Home Page.png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5918" y="1071546"/>
            <a:ext cx="5357850" cy="5176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:\Users\pande\Downloads\CWMS _ Car Wash Points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729" y="571480"/>
            <a:ext cx="6266164" cy="567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pande\Downloads\CWMS _ Washing Plans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428604"/>
            <a:ext cx="7143800" cy="5819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:\Users\pande\Downloads\CWMS _ Contact Us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428604"/>
            <a:ext cx="6572296" cy="5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4480" y="214290"/>
            <a:ext cx="6715172" cy="2527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pande\Downloads\CWMS _ Admin Sign in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214686"/>
            <a:ext cx="6929486" cy="307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1BC46A-20E5-D3AD-B9BC-37CC3648B1BA}"/>
              </a:ext>
            </a:extLst>
          </p:cNvPr>
          <p:cNvSpPr txBox="1"/>
          <p:nvPr/>
        </p:nvSpPr>
        <p:spPr>
          <a:xfrm>
            <a:off x="3275856" y="980728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Future Enhancements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66D4E9-8D27-49E7-7615-40C054E96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793672"/>
            <a:ext cx="5394490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of AI-based washing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application for user convenience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billing and payment gateway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tracking of washing process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vehicle service history</a:t>
            </a:r>
          </a:p>
        </p:txBody>
      </p:sp>
    </p:spTree>
    <p:extLst>
      <p:ext uri="{BB962C8B-B14F-4D97-AF65-F5344CB8AC3E}">
        <p14:creationId xmlns:p14="http://schemas.microsoft.com/office/powerpoint/2010/main" val="3688081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25470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u="sng" dirty="0"/>
              <a:t>Project Overview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9118C6-59D1-1484-3EC8-8FE6A6B5CF2F}"/>
              </a:ext>
            </a:extLst>
          </p:cNvPr>
          <p:cNvSpPr txBox="1"/>
          <p:nvPr/>
        </p:nvSpPr>
        <p:spPr>
          <a:xfrm>
            <a:off x="1187624" y="1000108"/>
            <a:ext cx="77460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</a:t>
            </a:r>
            <a:r>
              <a:rPr lang="en-US" dirty="0"/>
              <a:t>Our goal is to lead the car washing industry by focusing on customers, employees, growth, innovation, and efficiency.</a:t>
            </a:r>
          </a:p>
          <a:p>
            <a:endParaRPr lang="en-US" dirty="0"/>
          </a:p>
          <a:p>
            <a:r>
              <a:rPr lang="en-US" dirty="0"/>
              <a:t>*The Car Washing Management System is fully automated, covering foaming, washing, drying, and brushing.</a:t>
            </a:r>
          </a:p>
          <a:p>
            <a:endParaRPr lang="en-US" dirty="0"/>
          </a:p>
          <a:p>
            <a:r>
              <a:rPr lang="en-US" dirty="0"/>
              <a:t>*Experienced workers ensure thorough cleaning, and the system is visually monitored step by step.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*Currently, car washing details are maintained on paper, leading to several issues:</a:t>
            </a:r>
          </a:p>
          <a:p>
            <a:r>
              <a:rPr lang="en-US" dirty="0"/>
              <a:t>        -Data storage is inefficient.</a:t>
            </a:r>
          </a:p>
          <a:p>
            <a:r>
              <a:rPr lang="en-US" dirty="0"/>
              <a:t>        -Maintenance is difficult.</a:t>
            </a:r>
          </a:p>
          <a:p>
            <a:r>
              <a:rPr lang="en-US" dirty="0"/>
              <a:t>        -Updating or changing details is time-consuming.</a:t>
            </a:r>
          </a:p>
          <a:p>
            <a:r>
              <a:rPr lang="en-US" dirty="0"/>
              <a:t>        -Performance does not meet expectations.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4B5A0-B6F0-C8AD-FE1C-7ABF8D8078EB}"/>
              </a:ext>
            </a:extLst>
          </p:cNvPr>
          <p:cNvSpPr txBox="1"/>
          <p:nvPr/>
        </p:nvSpPr>
        <p:spPr>
          <a:xfrm>
            <a:off x="755576" y="1628800"/>
            <a:ext cx="76328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Car Washing Management System</a:t>
            </a:r>
            <a:r>
              <a:rPr lang="en-US" dirty="0"/>
              <a:t> was carefully planned and developed.</a:t>
            </a:r>
          </a:p>
          <a:p>
            <a:endParaRPr lang="en-US" dirty="0"/>
          </a:p>
          <a:p>
            <a:r>
              <a:rPr lang="en-US" dirty="0"/>
              <a:t>All necessary requirements were considered to ensure a smooth and efficient system.</a:t>
            </a:r>
          </a:p>
          <a:p>
            <a:endParaRPr lang="en-US" dirty="0"/>
          </a:p>
          <a:p>
            <a:r>
              <a:rPr lang="en-US" dirty="0"/>
              <a:t>The system manages car washing bookings efficiently.</a:t>
            </a:r>
          </a:p>
          <a:p>
            <a:endParaRPr lang="en-US" dirty="0"/>
          </a:p>
          <a:p>
            <a:r>
              <a:rPr lang="en-US" dirty="0"/>
              <a:t>This web application ensures high-quality car washing results.</a:t>
            </a:r>
          </a:p>
          <a:p>
            <a:endParaRPr lang="en-US" dirty="0"/>
          </a:p>
          <a:p>
            <a:r>
              <a:rPr lang="en-IN" dirty="0"/>
              <a:t>It is user friendly and capable of washing multiple cars </a:t>
            </a:r>
            <a:r>
              <a:rPr lang="en-IN" dirty="0" err="1"/>
              <a:t>simulteneously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72547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References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785794"/>
            <a:ext cx="7498080" cy="546260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/>
              <a:t>For PHP</a:t>
            </a:r>
            <a:endParaRPr lang="en-US" sz="2000" dirty="0"/>
          </a:p>
          <a:p>
            <a:pPr lvl="0">
              <a:buFont typeface="Wingdings" pitchFamily="2" charset="2"/>
              <a:buChar char="q"/>
            </a:pPr>
            <a:r>
              <a:rPr lang="en-US" sz="2400" u="sng" dirty="0">
                <a:hlinkClick r:id="rId2"/>
              </a:rPr>
              <a:t>https://www.w3schools.com/php/default.asp</a:t>
            </a:r>
            <a:endParaRPr lang="en-US" sz="2400" dirty="0"/>
          </a:p>
          <a:p>
            <a:pPr lvl="0">
              <a:buFont typeface="Wingdings" pitchFamily="2" charset="2"/>
              <a:buChar char="q"/>
            </a:pPr>
            <a:r>
              <a:rPr lang="en-US" sz="2400" u="sng" dirty="0">
                <a:hlinkClick r:id="rId3"/>
              </a:rPr>
              <a:t>https://www.sitepoint.com/php/</a:t>
            </a:r>
            <a:endParaRPr lang="en-US" sz="2400" dirty="0"/>
          </a:p>
          <a:p>
            <a:pPr lvl="0">
              <a:buFont typeface="Wingdings" pitchFamily="2" charset="2"/>
              <a:buChar char="q"/>
            </a:pPr>
            <a:r>
              <a:rPr lang="en-US" sz="2400" u="sng" dirty="0">
                <a:hlinkClick r:id="rId4"/>
              </a:rPr>
              <a:t>https://www.php.net/</a:t>
            </a:r>
            <a:endParaRPr lang="en-US" sz="2400" dirty="0"/>
          </a:p>
          <a:p>
            <a:pPr>
              <a:buNone/>
            </a:pPr>
            <a:r>
              <a:rPr lang="en-US" sz="2800" dirty="0"/>
              <a:t> </a:t>
            </a:r>
          </a:p>
          <a:p>
            <a:pPr>
              <a:buNone/>
            </a:pPr>
            <a:r>
              <a:rPr lang="en-US" sz="2000" b="1" dirty="0"/>
              <a:t>For </a:t>
            </a:r>
            <a:r>
              <a:rPr lang="en-US" sz="2000" b="1" dirty="0" err="1"/>
              <a:t>MySQL</a:t>
            </a:r>
            <a:endParaRPr lang="en-US" sz="2000" dirty="0"/>
          </a:p>
          <a:p>
            <a:pPr lvl="0">
              <a:buFont typeface="Wingdings" pitchFamily="2" charset="2"/>
              <a:buChar char="q"/>
            </a:pPr>
            <a:r>
              <a:rPr lang="en-US" sz="2400" u="sng" dirty="0">
                <a:hlinkClick r:id="rId5"/>
              </a:rPr>
              <a:t>https://www.mysql.com/</a:t>
            </a:r>
            <a:endParaRPr lang="en-US" sz="2400" dirty="0"/>
          </a:p>
          <a:p>
            <a:pPr lvl="0">
              <a:buFont typeface="Wingdings" pitchFamily="2" charset="2"/>
              <a:buChar char="q"/>
            </a:pPr>
            <a:r>
              <a:rPr lang="en-US" sz="2400" u="sng" dirty="0">
                <a:hlinkClick r:id="rId6"/>
              </a:rPr>
              <a:t>http://www.mysqltutorial.org</a:t>
            </a:r>
            <a:endParaRPr lang="en-US" sz="2400" dirty="0"/>
          </a:p>
          <a:p>
            <a:pPr>
              <a:buNone/>
            </a:pPr>
            <a:r>
              <a:rPr lang="en-US" sz="2000" b="1" dirty="0"/>
              <a:t> </a:t>
            </a:r>
            <a:endParaRPr lang="en-US" sz="2000" dirty="0"/>
          </a:p>
          <a:p>
            <a:pPr>
              <a:buNone/>
            </a:pPr>
            <a:r>
              <a:rPr lang="en-US" sz="2000" b="1" dirty="0"/>
              <a:t>For XAMPP</a:t>
            </a:r>
            <a:endParaRPr lang="en-US" sz="2000" dirty="0"/>
          </a:p>
          <a:p>
            <a:pPr lvl="0">
              <a:buFont typeface="Wingdings" pitchFamily="2" charset="2"/>
              <a:buChar char="q"/>
            </a:pPr>
            <a:r>
              <a:rPr lang="en-US" sz="2400" u="sng" dirty="0">
                <a:hlinkClick r:id="rId7"/>
              </a:rPr>
              <a:t>https://www.apachefriends.org/download.html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2428868"/>
            <a:ext cx="7498080" cy="1143000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/>
              <a:t>Thank You</a:t>
            </a:r>
            <a:endParaRPr lang="en-US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-243408"/>
            <a:ext cx="7498080" cy="642942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u="sng" dirty="0"/>
            </a:br>
            <a:r>
              <a:rPr lang="en-US" b="1" u="sng" dirty="0"/>
              <a:t>Introduction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505357"/>
            <a:ext cx="7498080" cy="5105416"/>
          </a:xfrm>
        </p:spPr>
        <p:txBody>
          <a:bodyPr>
            <a:normAutofit/>
          </a:bodyPr>
          <a:lstStyle/>
          <a:p>
            <a:pPr marL="82296" indent="0">
              <a:buNone/>
            </a:pPr>
            <a:r>
              <a:rPr lang="en-US" sz="2400" dirty="0"/>
              <a:t>*This service helps managers assess transportation costs while maintaining quality</a:t>
            </a:r>
            <a:r>
              <a:rPr lang="en-US" sz="1200" dirty="0"/>
              <a:t>.</a:t>
            </a:r>
          </a:p>
          <a:p>
            <a:pPr marL="82296" indent="0">
              <a:buNone/>
            </a:pPr>
            <a:endParaRPr lang="en-US" sz="1200" dirty="0"/>
          </a:p>
          <a:p>
            <a:pPr marL="82296" indent="0">
              <a:buNone/>
            </a:pPr>
            <a:r>
              <a:rPr lang="en-US" sz="2400" dirty="0"/>
              <a:t>*The Car Washing Management System automates the entire cleaning process with expert workers and step-by-step visualization</a:t>
            </a:r>
            <a:r>
              <a:rPr lang="en-US" sz="1200" dirty="0"/>
              <a:t>.</a:t>
            </a:r>
          </a:p>
          <a:p>
            <a:pPr marL="82296" indent="0">
              <a:buNone/>
            </a:pPr>
            <a:endParaRPr lang="en-US" sz="1200" dirty="0"/>
          </a:p>
          <a:p>
            <a:pPr marL="82296" indent="0">
              <a:buNone/>
            </a:pPr>
            <a:r>
              <a:rPr lang="en-US" sz="2400" dirty="0"/>
              <a:t>*The project is built using PHP and MySQL.</a:t>
            </a:r>
            <a:endParaRPr lang="en-IN" sz="2400" dirty="0"/>
          </a:p>
          <a:p>
            <a:pPr marL="82296" indent="0">
              <a:buNone/>
            </a:pPr>
            <a:endParaRPr lang="en-US" sz="1800" dirty="0"/>
          </a:p>
          <a:p>
            <a:pPr>
              <a:buNone/>
            </a:pPr>
            <a:r>
              <a:rPr lang="en-US" sz="2400" dirty="0"/>
              <a:t>*It has two modules: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Admin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User</a:t>
            </a:r>
            <a:endParaRPr lang="en-US" sz="2400" dirty="0"/>
          </a:p>
          <a:p>
            <a:pPr marL="82296" indent="0">
              <a:buNone/>
            </a:pPr>
            <a:endParaRPr lang="en-US" sz="2400" dirty="0"/>
          </a:p>
          <a:p>
            <a:pPr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A1C851-183A-9A8E-E262-3BDE9A915995}"/>
              </a:ext>
            </a:extLst>
          </p:cNvPr>
          <p:cNvSpPr txBox="1"/>
          <p:nvPr/>
        </p:nvSpPr>
        <p:spPr>
          <a:xfrm>
            <a:off x="1259632" y="1998199"/>
            <a:ext cx="5472608" cy="2778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endParaRPr lang="en-US" b="1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Manual record-keeping using paper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Difficult to update or modify records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Time-consuming and error-prone process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Limited tracking of car washing activities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3E5FF8-2BA3-B412-A4A0-4BF6D7BD883D}"/>
              </a:ext>
            </a:extLst>
          </p:cNvPr>
          <p:cNvSpPr txBox="1"/>
          <p:nvPr/>
        </p:nvSpPr>
        <p:spPr>
          <a:xfrm>
            <a:off x="2915816" y="836712"/>
            <a:ext cx="50405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Existing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052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91F8B6-7A9A-EBE4-C120-BF97D6D0455F}"/>
              </a:ext>
            </a:extLst>
          </p:cNvPr>
          <p:cNvSpPr txBox="1"/>
          <p:nvPr/>
        </p:nvSpPr>
        <p:spPr>
          <a:xfrm>
            <a:off x="3347864" y="476672"/>
            <a:ext cx="5688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Updated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A31F08-6091-068A-54CC-55DC0D88D9B4}"/>
              </a:ext>
            </a:extLst>
          </p:cNvPr>
          <p:cNvSpPr txBox="1"/>
          <p:nvPr/>
        </p:nvSpPr>
        <p:spPr>
          <a:xfrm>
            <a:off x="1331640" y="1772816"/>
            <a:ext cx="6048672" cy="1705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Automated car washing management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Online booking system for users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Admin dashboard for managing bookings &amp; locations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Database storage for efficient record management</a:t>
            </a:r>
          </a:p>
        </p:txBody>
      </p:sp>
    </p:spTree>
    <p:extLst>
      <p:ext uri="{BB962C8B-B14F-4D97-AF65-F5344CB8AC3E}">
        <p14:creationId xmlns:p14="http://schemas.microsoft.com/office/powerpoint/2010/main" val="3540031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285728"/>
            <a:ext cx="7498080" cy="7143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u="sng" dirty="0"/>
              <a:t>Admin Module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857232"/>
            <a:ext cx="7498080" cy="5391168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Secure admin login system</a:t>
            </a:r>
            <a:endParaRPr lang="en-US" sz="1200" dirty="0"/>
          </a:p>
          <a:p>
            <a:pPr lvl="0"/>
            <a:r>
              <a:rPr lang="en-US" sz="2400" b="1" dirty="0"/>
              <a:t>Dashboard:</a:t>
            </a:r>
            <a:r>
              <a:rPr lang="en-US" sz="2400" dirty="0"/>
              <a:t> In this section, admin can see two wheeler and four wheeler vehicle detail in brief.</a:t>
            </a:r>
          </a:p>
          <a:p>
            <a:pPr lvl="0"/>
            <a:r>
              <a:rPr lang="en-US" sz="2400" b="1" dirty="0"/>
              <a:t>Washing Points:</a:t>
            </a:r>
            <a:r>
              <a:rPr lang="en-US" sz="2400" dirty="0"/>
              <a:t> In this section, admin can manage washing location (Add/Update).</a:t>
            </a:r>
          </a:p>
          <a:p>
            <a:pPr lvl="0"/>
            <a:r>
              <a:rPr lang="en-US" sz="2400" b="1" dirty="0"/>
              <a:t>Add Car Washing Booking:</a:t>
            </a:r>
            <a:r>
              <a:rPr lang="en-US" sz="2400" dirty="0"/>
              <a:t> In this section, admin add car washing booking on his/her end.</a:t>
            </a:r>
          </a:p>
          <a:p>
            <a:pPr lvl="0"/>
            <a:r>
              <a:rPr lang="en-US" sz="2400" b="1" dirty="0"/>
              <a:t>Car Washing Booking: </a:t>
            </a:r>
            <a:r>
              <a:rPr lang="en-US" sz="2400" dirty="0"/>
              <a:t>In this section, admin can view booking details of car washing which is booked by users.</a:t>
            </a:r>
          </a:p>
          <a:p>
            <a:pPr lvl="0"/>
            <a:r>
              <a:rPr lang="en-US" sz="2400" b="1" dirty="0"/>
              <a:t>Manage Enquiries:</a:t>
            </a:r>
            <a:r>
              <a:rPr lang="en-US" sz="2400" dirty="0"/>
              <a:t> In this section, admin can read the enquiries of users.</a:t>
            </a:r>
          </a:p>
          <a:p>
            <a:pPr lvl="0"/>
            <a:r>
              <a:rPr lang="en-US" sz="2400" b="1" dirty="0"/>
              <a:t>Pages: </a:t>
            </a:r>
            <a:r>
              <a:rPr lang="en-US" sz="2400" dirty="0"/>
              <a:t>In this section, the admin can manage about us and contact us pages.</a:t>
            </a:r>
          </a:p>
          <a:p>
            <a:r>
              <a:rPr lang="en-US" sz="2400" b="1" dirty="0"/>
              <a:t>Admin can also change the password of his/her account.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14290"/>
            <a:ext cx="7498080" cy="128588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User  Module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538" y="928670"/>
            <a:ext cx="7862150" cy="578647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endParaRPr lang="en-US" sz="1800" b="1" dirty="0"/>
          </a:p>
          <a:p>
            <a:pPr>
              <a:buNone/>
            </a:pPr>
            <a:r>
              <a:rPr lang="en-US" sz="1800" b="1" dirty="0"/>
              <a:t>Users</a:t>
            </a:r>
            <a:endParaRPr lang="en-US" sz="1800" dirty="0"/>
          </a:p>
          <a:p>
            <a:pPr lvl="0"/>
            <a:r>
              <a:rPr lang="en-US" sz="1800" b="1" dirty="0"/>
              <a:t>Home Page:</a:t>
            </a:r>
            <a:r>
              <a:rPr lang="en-US" sz="1800" dirty="0"/>
              <a:t> Users can see the listed vehicles on the home page.</a:t>
            </a:r>
          </a:p>
          <a:p>
            <a:pPr lvl="0"/>
            <a:r>
              <a:rPr lang="en-US" sz="1800" b="1" dirty="0"/>
              <a:t>About Us:</a:t>
            </a:r>
            <a:r>
              <a:rPr lang="en-US" sz="1800" dirty="0"/>
              <a:t> Users can view about us page.</a:t>
            </a:r>
          </a:p>
          <a:p>
            <a:pPr lvl="0"/>
            <a:r>
              <a:rPr lang="en-US" sz="1800" b="1" dirty="0"/>
              <a:t>Washing plans</a:t>
            </a:r>
            <a:r>
              <a:rPr lang="en-US" sz="1800" dirty="0"/>
              <a:t>: User can view car washing plans and book that plans.</a:t>
            </a:r>
          </a:p>
          <a:p>
            <a:pPr lvl="0"/>
            <a:r>
              <a:rPr lang="en-US" sz="1800" b="1" dirty="0"/>
              <a:t>Washing points</a:t>
            </a:r>
            <a:r>
              <a:rPr lang="en-US" sz="1800" dirty="0"/>
              <a:t>: User can view car washing location.</a:t>
            </a:r>
          </a:p>
          <a:p>
            <a:pPr lvl="0"/>
            <a:r>
              <a:rPr lang="en-US" sz="1800" b="1" dirty="0"/>
              <a:t>Contact us:</a:t>
            </a:r>
            <a:r>
              <a:rPr lang="en-US" sz="1800" dirty="0"/>
              <a:t> Users can view the contact us page and do enquiry.</a:t>
            </a:r>
          </a:p>
          <a:p>
            <a:pPr lvl="0">
              <a:buNone/>
            </a:pPr>
            <a:endParaRPr lang="en-US" sz="1800" dirty="0"/>
          </a:p>
          <a:p>
            <a:pPr lvl="0">
              <a:buNone/>
            </a:pPr>
            <a:endParaRPr lang="en-US" sz="18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u="sng" dirty="0"/>
              <a:t>Requirement Specification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142984"/>
            <a:ext cx="7498080" cy="5105416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sz="2000" b="1" u="sng" dirty="0"/>
              <a:t>Hardware Configuration:</a:t>
            </a:r>
            <a:endParaRPr lang="en-US" sz="2000" dirty="0"/>
          </a:p>
          <a:p>
            <a:pPr>
              <a:buNone/>
            </a:pPr>
            <a:r>
              <a:rPr lang="en-IN" sz="2400" dirty="0"/>
              <a:t>    </a:t>
            </a:r>
            <a:r>
              <a:rPr lang="en-IN" sz="1800" b="1" dirty="0"/>
              <a:t>Client Side</a:t>
            </a:r>
          </a:p>
          <a:p>
            <a:pPr>
              <a:buNone/>
            </a:pPr>
            <a:endParaRPr lang="en-IN" sz="1800" b="1" dirty="0"/>
          </a:p>
          <a:p>
            <a:pPr>
              <a:buNone/>
            </a:pPr>
            <a:endParaRPr lang="en-IN" sz="1800" b="1" dirty="0"/>
          </a:p>
          <a:p>
            <a:pPr>
              <a:buNone/>
            </a:pPr>
            <a:endParaRPr lang="en-IN" sz="1800" b="1" dirty="0"/>
          </a:p>
          <a:p>
            <a:pPr>
              <a:buNone/>
            </a:pPr>
            <a:r>
              <a:rPr lang="en-IN" sz="1800" b="1" dirty="0"/>
              <a:t>  </a:t>
            </a:r>
          </a:p>
          <a:p>
            <a:pPr>
              <a:buNone/>
            </a:pPr>
            <a:r>
              <a:rPr lang="en-IN" sz="1800" b="1" dirty="0"/>
              <a:t>  </a:t>
            </a:r>
          </a:p>
          <a:p>
            <a:pPr>
              <a:buNone/>
            </a:pPr>
            <a:r>
              <a:rPr lang="en-IN" sz="1800" b="1" dirty="0"/>
              <a:t>    Server Side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57356" y="4429132"/>
          <a:ext cx="60960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GB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Hard 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20GB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2.0GHz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85918" y="2285992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512 MB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Hard 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10GB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Processor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 GHz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928670"/>
            <a:ext cx="7498080" cy="5319730"/>
          </a:xfrm>
        </p:spPr>
        <p:txBody>
          <a:bodyPr/>
          <a:lstStyle/>
          <a:p>
            <a:r>
              <a:rPr lang="en-US" sz="2000" b="1" u="sng" dirty="0"/>
              <a:t>Software Requirement:</a:t>
            </a:r>
          </a:p>
          <a:p>
            <a:pPr>
              <a:buNone/>
            </a:pPr>
            <a:r>
              <a:rPr lang="en-IN" sz="1800" b="1" dirty="0"/>
              <a:t>    Client Side</a:t>
            </a:r>
          </a:p>
          <a:p>
            <a:endParaRPr lang="en-IN" sz="2000" b="1" u="sng" dirty="0"/>
          </a:p>
          <a:p>
            <a:endParaRPr lang="en-IN" sz="2000" b="1" u="sng" dirty="0"/>
          </a:p>
          <a:p>
            <a:pPr>
              <a:buNone/>
            </a:pPr>
            <a:endParaRPr lang="en-US" sz="2000" b="1" u="sng" dirty="0"/>
          </a:p>
          <a:p>
            <a:pPr>
              <a:buNone/>
            </a:pPr>
            <a:r>
              <a:rPr lang="en-IN" sz="2000" dirty="0"/>
              <a:t> </a:t>
            </a:r>
          </a:p>
          <a:p>
            <a:pPr>
              <a:buNone/>
            </a:pPr>
            <a:r>
              <a:rPr lang="en-IN" sz="1800" b="1" dirty="0"/>
              <a:t>  Server Side</a:t>
            </a:r>
          </a:p>
          <a:p>
            <a:pPr>
              <a:buNone/>
            </a:pPr>
            <a:endParaRPr lang="en-US" sz="1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43042" y="1857364"/>
          <a:ext cx="6905652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2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2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Web 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Google Chrome or any compatible browser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Windows or any equivalent 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714480" y="3929066"/>
          <a:ext cx="6715172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5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7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Web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Server side 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PHP5.6 or above version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Database Server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MySQL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 Browser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Google Chrome or any compatible browser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Operating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Windows or any equivalent 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2391</TotalTime>
  <Words>769</Words>
  <Application>Microsoft Office PowerPoint</Application>
  <PresentationFormat>On-screen Show (4:3)</PresentationFormat>
  <Paragraphs>141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Wingdings 3</vt:lpstr>
      <vt:lpstr>Ion</vt:lpstr>
      <vt:lpstr>Car Washing Management System  Developed in PHP &amp; MySQL </vt:lpstr>
      <vt:lpstr>Project Overview </vt:lpstr>
      <vt:lpstr> Introduction </vt:lpstr>
      <vt:lpstr>PowerPoint Presentation</vt:lpstr>
      <vt:lpstr>PowerPoint Presentation</vt:lpstr>
      <vt:lpstr>Admin Module </vt:lpstr>
      <vt:lpstr>User  Module </vt:lpstr>
      <vt:lpstr>Requirement Specification </vt:lpstr>
      <vt:lpstr>PowerPoint Presentation</vt:lpstr>
      <vt:lpstr>Use Case Diagram</vt:lpstr>
      <vt:lpstr>PowerPoint Presentation</vt:lpstr>
      <vt:lpstr>Class Diagram</vt:lpstr>
      <vt:lpstr>ER Diagram</vt:lpstr>
      <vt:lpstr>Project Screens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COVID19 Testing  Management System</dc:title>
  <dc:creator>Anuj kumar</dc:creator>
  <cp:lastModifiedBy>Sapuram Deepthi</cp:lastModifiedBy>
  <cp:revision>32</cp:revision>
  <dcterms:created xsi:type="dcterms:W3CDTF">2021-11-06T13:13:02Z</dcterms:created>
  <dcterms:modified xsi:type="dcterms:W3CDTF">2025-05-29T06:58:15Z</dcterms:modified>
</cp:coreProperties>
</file>