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F740C3-3659-48FD-974F-85FD13C9FF6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701D5D-B6BF-4C7D-A19C-474EE9EDE89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3D3FA4-AD23-490C-B99D-95972D96322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E935FB-069A-4E81-A3D5-EB5C8227996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86E048-603E-4C7C-B96D-C54604FAE8F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3F1265-B566-4EDA-B173-0DE165C2F7E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7D894D-B6E8-40B6-8913-CADD2EA0E48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775FCC-53C6-4A7F-A062-4750FB64CCC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5B47E9-684B-4921-A160-3A3F673335C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E39E21-90E0-4596-BB7F-F79781D7056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7C4A48-2B6E-45A3-AC7B-49802826813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EA1FF1-8A0F-4293-A3E8-DA982A4EF3B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03995E-22A8-419E-A8D7-5F09D045C6A1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806B03-54E3-48E7-ADA2-B827C9CD7C2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F133B6-5E01-40ED-8558-D593C559BD6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B4A6010-B23A-4B70-9B64-B4EC8488982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DC347D-5092-4F0C-947F-4F91DFABF28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346F84D-63E6-4DFF-8A4E-504247BE0F87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08/08/18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9F0D379-5EFB-4929-B193-CF615BF00A7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7522FDB-FC2E-4760-B7BC-CF617FA624B8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08/08/18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67D8F2-3AB2-449D-B6CC-802B459B3BF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tutorialspoint.com/html_online_training/index.asp" TargetMode="External"/><Relationship Id="rId2" Type="http://schemas.openxmlformats.org/officeDocument/2006/relationships/hyperlink" Target="https://www.tutorialspoint.com/html_online_training/index.asp" TargetMode="External"/><Relationship Id="rId3" Type="http://schemas.openxmlformats.org/officeDocument/2006/relationships/hyperlink" Target="https://www.tutorialspoint.com/html_online_training/index.asp" TargetMode="External"/><Relationship Id="rId4" Type="http://schemas.openxmlformats.org/officeDocument/2006/relationships/hyperlink" Target="https://www.tutorialspoint.com/css_online_training/index.asp" TargetMode="External"/><Relationship Id="rId5" Type="http://schemas.openxmlformats.org/officeDocument/2006/relationships/hyperlink" Target="https://www.youtube.com/watch?v=aYSgpR5VGPM&amp;spfreload=10" TargetMode="External"/><Relationship Id="rId6" Type="http://schemas.openxmlformats.org/officeDocument/2006/relationships/hyperlink" Target="https://www.youtube.com/watch?v=aYSgpR5VGPM&amp;spfreload=10" TargetMode="External"/><Relationship Id="rId7" Type="http://schemas.openxmlformats.org/officeDocument/2006/relationships/hyperlink" Target="https://www.youtube.com/watch?v=aYSgpR5VGPM&amp;spfreload=10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235040" y="1224000"/>
            <a:ext cx="33768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4472c4"/>
                </a:solidFill>
                <a:latin typeface="Calibri"/>
              </a:rPr>
              <a:t>( O n l i n e  S h o p p I n g  Z o n e )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89" name="Picture 6" descr=""/>
          <p:cNvPicPr/>
          <p:nvPr/>
        </p:nvPicPr>
        <p:blipFill>
          <a:blip r:embed="rId1"/>
          <a:stretch/>
        </p:blipFill>
        <p:spPr>
          <a:xfrm>
            <a:off x="4680720" y="1528560"/>
            <a:ext cx="2485080" cy="29750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8398080" y="4504320"/>
            <a:ext cx="2727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r">
              <a:lnSpc>
                <a:spcPct val="100000"/>
              </a:lnSpc>
            </a:pPr>
            <a:r>
              <a:rPr b="1" lang="en-IN" sz="2400" spc="-1" strike="noStrike">
                <a:solidFill>
                  <a:srgbClr val="1f4e79"/>
                </a:solidFill>
                <a:latin typeface="Calibri"/>
              </a:rPr>
              <a:t>Submitted by 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840080" y="5194080"/>
            <a:ext cx="3843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marL="343080" indent="-342720" algn="r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Chandu Mani Kumar ( 16CS036 )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N. Sunil ( 16CS042 )              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016160" y="576000"/>
            <a:ext cx="4263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marL="343080" indent="-342720" algn="r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1" lang="en-IN" sz="4000" spc="-1" strike="noStrike">
                <a:solidFill>
                  <a:srgbClr val="000000"/>
                </a:solidFill>
                <a:latin typeface="Calibri"/>
              </a:rPr>
              <a:t>TrendzOle    </a:t>
            </a:r>
            <a:r>
              <a:rPr b="1" lang="en-IN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 isInverted="tru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1" descr=""/>
          <p:cNvPicPr/>
          <p:nvPr/>
        </p:nvPicPr>
        <p:blipFill>
          <a:blip r:embed="rId1"/>
          <a:stretch/>
        </p:blipFill>
        <p:spPr>
          <a:xfrm>
            <a:off x="0" y="355680"/>
            <a:ext cx="12191760" cy="614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0" y="358920"/>
            <a:ext cx="12191760" cy="614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981440" y="1065240"/>
            <a:ext cx="5765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 u="sng">
                <a:solidFill>
                  <a:srgbClr val="00b050"/>
                </a:solidFill>
                <a:uFillTx/>
                <a:latin typeface="Times New Roman"/>
              </a:rPr>
              <a:t>Screenshots of Output</a:t>
            </a:r>
            <a:r>
              <a:rPr b="0" lang="en-IN" sz="4000" spc="-1" strike="noStrike">
                <a:solidFill>
                  <a:srgbClr val="00b050"/>
                </a:solidFill>
                <a:latin typeface="Times New Roman"/>
              </a:rPr>
              <a:t>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2" name="Picture 1" descr=""/>
          <p:cNvPicPr/>
          <p:nvPr/>
        </p:nvPicPr>
        <p:blipFill>
          <a:blip r:embed="rId1"/>
          <a:stretch/>
        </p:blipFill>
        <p:spPr>
          <a:xfrm>
            <a:off x="0" y="308520"/>
            <a:ext cx="12191760" cy="624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1760" cy="6944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0" y="394200"/>
            <a:ext cx="12191760" cy="6146280"/>
          </a:xfrm>
          <a:prstGeom prst="rect">
            <a:avLst/>
          </a:prstGeom>
          <a:ln>
            <a:noFill/>
          </a:ln>
        </p:spPr>
      </p:pic>
      <p:pic>
        <p:nvPicPr>
          <p:cNvPr id="125" name="Picture 6" descr=""/>
          <p:cNvPicPr/>
          <p:nvPr/>
        </p:nvPicPr>
        <p:blipFill>
          <a:blip r:embed="rId2"/>
          <a:srcRect l="2849" t="17012" r="78449" b="14489"/>
          <a:stretch/>
        </p:blipFill>
        <p:spPr>
          <a:xfrm>
            <a:off x="1032480" y="1207080"/>
            <a:ext cx="10699560" cy="4955760"/>
          </a:xfrm>
          <a:prstGeom prst="rect">
            <a:avLst/>
          </a:prstGeom>
          <a:ln>
            <a:noFill/>
          </a:ln>
        </p:spPr>
      </p:pic>
      <p:pic>
        <p:nvPicPr>
          <p:cNvPr id="126" name="Picture 4" descr=""/>
          <p:cNvPicPr/>
          <p:nvPr/>
        </p:nvPicPr>
        <p:blipFill>
          <a:blip r:embed="rId3"/>
          <a:srcRect l="21600" t="16202" r="52225" b="12991"/>
          <a:stretch/>
        </p:blipFill>
        <p:spPr>
          <a:xfrm>
            <a:off x="2633400" y="1371600"/>
            <a:ext cx="3191040" cy="4352040"/>
          </a:xfrm>
          <a:prstGeom prst="rect">
            <a:avLst/>
          </a:prstGeom>
          <a:ln>
            <a:noFill/>
          </a:ln>
        </p:spPr>
      </p:pic>
      <p:pic>
        <p:nvPicPr>
          <p:cNvPr id="127" name="Picture 5" descr=""/>
          <p:cNvPicPr/>
          <p:nvPr/>
        </p:nvPicPr>
        <p:blipFill>
          <a:blip r:embed="rId4"/>
          <a:srcRect l="52351" t="16017" r="21775" b="13172"/>
          <a:stretch/>
        </p:blipFill>
        <p:spPr>
          <a:xfrm>
            <a:off x="6382440" y="1380600"/>
            <a:ext cx="3154320" cy="435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81440" y="1065240"/>
            <a:ext cx="5765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 u="sng">
                <a:solidFill>
                  <a:srgbClr val="00b050"/>
                </a:solidFill>
                <a:uFillTx/>
                <a:latin typeface="Times New Roman"/>
              </a:rPr>
              <a:t>Future</a:t>
            </a:r>
            <a:r>
              <a:rPr b="0" lang="en-IN" sz="4000" spc="-1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4000" spc="-1" strike="noStrike" u="sng">
                <a:solidFill>
                  <a:srgbClr val="00b050"/>
                </a:solidFill>
                <a:uFillTx/>
                <a:latin typeface="Times New Roman"/>
              </a:rPr>
              <a:t>Scope</a:t>
            </a:r>
            <a:r>
              <a:rPr b="0" lang="en-IN" sz="4000" spc="-1" strike="noStrike">
                <a:solidFill>
                  <a:srgbClr val="00b050"/>
                </a:solidFill>
                <a:latin typeface="Times New Roman"/>
              </a:rPr>
              <a:t>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509920" y="2192400"/>
            <a:ext cx="71751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Softwares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0" name="Picture 1" descr=""/>
          <p:cNvPicPr/>
          <p:nvPr/>
        </p:nvPicPr>
        <p:blipFill>
          <a:blip r:embed="rId1"/>
          <a:stretch/>
        </p:blipFill>
        <p:spPr>
          <a:xfrm>
            <a:off x="5072400" y="2875320"/>
            <a:ext cx="1380240" cy="1380240"/>
          </a:xfrm>
          <a:prstGeom prst="rect">
            <a:avLst/>
          </a:prstGeom>
          <a:ln>
            <a:noFill/>
          </a:ln>
        </p:spPr>
      </p:pic>
      <p:pic>
        <p:nvPicPr>
          <p:cNvPr id="131" name="Picture 4" descr=""/>
          <p:cNvPicPr/>
          <p:nvPr/>
        </p:nvPicPr>
        <p:blipFill>
          <a:blip r:embed="rId2"/>
          <a:stretch/>
        </p:blipFill>
        <p:spPr>
          <a:xfrm>
            <a:off x="6380280" y="2966040"/>
            <a:ext cx="2580120" cy="128988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2509920" y="4546440"/>
            <a:ext cx="71751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Online user design flat form.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Seeing shirt-colors in the Home Page.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3" name="Picture 6" descr=""/>
          <p:cNvPicPr/>
          <p:nvPr/>
        </p:nvPicPr>
        <p:blipFill>
          <a:blip r:embed="rId3"/>
          <a:stretch/>
        </p:blipFill>
        <p:spPr>
          <a:xfrm>
            <a:off x="3623040" y="2966040"/>
            <a:ext cx="940320" cy="128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withEffect" fill="hold" presetClass="entr" presetID="5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to="(#ppt_y)">
                                      <p:cBhvr additive="repl">
                                        <p:cTn id="1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100"/>
                            </p:stCondLst>
                            <p:childTnLst>
                              <p:par>
                                <p:cTn id="18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100"/>
                            </p:stCondLst>
                            <p:childTnLst>
                              <p:par>
                                <p:cTn id="19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100"/>
                            </p:stCondLst>
                            <p:childTnLst>
                              <p:par>
                                <p:cTn id="20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981440" y="1065240"/>
            <a:ext cx="5765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 u="sng">
                <a:solidFill>
                  <a:srgbClr val="00b050"/>
                </a:solidFill>
                <a:uFillTx/>
                <a:latin typeface="Times New Roman"/>
              </a:rPr>
              <a:t>Reference</a:t>
            </a:r>
            <a:r>
              <a:rPr b="0" lang="en-IN" sz="4000" spc="-1" strike="noStrike">
                <a:solidFill>
                  <a:srgbClr val="00b050"/>
                </a:solidFill>
                <a:latin typeface="Times New Roman"/>
              </a:rPr>
              <a:t>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601360" y="3202200"/>
            <a:ext cx="818316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://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www.tutorialspoint.com/html_online_training/index.asp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https://www.tutorialspoint.com/css_online_training/index.asp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2601360" y="1939680"/>
            <a:ext cx="717516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Coding Addict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461760" y="2660040"/>
            <a:ext cx="8183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https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://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www.youtube.com/watch?v=aYSgpR5VGPM&amp;spfreload=10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withEffect" fill="hold" presetClass="entr" presetID="5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2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to="(#ppt_y)">
                                      <p:cBhvr additive="repl">
                                        <p:cTn id="2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900"/>
                            </p:stCondLst>
                            <p:childTnLst>
                              <p:par>
                                <p:cTn id="22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900"/>
                            </p:stCondLst>
                            <p:childTnLst>
                              <p:par>
                                <p:cTn id="23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95400" y="2099160"/>
            <a:ext cx="10671480" cy="9147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4472c4"/>
                </a:solidFill>
                <a:latin typeface="Calibri"/>
              </a:rPr>
              <a:t>Thank you…………!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239" dur="indefinite" restart="never" nodeType="tmRoot">
          <p:childTnLst>
            <p:seq>
              <p:cTn id="2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6383160" y="2313000"/>
            <a:ext cx="1896840" cy="1503000"/>
          </a:xfrm>
          <a:prstGeom prst="rect">
            <a:avLst/>
          </a:prstGeom>
          <a:ln>
            <a:noFill/>
          </a:ln>
        </p:spPr>
      </p:pic>
      <p:pic>
        <p:nvPicPr>
          <p:cNvPr id="94" name="Picture 5" descr=""/>
          <p:cNvPicPr/>
          <p:nvPr/>
        </p:nvPicPr>
        <p:blipFill>
          <a:blip r:embed="rId2"/>
          <a:stretch/>
        </p:blipFill>
        <p:spPr>
          <a:xfrm>
            <a:off x="3528000" y="2362680"/>
            <a:ext cx="3150360" cy="144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981440" y="1065240"/>
            <a:ext cx="5765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 u="sng">
                <a:solidFill>
                  <a:srgbClr val="00b050"/>
                </a:solidFill>
                <a:uFillTx/>
                <a:latin typeface="Times New Roman"/>
              </a:rPr>
              <a:t>Content</a:t>
            </a:r>
            <a:r>
              <a:rPr b="0" lang="en-IN" sz="4000" spc="-1" strike="noStrike">
                <a:solidFill>
                  <a:srgbClr val="00b050"/>
                </a:solidFill>
                <a:latin typeface="Times New Roman"/>
              </a:rPr>
              <a:t>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09920" y="1963800"/>
            <a:ext cx="717516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Introduction 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Purpose of project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Software used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Features of project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Screenshots of output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Future scope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Reference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5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to="(#ppt_y)">
                                      <p:cBhvr additive="repl"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981440" y="1065240"/>
            <a:ext cx="5765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 u="sng">
                <a:solidFill>
                  <a:srgbClr val="00b050"/>
                </a:solidFill>
                <a:uFillTx/>
                <a:latin typeface="Times New Roman"/>
              </a:rPr>
              <a:t>Introduction</a:t>
            </a:r>
            <a:r>
              <a:rPr b="0" lang="en-IN" sz="4000" spc="-1" strike="noStrike">
                <a:solidFill>
                  <a:srgbClr val="00b050"/>
                </a:solidFill>
                <a:latin typeface="Times New Roman"/>
              </a:rPr>
              <a:t>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493000" y="2014560"/>
            <a:ext cx="717516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Webpage.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Online Shopping Zone on shirts.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Three type of shirts.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Providing Private security to the user.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User can order by his/her design.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Online-payment.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fill="hold" presetClass="entr" presetID="5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to="(#ppt_y)">
                                      <p:cBhvr additive="repl"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"/>
                            </p:stCondLst>
                            <p:childTnLst>
                              <p:par>
                                <p:cTn id="4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981440" y="1065240"/>
            <a:ext cx="5765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 u="sng">
                <a:solidFill>
                  <a:srgbClr val="00b050"/>
                </a:solidFill>
                <a:uFillTx/>
                <a:latin typeface="Times New Roman"/>
              </a:rPr>
              <a:t>Purpose of Project</a:t>
            </a:r>
            <a:r>
              <a:rPr b="0" lang="en-IN" sz="4000" spc="-1" strike="noStrike">
                <a:solidFill>
                  <a:srgbClr val="00b050"/>
                </a:solidFill>
                <a:latin typeface="Times New Roman"/>
              </a:rPr>
              <a:t>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509920" y="2192400"/>
            <a:ext cx="717516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Provide latest designs.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Security.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User satisfaction.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5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to="(#ppt_y)">
                                      <p:cBhvr additive="repl"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"/>
                            </p:stCondLst>
                            <p:childTnLst>
                              <p:par>
                                <p:cTn id="6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981440" y="973800"/>
            <a:ext cx="5765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 u="sng">
                <a:solidFill>
                  <a:srgbClr val="00b050"/>
                </a:solidFill>
                <a:uFillTx/>
                <a:latin typeface="Times New Roman"/>
              </a:rPr>
              <a:t>Software's Used</a:t>
            </a:r>
            <a:r>
              <a:rPr b="0" lang="en-IN" sz="4000" spc="-1" strike="noStrike">
                <a:solidFill>
                  <a:srgbClr val="00b050"/>
                </a:solidFill>
                <a:latin typeface="Times New Roman"/>
              </a:rPr>
              <a:t>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509920" y="2046240"/>
            <a:ext cx="71751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HTML ( Hyper Text Markup Language 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CSS ( Cascading Style Sheet )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03" name="Picture 1" descr=""/>
          <p:cNvPicPr/>
          <p:nvPr/>
        </p:nvPicPr>
        <p:blipFill>
          <a:blip r:embed="rId1"/>
          <a:stretch/>
        </p:blipFill>
        <p:spPr>
          <a:xfrm>
            <a:off x="6258960" y="3822480"/>
            <a:ext cx="1229040" cy="1505520"/>
          </a:xfrm>
          <a:prstGeom prst="rect">
            <a:avLst/>
          </a:prstGeom>
          <a:ln>
            <a:noFill/>
          </a:ln>
        </p:spPr>
      </p:pic>
      <p:pic>
        <p:nvPicPr>
          <p:cNvPr id="104" name="Picture 4" descr=""/>
          <p:cNvPicPr/>
          <p:nvPr/>
        </p:nvPicPr>
        <p:blipFill>
          <a:blip r:embed="rId2"/>
          <a:stretch/>
        </p:blipFill>
        <p:spPr>
          <a:xfrm>
            <a:off x="4248000" y="3805200"/>
            <a:ext cx="1064160" cy="152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withEffect" fill="hold" presetClass="entr" presetID="5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to="(#ppt_y)">
                                      <p:cBhvr additive="repl"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400"/>
                            </p:stCondLst>
                            <p:childTnLst>
                              <p:par>
                                <p:cTn id="7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400"/>
                            </p:stCondLst>
                            <p:childTnLst>
                              <p:par>
                                <p:cTn id="82" nodeType="afterEffect" fill="hold" presetClass="entr" presetID="47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400"/>
                            </p:stCondLst>
                            <p:childTnLst>
                              <p:par>
                                <p:cTn id="88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981440" y="1065240"/>
            <a:ext cx="5765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 u="sng">
                <a:solidFill>
                  <a:srgbClr val="00b050"/>
                </a:solidFill>
                <a:uFillTx/>
                <a:latin typeface="Times New Roman"/>
              </a:rPr>
              <a:t>Features of Project</a:t>
            </a:r>
            <a:r>
              <a:rPr b="0" lang="en-IN" sz="4000" spc="-1" strike="noStrike">
                <a:solidFill>
                  <a:srgbClr val="00b050"/>
                </a:solidFill>
                <a:latin typeface="Times New Roman"/>
              </a:rPr>
              <a:t>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509920" y="2192400"/>
            <a:ext cx="717516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Online shopping zone website.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Three types of shirts for the user.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Updates.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Shirt with his/her design.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Private security.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07" name="Picture 8" descr=""/>
          <p:cNvPicPr/>
          <p:nvPr/>
        </p:nvPicPr>
        <p:blipFill>
          <a:blip r:embed="rId1"/>
          <a:stretch/>
        </p:blipFill>
        <p:spPr>
          <a:xfrm>
            <a:off x="8366040" y="1175760"/>
            <a:ext cx="2526480" cy="3106440"/>
          </a:xfrm>
          <a:prstGeom prst="rect">
            <a:avLst/>
          </a:prstGeom>
          <a:ln>
            <a:noFill/>
          </a:ln>
        </p:spPr>
      </p:pic>
      <p:pic>
        <p:nvPicPr>
          <p:cNvPr id="108" name="Picture 1" descr=""/>
          <p:cNvPicPr/>
          <p:nvPr/>
        </p:nvPicPr>
        <p:blipFill>
          <a:blip r:embed="rId2"/>
          <a:stretch/>
        </p:blipFill>
        <p:spPr>
          <a:xfrm>
            <a:off x="4196160" y="4768920"/>
            <a:ext cx="1680840" cy="2180160"/>
          </a:xfrm>
          <a:prstGeom prst="rect">
            <a:avLst/>
          </a:prstGeom>
          <a:ln>
            <a:noFill/>
          </a:ln>
        </p:spPr>
      </p:pic>
      <p:pic>
        <p:nvPicPr>
          <p:cNvPr id="109" name="Picture 9" descr=""/>
          <p:cNvPicPr/>
          <p:nvPr/>
        </p:nvPicPr>
        <p:blipFill>
          <a:blip r:embed="rId3"/>
          <a:stretch/>
        </p:blipFill>
        <p:spPr>
          <a:xfrm>
            <a:off x="1106280" y="4622040"/>
            <a:ext cx="1749960" cy="2195640"/>
          </a:xfrm>
          <a:prstGeom prst="rect">
            <a:avLst/>
          </a:prstGeom>
          <a:ln>
            <a:noFill/>
          </a:ln>
        </p:spPr>
      </p:pic>
      <p:pic>
        <p:nvPicPr>
          <p:cNvPr id="110" name="Picture 10" descr=""/>
          <p:cNvPicPr/>
          <p:nvPr/>
        </p:nvPicPr>
        <p:blipFill>
          <a:blip r:embed="rId4"/>
          <a:stretch/>
        </p:blipFill>
        <p:spPr>
          <a:xfrm>
            <a:off x="7217280" y="4461840"/>
            <a:ext cx="1960200" cy="239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withEffect" fill="hold" presetClass="entr" presetID="5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to="(#ppt_y)">
                                      <p:cBhvr additive="repl"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"/>
                            </p:stCondLst>
                            <p:childTnLst>
                              <p:par>
                                <p:cTn id="10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185040" y="0"/>
            <a:ext cx="5765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 u="sng">
                <a:solidFill>
                  <a:srgbClr val="00e100"/>
                </a:solidFill>
                <a:uFillTx/>
                <a:latin typeface="Times New Roman"/>
              </a:rPr>
              <a:t>Screenshots of Output</a:t>
            </a:r>
            <a:r>
              <a:rPr b="0" lang="en-IN" sz="4000" spc="-1" strike="noStrike">
                <a:solidFill>
                  <a:srgbClr val="00e100"/>
                </a:solidFill>
                <a:latin typeface="Times New Roman"/>
              </a:rPr>
              <a:t> :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13" name="Picture 4" descr=""/>
          <p:cNvPicPr/>
          <p:nvPr/>
        </p:nvPicPr>
        <p:blipFill>
          <a:blip r:embed="rId1"/>
          <a:stretch/>
        </p:blipFill>
        <p:spPr>
          <a:xfrm>
            <a:off x="0" y="723240"/>
            <a:ext cx="12191760" cy="613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9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nodeType="afterEffect" fill="hold" presetClass="exit" presetID="53" presetSubtype="32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42" dur="12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12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144" dur="12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5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1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1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0" dur="1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5" name="Picture 1" descr=""/>
          <p:cNvPicPr/>
          <p:nvPr/>
        </p:nvPicPr>
        <p:blipFill>
          <a:blip r:embed="rId1"/>
          <a:stretch/>
        </p:blipFill>
        <p:spPr>
          <a:xfrm>
            <a:off x="0" y="501480"/>
            <a:ext cx="12191760" cy="585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Application>LibreOffice/6.0.3.2$Linux_X86_64 LibreOffice_project/00m0$Build-2</Application>
  <Words>224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2018-05-17T16:04:56Z</dcterms:created>
  <dc:creator>ChanduArepalli</dc:creator>
  <dc:description/>
  <dc:language>en-IN</dc:language>
  <cp:lastModifiedBy/>
  <dcterms:modified xsi:type="dcterms:W3CDTF">2018-08-08T21:12:01Z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