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Assignment_1_17062536047860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5F9DE1-CA41-4D5A-830B-7F50794EFF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Assignment_1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7ED91F-391A-4DBC-94FD-315119D1B5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1/26/2024 7:31:25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E0FDF67-609A-4356-B678-4191DC074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589"/>
            <a:ext cx="12192000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FDCEF49-9877-4839-83EA-969E3931D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589"/>
            <a:ext cx="12192000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2024-01-26T07:31:25Z</dcterms:created>
  <dcterms:modified xsi:type="dcterms:W3CDTF">2024-01-26T07:31:25Z</dcterms:modified>
</cp:coreProperties>
</file>