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Assignment_1_17062536047860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B8953D9-14CC-4A6F-8C51-3D80A9A70F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Assignment_1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36A93A-9B41-448E-908D-60932B2D5F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1/26/2024 7:21:45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0D8956F-D932-4630-AADC-C11738CECF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589"/>
            <a:ext cx="12192000" cy="51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EB297F69-2D89-402E-9647-C60307B2E3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589"/>
            <a:ext cx="12192000" cy="51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2024-01-26T07:21:45Z</dcterms:created>
  <dcterms:modified xsi:type="dcterms:W3CDTF">2024-01-26T07:21:45Z</dcterms:modified>
</cp:coreProperties>
</file>