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mofPopulationofUSStates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F5CE27-0541-4DD5-B1C9-2DEAD781A5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Sum of Population of US States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29F15F-14E2-4AE7-8293-363CE663AE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2/21/2024 2:11:43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8D693E3-ADD2-4875-8DB6-E860AFF11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476"/>
            <a:ext cx="12192000" cy="53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2024-02-21T14:11:44Z</dcterms:created>
  <dcterms:modified xsi:type="dcterms:W3CDTF">2024-02-21T14:11:44Z</dcterms:modified>
</cp:coreProperties>
</file>