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usePriceInflationbyRegion_1707800706903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B3B2EC-A722-463F-9EEA-F940A3A761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House Price Inflation by Region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5B8248-EBAF-44F0-837E-C0BFA798D2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2/13/2024 5:10:01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415FD57-DD51-426E-8227-A71304760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201"/>
            <a:ext cx="12192000" cy="35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8F549C0-6F33-4BBC-8067-C0BD05886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347"/>
            <a:ext cx="12192000" cy="50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2024-02-13T05:10:01Z</dcterms:created>
  <dcterms:modified xsi:type="dcterms:W3CDTF">2024-02-13T05:10:01Z</dcterms:modified>
</cp:coreProperties>
</file>