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Assignment_2_17063343122060/CircleDispla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4A6A0D-A13D-4AB5-8344-B4C27AFA28D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Assignment_2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74BC64-1CAD-4355-A5AD-3295A4CD5CA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1/27/2024 5:45:40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Display" id="2" name="slide2">
            <a:extLst>
              <a:ext uri="{FF2B5EF4-FFF2-40B4-BE49-F238E27FC236}">
                <a16:creationId xmlns:a16="http://schemas.microsoft.com/office/drawing/2014/main" id="{371D98A5-8F9B-4566-A745-3A29B2F42C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963"/>
            <a:ext cx="12192000" cy="51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le Display" id="3" name="slide3">
            <a:extLst>
              <a:ext uri="{FF2B5EF4-FFF2-40B4-BE49-F238E27FC236}">
                <a16:creationId xmlns:a16="http://schemas.microsoft.com/office/drawing/2014/main" id="{65E6EDF8-6574-454A-8A9E-8B6CC9F9C5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10363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2024-01-27T05:45:41Z</dcterms:created>
  <dcterms:modified xsi:type="dcterms:W3CDTF">2024-01-27T05:45:41Z</dcterms:modified>
</cp:coreProperties>
</file>