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VolumeAnalysisusingdifferentGraph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F4E8FF3-1989-4977-9DF3-6CCE881CD7B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Volume Analysis using different Graphs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E0C181A-AC70-41BA-B709-6084BD325F9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2/23/2024 4:06:02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A63E50BF-6306-42D7-9D59-DD4F7D2D1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589"/>
            <a:ext cx="12192000" cy="51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C6BFB96D-2356-4660-8178-227B460F1C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923"/>
            <a:ext cx="12192000" cy="515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68E4A0BE-904E-4255-8E5A-5BEA71056A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963"/>
            <a:ext cx="12192000" cy="51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DE18A5CB-9D8C-44E4-994C-1905E6A45C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18"/>
            <a:ext cx="12192000" cy="576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170E1E22-7585-4B0F-818C-A7E0FBE3F2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458"/>
            <a:ext cx="12192000" cy="478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2024-02-23T16:06:02Z</dcterms:created>
  <dcterms:modified xsi:type="dcterms:W3CDTF">2024-02-23T16:06:02Z</dcterms:modified>
</cp:coreProperties>
</file>