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mofPopulationofUSStates_By_Group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35435C-0A27-4EB6-8783-979EAACBAE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Sum of Population of US States_By_Group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F2DDA9-E8CD-493A-8645-CFBB1F3B78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2/23/2024 2:42:12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3B1DF96-7472-464C-9D72-60F9B4BA8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963"/>
            <a:ext cx="12192000" cy="5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84DA4CD-8F5C-4678-9A49-7B7F8EBB86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28" y="0"/>
            <a:ext cx="9826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CA1356A-66B2-4462-845C-A15C0B760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997"/>
            <a:ext cx="12192000" cy="51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2024-02-23T14:42:13Z</dcterms:created>
  <dcterms:modified xsi:type="dcterms:W3CDTF">2024-02-23T14:42:13Z</dcterms:modified>
</cp:coreProperties>
</file>