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mSalesVolumeYearwiseAnalysis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58B927-CB11-4DB0-961F-96117B8C29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Sum(Sales Volume) Year wise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434DE4-EF25-4488-816D-89BB2286DD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2/21/2024 1:48:11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823906E-0BBF-40E4-851E-94C58229B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525"/>
            <a:ext cx="12192000" cy="51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1069446-F7A0-483F-B479-110212FB40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997"/>
            <a:ext cx="12192000" cy="51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85D99E3-E860-4A56-BA90-4058FCF2B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997"/>
            <a:ext cx="12192000" cy="51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7D27A101-521C-4E04-B112-EB91BB12B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58"/>
            <a:ext cx="12192000" cy="47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0C673486-E215-4ED3-9774-85813B53B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58"/>
            <a:ext cx="12192000" cy="47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7" name="slide7">
            <a:extLst>
              <a:ext uri="{FF2B5EF4-FFF2-40B4-BE49-F238E27FC236}">
                <a16:creationId xmlns:a16="http://schemas.microsoft.com/office/drawing/2014/main" id="{9031E6C7-60D8-44D1-B8D4-975C6E859E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58"/>
            <a:ext cx="12192000" cy="47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8" name="slide8">
            <a:extLst>
              <a:ext uri="{FF2B5EF4-FFF2-40B4-BE49-F238E27FC236}">
                <a16:creationId xmlns:a16="http://schemas.microsoft.com/office/drawing/2014/main" id="{F482BECA-E2AB-489C-B64F-D187978F2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58"/>
            <a:ext cx="12192000" cy="47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2024-02-21T13:48:12Z</dcterms:created>
  <dcterms:modified xsi:type="dcterms:W3CDTF">2024-02-21T13:48:12Z</dcterms:modified>
</cp:coreProperties>
</file>