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dindi sv vigneshvardhan" userId="a3203ba8febe6938" providerId="LiveId" clId="{FCC16043-1E31-49D7-A0A7-EF8BB14DAF42}"/>
    <pc:docChg chg="custSel addSld delSld modSld sldOrd">
      <pc:chgData name="kalidindi sv vigneshvardhan" userId="a3203ba8febe6938" providerId="LiveId" clId="{FCC16043-1E31-49D7-A0A7-EF8BB14DAF42}" dt="2022-11-12T02:48:45.251" v="1100" actId="20577"/>
      <pc:docMkLst>
        <pc:docMk/>
      </pc:docMkLst>
      <pc:sldChg chg="addSp delSp modSp mod">
        <pc:chgData name="kalidindi sv vigneshvardhan" userId="a3203ba8febe6938" providerId="LiveId" clId="{FCC16043-1E31-49D7-A0A7-EF8BB14DAF42}" dt="2022-11-12T02:48:45.251" v="1100" actId="20577"/>
        <pc:sldMkLst>
          <pc:docMk/>
          <pc:sldMk cId="3339104969" sldId="257"/>
        </pc:sldMkLst>
        <pc:spChg chg="mod">
          <ac:chgData name="kalidindi sv vigneshvardhan" userId="a3203ba8febe6938" providerId="LiveId" clId="{FCC16043-1E31-49D7-A0A7-EF8BB14DAF42}" dt="2022-11-09T01:25:02.668" v="38" actId="14100"/>
          <ac:spMkLst>
            <pc:docMk/>
            <pc:sldMk cId="3339104969" sldId="257"/>
            <ac:spMk id="2" creationId="{DD141713-4EAA-0AB1-1A71-F631C1E371F1}"/>
          </ac:spMkLst>
        </pc:spChg>
        <pc:spChg chg="add del mod">
          <ac:chgData name="kalidindi sv vigneshvardhan" userId="a3203ba8febe6938" providerId="LiveId" clId="{FCC16043-1E31-49D7-A0A7-EF8BB14DAF42}" dt="2022-11-12T02:44:37.717" v="883"/>
          <ac:spMkLst>
            <pc:docMk/>
            <pc:sldMk cId="3339104969" sldId="257"/>
            <ac:spMk id="3" creationId="{998747B5-C76A-F79F-C4AF-5ECE5365281B}"/>
          </ac:spMkLst>
        </pc:spChg>
        <pc:spChg chg="add del mod">
          <ac:chgData name="kalidindi sv vigneshvardhan" userId="a3203ba8febe6938" providerId="LiveId" clId="{FCC16043-1E31-49D7-A0A7-EF8BB14DAF42}" dt="2022-11-12T02:44:37.717" v="885"/>
          <ac:spMkLst>
            <pc:docMk/>
            <pc:sldMk cId="3339104969" sldId="257"/>
            <ac:spMk id="4" creationId="{05865768-016B-FEB2-1EDA-620865443070}"/>
          </ac:spMkLst>
        </pc:spChg>
        <pc:spChg chg="add del mod">
          <ac:chgData name="kalidindi sv vigneshvardhan" userId="a3203ba8febe6938" providerId="LiveId" clId="{FCC16043-1E31-49D7-A0A7-EF8BB14DAF42}" dt="2022-11-09T01:23:45.008" v="9"/>
          <ac:spMkLst>
            <pc:docMk/>
            <pc:sldMk cId="3339104969" sldId="257"/>
            <ac:spMk id="5" creationId="{273FE9EF-DD96-9F9B-35A7-110AAC885D68}"/>
          </ac:spMkLst>
        </pc:spChg>
        <pc:spChg chg="add del mod">
          <ac:chgData name="kalidindi sv vigneshvardhan" userId="a3203ba8febe6938" providerId="LiveId" clId="{FCC16043-1E31-49D7-A0A7-EF8BB14DAF42}" dt="2022-11-12T02:44:37.717" v="887"/>
          <ac:spMkLst>
            <pc:docMk/>
            <pc:sldMk cId="3339104969" sldId="257"/>
            <ac:spMk id="5" creationId="{82480521-CEFF-7C96-C17C-006709037F2B}"/>
          </ac:spMkLst>
        </pc:spChg>
        <pc:spChg chg="add del mod">
          <ac:chgData name="kalidindi sv vigneshvardhan" userId="a3203ba8febe6938" providerId="LiveId" clId="{FCC16043-1E31-49D7-A0A7-EF8BB14DAF42}" dt="2022-11-12T02:45:13.018" v="894"/>
          <ac:spMkLst>
            <pc:docMk/>
            <pc:sldMk cId="3339104969" sldId="257"/>
            <ac:spMk id="6" creationId="{B1643E51-8132-A54E-B4F0-6D2A5A94E22C}"/>
          </ac:spMkLst>
        </pc:spChg>
        <pc:spChg chg="del">
          <ac:chgData name="kalidindi sv vigneshvardhan" userId="a3203ba8febe6938" providerId="LiveId" clId="{FCC16043-1E31-49D7-A0A7-EF8BB14DAF42}" dt="2022-11-09T01:21:48.916" v="0"/>
          <ac:spMkLst>
            <pc:docMk/>
            <pc:sldMk cId="3339104969" sldId="257"/>
            <ac:spMk id="6" creationId="{BF285F07-269E-3A02-6BCC-58269E661176}"/>
          </ac:spMkLst>
        </pc:spChg>
        <pc:spChg chg="add del">
          <ac:chgData name="kalidindi sv vigneshvardhan" userId="a3203ba8febe6938" providerId="LiveId" clId="{FCC16043-1E31-49D7-A0A7-EF8BB14DAF42}" dt="2022-11-12T02:45:17.328" v="895" actId="21"/>
          <ac:spMkLst>
            <pc:docMk/>
            <pc:sldMk cId="3339104969" sldId="257"/>
            <ac:spMk id="8" creationId="{E5B66829-AC51-9FF7-9815-077F1499973E}"/>
          </ac:spMkLst>
        </pc:spChg>
        <pc:spChg chg="add del mod">
          <ac:chgData name="kalidindi sv vigneshvardhan" userId="a3203ba8febe6938" providerId="LiveId" clId="{FCC16043-1E31-49D7-A0A7-EF8BB14DAF42}" dt="2022-11-12T02:46:43.032" v="962"/>
          <ac:spMkLst>
            <pc:docMk/>
            <pc:sldMk cId="3339104969" sldId="257"/>
            <ac:spMk id="10" creationId="{3AE29834-F558-B499-A8D9-A4D70ACF0318}"/>
          </ac:spMkLst>
        </pc:spChg>
        <pc:spChg chg="add mod">
          <ac:chgData name="kalidindi sv vigneshvardhan" userId="a3203ba8febe6938" providerId="LiveId" clId="{FCC16043-1E31-49D7-A0A7-EF8BB14DAF42}" dt="2022-11-12T02:48:45.251" v="1100" actId="20577"/>
          <ac:spMkLst>
            <pc:docMk/>
            <pc:sldMk cId="3339104969" sldId="257"/>
            <ac:spMk id="11" creationId="{8FAE242D-BF67-11A7-1D07-F157AC07E45D}"/>
          </ac:spMkLst>
        </pc:spChg>
        <pc:picChg chg="add del mod modCrop">
          <ac:chgData name="kalidindi sv vigneshvardhan" userId="a3203ba8febe6938" providerId="LiveId" clId="{FCC16043-1E31-49D7-A0A7-EF8BB14DAF42}" dt="2022-11-09T01:23:39.724" v="8" actId="21"/>
          <ac:picMkLst>
            <pc:docMk/>
            <pc:sldMk cId="3339104969" sldId="257"/>
            <ac:picMk id="3" creationId="{E72C74E0-B99E-1D93-571F-C8535E7EB032}"/>
          </ac:picMkLst>
        </pc:picChg>
        <pc:picChg chg="add mod modCrop">
          <ac:chgData name="kalidindi sv vigneshvardhan" userId="a3203ba8febe6938" providerId="LiveId" clId="{FCC16043-1E31-49D7-A0A7-EF8BB14DAF42}" dt="2022-11-12T02:44:36.632" v="881" actId="1076"/>
          <ac:picMkLst>
            <pc:docMk/>
            <pc:sldMk cId="3339104969" sldId="257"/>
            <ac:picMk id="7" creationId="{E3BC8267-1460-551C-2575-F0523457AFB7}"/>
          </ac:picMkLst>
        </pc:picChg>
        <pc:picChg chg="add del mod">
          <ac:chgData name="kalidindi sv vigneshvardhan" userId="a3203ba8febe6938" providerId="LiveId" clId="{FCC16043-1E31-49D7-A0A7-EF8BB14DAF42}" dt="2022-11-09T01:25:50.831" v="41" actId="21"/>
          <ac:picMkLst>
            <pc:docMk/>
            <pc:sldMk cId="3339104969" sldId="257"/>
            <ac:picMk id="8" creationId="{2AD58469-C664-D900-15B5-1381C10C2B2A}"/>
          </ac:picMkLst>
        </pc:picChg>
        <pc:picChg chg="add mod modCrop">
          <ac:chgData name="kalidindi sv vigneshvardhan" userId="a3203ba8febe6938" providerId="LiveId" clId="{FCC16043-1E31-49D7-A0A7-EF8BB14DAF42}" dt="2022-11-12T02:44:56.119" v="890" actId="688"/>
          <ac:picMkLst>
            <pc:docMk/>
            <pc:sldMk cId="3339104969" sldId="257"/>
            <ac:picMk id="9" creationId="{F830CE37-6E15-91AC-E8EC-CA1DD599E5E2}"/>
          </ac:picMkLst>
        </pc:picChg>
        <pc:picChg chg="add del">
          <ac:chgData name="kalidindi sv vigneshvardhan" userId="a3203ba8febe6938" providerId="LiveId" clId="{FCC16043-1E31-49D7-A0A7-EF8BB14DAF42}" dt="2022-11-09T01:30:45.367" v="53" actId="21"/>
          <ac:picMkLst>
            <pc:docMk/>
            <pc:sldMk cId="3339104969" sldId="257"/>
            <ac:picMk id="10" creationId="{C8453374-CC8D-56BB-659E-1EF021D5DC03}"/>
          </ac:picMkLst>
        </pc:picChg>
      </pc:sldChg>
      <pc:sldChg chg="modSp new mod ord">
        <pc:chgData name="kalidindi sv vigneshvardhan" userId="a3203ba8febe6938" providerId="LiveId" clId="{FCC16043-1E31-49D7-A0A7-EF8BB14DAF42}" dt="2022-11-12T02:43:24.667" v="871"/>
        <pc:sldMkLst>
          <pc:docMk/>
          <pc:sldMk cId="1155056223" sldId="258"/>
        </pc:sldMkLst>
        <pc:spChg chg="mod">
          <ac:chgData name="kalidindi sv vigneshvardhan" userId="a3203ba8febe6938" providerId="LiveId" clId="{FCC16043-1E31-49D7-A0A7-EF8BB14DAF42}" dt="2022-11-09T01:33:01.999" v="61" actId="14100"/>
          <ac:spMkLst>
            <pc:docMk/>
            <pc:sldMk cId="1155056223" sldId="258"/>
            <ac:spMk id="2" creationId="{321F1AA5-7044-06A3-6DBE-13097F2CC9E1}"/>
          </ac:spMkLst>
        </pc:spChg>
      </pc:sldChg>
      <pc:sldChg chg="add del">
        <pc:chgData name="kalidindi sv vigneshvardhan" userId="a3203ba8febe6938" providerId="LiveId" clId="{FCC16043-1E31-49D7-A0A7-EF8BB14DAF42}" dt="2022-11-09T01:32:06.575" v="56" actId="2696"/>
        <pc:sldMkLst>
          <pc:docMk/>
          <pc:sldMk cId="2109398393" sldId="258"/>
        </pc:sldMkLst>
      </pc:sldChg>
      <pc:sldChg chg="addSp new del">
        <pc:chgData name="kalidindi sv vigneshvardhan" userId="a3203ba8febe6938" providerId="LiveId" clId="{FCC16043-1E31-49D7-A0A7-EF8BB14DAF42}" dt="2022-11-09T01:30:50.446" v="54" actId="2696"/>
        <pc:sldMkLst>
          <pc:docMk/>
          <pc:sldMk cId="3670449354" sldId="258"/>
        </pc:sldMkLst>
        <pc:picChg chg="add">
          <ac:chgData name="kalidindi sv vigneshvardhan" userId="a3203ba8febe6938" providerId="LiveId" clId="{FCC16043-1E31-49D7-A0A7-EF8BB14DAF42}" dt="2022-11-09T01:30:33.261" v="51"/>
          <ac:picMkLst>
            <pc:docMk/>
            <pc:sldMk cId="3670449354" sldId="258"/>
            <ac:picMk id="4" creationId="{2DBBF7F8-5C87-5046-75AF-569A76A40520}"/>
          </ac:picMkLst>
        </pc:picChg>
      </pc:sldChg>
      <pc:sldChg chg="del ord">
        <pc:chgData name="kalidindi sv vigneshvardhan" userId="a3203ba8febe6938" providerId="LiveId" clId="{FCC16043-1E31-49D7-A0A7-EF8BB14DAF42}" dt="2022-11-12T02:09:29.332" v="177" actId="2696"/>
        <pc:sldMkLst>
          <pc:docMk/>
          <pc:sldMk cId="806572743" sldId="259"/>
        </pc:sldMkLst>
      </pc:sldChg>
      <pc:sldChg chg="addSp delSp modSp add del mod">
        <pc:chgData name="kalidindi sv vigneshvardhan" userId="a3203ba8febe6938" providerId="LiveId" clId="{FCC16043-1E31-49D7-A0A7-EF8BB14DAF42}" dt="2022-11-12T02:09:34.568" v="178" actId="2696"/>
        <pc:sldMkLst>
          <pc:docMk/>
          <pc:sldMk cId="1096499495" sldId="260"/>
        </pc:sldMkLst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1096499495" sldId="260"/>
            <ac:spMk id="2" creationId="{53567F99-163B-6080-BD2D-4F6BCD814B9B}"/>
          </ac:spMkLst>
        </pc:spChg>
        <pc:spChg chg="mod">
          <ac:chgData name="kalidindi sv vigneshvardhan" userId="a3203ba8febe6938" providerId="LiveId" clId="{FCC16043-1E31-49D7-A0A7-EF8BB14DAF42}" dt="2022-11-12T02:05:41.614" v="157" actId="1076"/>
          <ac:spMkLst>
            <pc:docMk/>
            <pc:sldMk cId="1096499495" sldId="260"/>
            <ac:spMk id="6" creationId="{7327EAF2-AD9A-21CA-D518-C8BF96570AB4}"/>
          </ac:spMkLst>
        </pc:spChg>
        <pc:spChg chg="del mod">
          <ac:chgData name="kalidindi sv vigneshvardhan" userId="a3203ba8febe6938" providerId="LiveId" clId="{FCC16043-1E31-49D7-A0A7-EF8BB14DAF42}" dt="2022-11-12T02:05:31.710" v="155" actId="21"/>
          <ac:spMkLst>
            <pc:docMk/>
            <pc:sldMk cId="1096499495" sldId="260"/>
            <ac:spMk id="7" creationId="{C8089871-FA23-B15A-83C0-C14AA7AFB749}"/>
          </ac:spMkLst>
        </pc:spChg>
        <pc:spChg chg="mod">
          <ac:chgData name="kalidindi sv vigneshvardhan" userId="a3203ba8febe6938" providerId="LiveId" clId="{FCC16043-1E31-49D7-A0A7-EF8BB14DAF42}" dt="2022-11-12T02:05:37.230" v="156" actId="1076"/>
          <ac:spMkLst>
            <pc:docMk/>
            <pc:sldMk cId="1096499495" sldId="260"/>
            <ac:spMk id="8" creationId="{EB64E16B-0790-E210-82D3-2C31C81EB7AE}"/>
          </ac:spMkLst>
        </pc:spChg>
        <pc:spChg chg="mod">
          <ac:chgData name="kalidindi sv vigneshvardhan" userId="a3203ba8febe6938" providerId="LiveId" clId="{FCC16043-1E31-49D7-A0A7-EF8BB14DAF42}" dt="2022-11-12T02:06:30.285" v="163" actId="14100"/>
          <ac:spMkLst>
            <pc:docMk/>
            <pc:sldMk cId="1096499495" sldId="260"/>
            <ac:spMk id="9" creationId="{E2AD5A38-8BBD-CDE5-39C5-587808551992}"/>
          </ac:spMkLst>
        </pc:spChg>
        <pc:spChg chg="del mod">
          <ac:chgData name="kalidindi sv vigneshvardhan" userId="a3203ba8febe6938" providerId="LiveId" clId="{FCC16043-1E31-49D7-A0A7-EF8BB14DAF42}" dt="2022-11-12T02:05:27.866" v="153" actId="21"/>
          <ac:spMkLst>
            <pc:docMk/>
            <pc:sldMk cId="1096499495" sldId="260"/>
            <ac:spMk id="10" creationId="{2F280011-7221-A399-229A-5536F871750A}"/>
          </ac:spMkLst>
        </pc:spChg>
        <pc:spChg chg="mod">
          <ac:chgData name="kalidindi sv vigneshvardhan" userId="a3203ba8febe6938" providerId="LiveId" clId="{FCC16043-1E31-49D7-A0A7-EF8BB14DAF42}" dt="2022-11-12T02:06:06.283" v="159" actId="14100"/>
          <ac:spMkLst>
            <pc:docMk/>
            <pc:sldMk cId="1096499495" sldId="260"/>
            <ac:spMk id="11" creationId="{76B7E1F3-B8DD-FF04-874E-4CF21624BD1E}"/>
          </ac:spMkLst>
        </pc:spChg>
        <pc:picChg chg="add mod">
          <ac:chgData name="kalidindi sv vigneshvardhan" userId="a3203ba8febe6938" providerId="LiveId" clId="{FCC16043-1E31-49D7-A0A7-EF8BB14DAF42}" dt="2022-11-12T02:04:46.958" v="148" actId="14100"/>
          <ac:picMkLst>
            <pc:docMk/>
            <pc:sldMk cId="1096499495" sldId="260"/>
            <ac:picMk id="4" creationId="{E4354DAE-12FC-28A5-8685-FD5CFDC09D29}"/>
          </ac:picMkLst>
        </pc:picChg>
        <pc:picChg chg="mod">
          <ac:chgData name="kalidindi sv vigneshvardhan" userId="a3203ba8febe6938" providerId="LiveId" clId="{FCC16043-1E31-49D7-A0A7-EF8BB14DAF42}" dt="2022-11-12T02:07:49.865" v="170"/>
          <ac:picMkLst>
            <pc:docMk/>
            <pc:sldMk cId="1096499495" sldId="260"/>
            <ac:picMk id="13" creationId="{76DB104D-5088-0832-35E4-E45490C91347}"/>
          </ac:picMkLst>
        </pc:picChg>
      </pc:sldChg>
      <pc:sldChg chg="addSp delSp modSp new del mod">
        <pc:chgData name="kalidindi sv vigneshvardhan" userId="a3203ba8febe6938" providerId="LiveId" clId="{FCC16043-1E31-49D7-A0A7-EF8BB14DAF42}" dt="2022-11-12T02:02:48.954" v="137" actId="2696"/>
        <pc:sldMkLst>
          <pc:docMk/>
          <pc:sldMk cId="2496426410" sldId="260"/>
        </pc:sldMkLst>
        <pc:spChg chg="mod">
          <ac:chgData name="kalidindi sv vigneshvardhan" userId="a3203ba8febe6938" providerId="LiveId" clId="{FCC16043-1E31-49D7-A0A7-EF8BB14DAF42}" dt="2022-11-12T01:55:00.619" v="80" actId="14100"/>
          <ac:spMkLst>
            <pc:docMk/>
            <pc:sldMk cId="2496426410" sldId="260"/>
            <ac:spMk id="3" creationId="{12DE9CE6-44A6-BB5B-E0F2-D0E6759F46BF}"/>
          </ac:spMkLst>
        </pc:spChg>
        <pc:spChg chg="del">
          <ac:chgData name="kalidindi sv vigneshvardhan" userId="a3203ba8febe6938" providerId="LiveId" clId="{FCC16043-1E31-49D7-A0A7-EF8BB14DAF42}" dt="2022-11-12T01:54:09.753" v="69"/>
          <ac:spMkLst>
            <pc:docMk/>
            <pc:sldMk cId="2496426410" sldId="260"/>
            <ac:spMk id="4" creationId="{B311DA99-2AF8-183D-BD2B-3D05530D06B0}"/>
          </ac:spMkLst>
        </pc:spChg>
        <pc:spChg chg="mod">
          <ac:chgData name="kalidindi sv vigneshvardhan" userId="a3203ba8febe6938" providerId="LiveId" clId="{FCC16043-1E31-49D7-A0A7-EF8BB14DAF42}" dt="2022-11-12T01:54:55.852" v="79" actId="14100"/>
          <ac:spMkLst>
            <pc:docMk/>
            <pc:sldMk cId="2496426410" sldId="260"/>
            <ac:spMk id="5" creationId="{AD4CCAE2-CE67-BF7D-138B-029D6DBD5DEE}"/>
          </ac:spMkLst>
        </pc:spChg>
        <pc:spChg chg="mod">
          <ac:chgData name="kalidindi sv vigneshvardhan" userId="a3203ba8febe6938" providerId="LiveId" clId="{FCC16043-1E31-49D7-A0A7-EF8BB14DAF42}" dt="2022-11-12T01:55:03.076" v="81" actId="1076"/>
          <ac:spMkLst>
            <pc:docMk/>
            <pc:sldMk cId="2496426410" sldId="260"/>
            <ac:spMk id="7" creationId="{C8089871-FA23-B15A-83C0-C14AA7AFB749}"/>
          </ac:spMkLst>
        </pc:spChg>
        <pc:picChg chg="add mod">
          <ac:chgData name="kalidindi sv vigneshvardhan" userId="a3203ba8febe6938" providerId="LiveId" clId="{FCC16043-1E31-49D7-A0A7-EF8BB14DAF42}" dt="2022-11-12T01:55:12.332" v="83" actId="1076"/>
          <ac:picMkLst>
            <pc:docMk/>
            <pc:sldMk cId="2496426410" sldId="260"/>
            <ac:picMk id="13" creationId="{76DB104D-5088-0832-35E4-E45490C91347}"/>
          </ac:picMkLst>
        </pc:picChg>
      </pc:sldChg>
      <pc:sldChg chg="addSp delSp modSp new del mod">
        <pc:chgData name="kalidindi sv vigneshvardhan" userId="a3203ba8febe6938" providerId="LiveId" clId="{FCC16043-1E31-49D7-A0A7-EF8BB14DAF42}" dt="2022-11-12T02:15:56.728" v="217" actId="2696"/>
        <pc:sldMkLst>
          <pc:docMk/>
          <pc:sldMk cId="1282497585" sldId="261"/>
        </pc:sldMkLst>
        <pc:picChg chg="add mod modCrop">
          <ac:chgData name="kalidindi sv vigneshvardhan" userId="a3203ba8febe6938" providerId="LiveId" clId="{FCC16043-1E31-49D7-A0A7-EF8BB14DAF42}" dt="2022-11-12T02:03:42.206" v="140" actId="1076"/>
          <ac:picMkLst>
            <pc:docMk/>
            <pc:sldMk cId="1282497585" sldId="261"/>
            <ac:picMk id="3" creationId="{2326B974-9C39-6A27-4180-5E5483EFEC83}"/>
          </ac:picMkLst>
        </pc:picChg>
        <pc:picChg chg="add mod modCrop">
          <ac:chgData name="kalidindi sv vigneshvardhan" userId="a3203ba8febe6938" providerId="LiveId" clId="{FCC16043-1E31-49D7-A0A7-EF8BB14DAF42}" dt="2022-11-12T02:00:56.923" v="123" actId="14100"/>
          <ac:picMkLst>
            <pc:docMk/>
            <pc:sldMk cId="1282497585" sldId="261"/>
            <ac:picMk id="5" creationId="{750FC1EA-5F9A-9875-9856-6790DED2518C}"/>
          </ac:picMkLst>
        </pc:picChg>
        <pc:picChg chg="add mod modCrop">
          <ac:chgData name="kalidindi sv vigneshvardhan" userId="a3203ba8febe6938" providerId="LiveId" clId="{FCC16043-1E31-49D7-A0A7-EF8BB14DAF42}" dt="2022-11-12T02:00:43.554" v="122" actId="1076"/>
          <ac:picMkLst>
            <pc:docMk/>
            <pc:sldMk cId="1282497585" sldId="261"/>
            <ac:picMk id="7" creationId="{909B4710-4039-2096-31F6-9E467BC9503E}"/>
          </ac:picMkLst>
        </pc:picChg>
        <pc:picChg chg="add del mod">
          <ac:chgData name="kalidindi sv vigneshvardhan" userId="a3203ba8febe6938" providerId="LiveId" clId="{FCC16043-1E31-49D7-A0A7-EF8BB14DAF42}" dt="2022-11-12T02:01:50.696" v="127" actId="21"/>
          <ac:picMkLst>
            <pc:docMk/>
            <pc:sldMk cId="1282497585" sldId="261"/>
            <ac:picMk id="9" creationId="{E8FD4360-D4E4-0640-AFD3-6F543AC6B07E}"/>
          </ac:picMkLst>
        </pc:picChg>
        <pc:picChg chg="add mod">
          <ac:chgData name="kalidindi sv vigneshvardhan" userId="a3203ba8febe6938" providerId="LiveId" clId="{FCC16043-1E31-49D7-A0A7-EF8BB14DAF42}" dt="2022-11-12T02:02:38.904" v="136" actId="14100"/>
          <ac:picMkLst>
            <pc:docMk/>
            <pc:sldMk cId="1282497585" sldId="261"/>
            <ac:picMk id="11" creationId="{A84F323E-BB34-304A-5F34-83FD83F5585C}"/>
          </ac:picMkLst>
        </pc:picChg>
      </pc:sldChg>
      <pc:sldChg chg="new del">
        <pc:chgData name="kalidindi sv vigneshvardhan" userId="a3203ba8febe6938" providerId="LiveId" clId="{FCC16043-1E31-49D7-A0A7-EF8BB14DAF42}" dt="2022-11-12T02:09:20.677" v="176" actId="2696"/>
        <pc:sldMkLst>
          <pc:docMk/>
          <pc:sldMk cId="2705526680" sldId="262"/>
        </pc:sldMkLst>
      </pc:sldChg>
      <pc:sldChg chg="addSp delSp modSp new mod">
        <pc:chgData name="kalidindi sv vigneshvardhan" userId="a3203ba8febe6938" providerId="LiveId" clId="{FCC16043-1E31-49D7-A0A7-EF8BB14DAF42}" dt="2022-11-12T02:33:11.269" v="773" actId="14100"/>
        <pc:sldMkLst>
          <pc:docMk/>
          <pc:sldMk cId="3905037241" sldId="262"/>
        </pc:sldMkLst>
        <pc:spChg chg="mod">
          <ac:chgData name="kalidindi sv vigneshvardhan" userId="a3203ba8febe6938" providerId="LiveId" clId="{FCC16043-1E31-49D7-A0A7-EF8BB14DAF42}" dt="2022-11-12T02:33:11.269" v="773" actId="14100"/>
          <ac:spMkLst>
            <pc:docMk/>
            <pc:sldMk cId="3905037241" sldId="262"/>
            <ac:spMk id="2" creationId="{CD43BCA2-562F-A9DB-27A2-F66B87B3C49E}"/>
          </ac:spMkLst>
        </pc:spChg>
        <pc:spChg chg="del">
          <ac:chgData name="kalidindi sv vigneshvardhan" userId="a3203ba8febe6938" providerId="LiveId" clId="{FCC16043-1E31-49D7-A0A7-EF8BB14DAF42}" dt="2022-11-12T02:11:05.786" v="180"/>
          <ac:spMkLst>
            <pc:docMk/>
            <pc:sldMk cId="3905037241" sldId="262"/>
            <ac:spMk id="3" creationId="{39C679F6-1E11-8DE7-0573-F7376723C4AA}"/>
          </ac:spMkLst>
        </pc:spChg>
        <pc:picChg chg="add mod">
          <ac:chgData name="kalidindi sv vigneshvardhan" userId="a3203ba8febe6938" providerId="LiveId" clId="{FCC16043-1E31-49D7-A0A7-EF8BB14DAF42}" dt="2022-11-12T02:13:20.180" v="198" actId="1076"/>
          <ac:picMkLst>
            <pc:docMk/>
            <pc:sldMk cId="3905037241" sldId="262"/>
            <ac:picMk id="4" creationId="{D186C4F6-20EB-B43B-2906-9C95580B5ADB}"/>
          </ac:picMkLst>
        </pc:picChg>
        <pc:picChg chg="add mod modCrop">
          <ac:chgData name="kalidindi sv vigneshvardhan" userId="a3203ba8febe6938" providerId="LiveId" clId="{FCC16043-1E31-49D7-A0A7-EF8BB14DAF42}" dt="2022-11-12T02:13:16.384" v="197" actId="1076"/>
          <ac:picMkLst>
            <pc:docMk/>
            <pc:sldMk cId="3905037241" sldId="262"/>
            <ac:picMk id="5" creationId="{A31C9304-C58F-9B96-F458-2991D312F112}"/>
          </ac:picMkLst>
        </pc:picChg>
        <pc:picChg chg="add mod">
          <ac:chgData name="kalidindi sv vigneshvardhan" userId="a3203ba8febe6938" providerId="LiveId" clId="{FCC16043-1E31-49D7-A0A7-EF8BB14DAF42}" dt="2022-11-12T02:13:45.599" v="203" actId="1076"/>
          <ac:picMkLst>
            <pc:docMk/>
            <pc:sldMk cId="3905037241" sldId="262"/>
            <ac:picMk id="6" creationId="{AB669B21-7588-D0AA-36C3-E08A064A88E6}"/>
          </ac:picMkLst>
        </pc:picChg>
        <pc:picChg chg="add mod modCrop">
          <ac:chgData name="kalidindi sv vigneshvardhan" userId="a3203ba8febe6938" providerId="LiveId" clId="{FCC16043-1E31-49D7-A0A7-EF8BB14DAF42}" dt="2022-11-12T02:15:07.919" v="216" actId="732"/>
          <ac:picMkLst>
            <pc:docMk/>
            <pc:sldMk cId="3905037241" sldId="262"/>
            <ac:picMk id="7" creationId="{AB88BB63-7310-F76B-C116-5300EE09AE8D}"/>
          </ac:picMkLst>
        </pc:picChg>
      </pc:sldChg>
      <pc:sldChg chg="modSp new del">
        <pc:chgData name="kalidindi sv vigneshvardhan" userId="a3203ba8febe6938" providerId="LiveId" clId="{FCC16043-1E31-49D7-A0A7-EF8BB14DAF42}" dt="2022-11-12T02:09:15.610" v="175" actId="2696"/>
        <pc:sldMkLst>
          <pc:docMk/>
          <pc:sldMk cId="305938449" sldId="263"/>
        </pc:sldMkLst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2" creationId="{D7EC962E-6DFC-06AF-4137-CE25AD6493E6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3" creationId="{64EF6B11-C8DF-E41F-AB79-F38BF0660970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4" creationId="{F120F034-374A-B1B5-A978-2D6BBDC06A50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5" creationId="{66C38814-3B7D-04DD-6CBF-31234255F14B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6" creationId="{93104BD3-6C15-9873-5006-074C3B29304F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7" creationId="{57D721AC-27E7-CC60-87D7-16ED0DD6821A}"/>
          </ac:spMkLst>
        </pc:spChg>
        <pc:spChg chg="mod">
          <ac:chgData name="kalidindi sv vigneshvardhan" userId="a3203ba8febe6938" providerId="LiveId" clId="{FCC16043-1E31-49D7-A0A7-EF8BB14DAF42}" dt="2022-11-12T02:07:49.865" v="170"/>
          <ac:spMkLst>
            <pc:docMk/>
            <pc:sldMk cId="305938449" sldId="263"/>
            <ac:spMk id="8" creationId="{B9BCE3CF-12CA-80C6-2888-2B9DA1F42AD8}"/>
          </ac:spMkLst>
        </pc:spChg>
      </pc:sldChg>
      <pc:sldChg chg="modSp new mod ord">
        <pc:chgData name="kalidindi sv vigneshvardhan" userId="a3203ba8febe6938" providerId="LiveId" clId="{FCC16043-1E31-49D7-A0A7-EF8BB14DAF42}" dt="2022-11-12T02:43:30.700" v="873"/>
        <pc:sldMkLst>
          <pc:docMk/>
          <pc:sldMk cId="4094569571" sldId="263"/>
        </pc:sldMkLst>
        <pc:spChg chg="mod">
          <ac:chgData name="kalidindi sv vigneshvardhan" userId="a3203ba8febe6938" providerId="LiveId" clId="{FCC16043-1E31-49D7-A0A7-EF8BB14DAF42}" dt="2022-11-12T02:31:08.809" v="672" actId="14100"/>
          <ac:spMkLst>
            <pc:docMk/>
            <pc:sldMk cId="4094569571" sldId="263"/>
            <ac:spMk id="2" creationId="{A29FC694-927D-116D-7B01-2FD9315D1C84}"/>
          </ac:spMkLst>
        </pc:spChg>
        <pc:spChg chg="mod">
          <ac:chgData name="kalidindi sv vigneshvardhan" userId="a3203ba8febe6938" providerId="LiveId" clId="{FCC16043-1E31-49D7-A0A7-EF8BB14DAF42}" dt="2022-11-12T02:32:35.901" v="763" actId="20577"/>
          <ac:spMkLst>
            <pc:docMk/>
            <pc:sldMk cId="4094569571" sldId="263"/>
            <ac:spMk id="3" creationId="{7EDAA94F-56D6-444B-9451-9D902404F524}"/>
          </ac:spMkLst>
        </pc:spChg>
      </pc:sldChg>
      <pc:sldChg chg="addSp delSp modSp new mod">
        <pc:chgData name="kalidindi sv vigneshvardhan" userId="a3203ba8febe6938" providerId="LiveId" clId="{FCC16043-1E31-49D7-A0A7-EF8BB14DAF42}" dt="2022-11-12T02:39:39.506" v="836" actId="14100"/>
        <pc:sldMkLst>
          <pc:docMk/>
          <pc:sldMk cId="1860963396" sldId="264"/>
        </pc:sldMkLst>
        <pc:spChg chg="mod">
          <ac:chgData name="kalidindi sv vigneshvardhan" userId="a3203ba8febe6938" providerId="LiveId" clId="{FCC16043-1E31-49D7-A0A7-EF8BB14DAF42}" dt="2022-11-12T02:39:39.506" v="836" actId="14100"/>
          <ac:spMkLst>
            <pc:docMk/>
            <pc:sldMk cId="1860963396" sldId="264"/>
            <ac:spMk id="2" creationId="{19DA6914-7133-05AF-C1DE-19E3011F5C67}"/>
          </ac:spMkLst>
        </pc:spChg>
        <pc:spChg chg="del">
          <ac:chgData name="kalidindi sv vigneshvardhan" userId="a3203ba8febe6938" providerId="LiveId" clId="{FCC16043-1E31-49D7-A0A7-EF8BB14DAF42}" dt="2022-11-12T02:33:44.516" v="775"/>
          <ac:spMkLst>
            <pc:docMk/>
            <pc:sldMk cId="1860963396" sldId="264"/>
            <ac:spMk id="3" creationId="{5E0D1040-CFD9-15F6-3469-B0C318F21558}"/>
          </ac:spMkLst>
        </pc:spChg>
        <pc:picChg chg="add mod modCrop">
          <ac:chgData name="kalidindi sv vigneshvardhan" userId="a3203ba8febe6938" providerId="LiveId" clId="{FCC16043-1E31-49D7-A0A7-EF8BB14DAF42}" dt="2022-11-12T02:37:55.607" v="816" actId="14100"/>
          <ac:picMkLst>
            <pc:docMk/>
            <pc:sldMk cId="1860963396" sldId="264"/>
            <ac:picMk id="5" creationId="{45BB6D08-8E68-B461-0981-59568D42EC81}"/>
          </ac:picMkLst>
        </pc:picChg>
        <pc:picChg chg="add mod modCrop">
          <ac:chgData name="kalidindi sv vigneshvardhan" userId="a3203ba8febe6938" providerId="LiveId" clId="{FCC16043-1E31-49D7-A0A7-EF8BB14DAF42}" dt="2022-11-12T02:38:06.762" v="818" actId="14100"/>
          <ac:picMkLst>
            <pc:docMk/>
            <pc:sldMk cId="1860963396" sldId="264"/>
            <ac:picMk id="7" creationId="{80F46BEC-E01C-B908-AA0D-931EB36BCD5D}"/>
          </ac:picMkLst>
        </pc:picChg>
        <pc:picChg chg="add mod modCrop">
          <ac:chgData name="kalidindi sv vigneshvardhan" userId="a3203ba8febe6938" providerId="LiveId" clId="{FCC16043-1E31-49D7-A0A7-EF8BB14DAF42}" dt="2022-11-12T02:38:15.395" v="819" actId="1076"/>
          <ac:picMkLst>
            <pc:docMk/>
            <pc:sldMk cId="1860963396" sldId="264"/>
            <ac:picMk id="9" creationId="{60F9A529-8533-C2B5-8C63-53F9E797D5AB}"/>
          </ac:picMkLst>
        </pc:picChg>
        <pc:picChg chg="add mod modCrop">
          <ac:chgData name="kalidindi sv vigneshvardhan" userId="a3203ba8febe6938" providerId="LiveId" clId="{FCC16043-1E31-49D7-A0A7-EF8BB14DAF42}" dt="2022-11-12T02:39:00.854" v="825" actId="14100"/>
          <ac:picMkLst>
            <pc:docMk/>
            <pc:sldMk cId="1860963396" sldId="264"/>
            <ac:picMk id="11" creationId="{1BDA6036-D3BE-5046-9456-EFC5A38A6997}"/>
          </ac:picMkLst>
        </pc:picChg>
      </pc:sldChg>
      <pc:sldChg chg="new del">
        <pc:chgData name="kalidindi sv vigneshvardhan" userId="a3203ba8febe6938" providerId="LiveId" clId="{FCC16043-1E31-49D7-A0A7-EF8BB14DAF42}" dt="2022-11-12T02:09:10.852" v="174" actId="2696"/>
        <pc:sldMkLst>
          <pc:docMk/>
          <pc:sldMk cId="2255189620" sldId="264"/>
        </pc:sldMkLst>
      </pc:sldChg>
      <pc:sldChg chg="new del">
        <pc:chgData name="kalidindi sv vigneshvardhan" userId="a3203ba8febe6938" providerId="LiveId" clId="{FCC16043-1E31-49D7-A0A7-EF8BB14DAF42}" dt="2022-11-12T02:09:05.557" v="173" actId="2696"/>
        <pc:sldMkLst>
          <pc:docMk/>
          <pc:sldMk cId="3416535752" sldId="265"/>
        </pc:sldMkLst>
      </pc:sldChg>
      <pc:sldChg chg="addSp delSp modSp new mod">
        <pc:chgData name="kalidindi sv vigneshvardhan" userId="a3203ba8febe6938" providerId="LiveId" clId="{FCC16043-1E31-49D7-A0A7-EF8BB14DAF42}" dt="2022-11-12T02:43:01.349" v="869" actId="1076"/>
        <pc:sldMkLst>
          <pc:docMk/>
          <pc:sldMk cId="3759296124" sldId="265"/>
        </pc:sldMkLst>
        <pc:spChg chg="del">
          <ac:chgData name="kalidindi sv vigneshvardhan" userId="a3203ba8febe6938" providerId="LiveId" clId="{FCC16043-1E31-49D7-A0A7-EF8BB14DAF42}" dt="2022-11-12T02:40:27.570" v="838"/>
          <ac:spMkLst>
            <pc:docMk/>
            <pc:sldMk cId="3759296124" sldId="265"/>
            <ac:spMk id="3" creationId="{6A598564-5642-1B58-34D8-52C3D2CC4858}"/>
          </ac:spMkLst>
        </pc:spChg>
        <pc:picChg chg="add mod modCrop">
          <ac:chgData name="kalidindi sv vigneshvardhan" userId="a3203ba8febe6938" providerId="LiveId" clId="{FCC16043-1E31-49D7-A0A7-EF8BB14DAF42}" dt="2022-11-12T02:42:56.273" v="867" actId="1076"/>
          <ac:picMkLst>
            <pc:docMk/>
            <pc:sldMk cId="3759296124" sldId="265"/>
            <ac:picMk id="5" creationId="{7C934E8A-51C6-E364-17BD-02C7E4C3876D}"/>
          </ac:picMkLst>
        </pc:picChg>
        <pc:picChg chg="add mod modCrop">
          <ac:chgData name="kalidindi sv vigneshvardhan" userId="a3203ba8febe6938" providerId="LiveId" clId="{FCC16043-1E31-49D7-A0A7-EF8BB14DAF42}" dt="2022-11-12T02:42:58.299" v="868" actId="1076"/>
          <ac:picMkLst>
            <pc:docMk/>
            <pc:sldMk cId="3759296124" sldId="265"/>
            <ac:picMk id="7" creationId="{F46F14E1-0655-D154-3BE4-2190143F8813}"/>
          </ac:picMkLst>
        </pc:picChg>
        <pc:picChg chg="add mod modCrop">
          <ac:chgData name="kalidindi sv vigneshvardhan" userId="a3203ba8febe6938" providerId="LiveId" clId="{FCC16043-1E31-49D7-A0A7-EF8BB14DAF42}" dt="2022-11-12T02:43:01.349" v="869" actId="1076"/>
          <ac:picMkLst>
            <pc:docMk/>
            <pc:sldMk cId="3759296124" sldId="265"/>
            <ac:picMk id="9" creationId="{CD05E660-DDBA-DBB4-8572-BB831C169F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5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0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6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5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0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6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0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5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8A9161-F197-4B4C-BC82-8E81390F11F2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435C99-9F10-4990-8666-F61DB8C8A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0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4C95-0BE5-7532-6715-944A0906F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912" y="1615440"/>
            <a:ext cx="8296976" cy="1503144"/>
          </a:xfrm>
        </p:spPr>
        <p:txBody>
          <a:bodyPr/>
          <a:lstStyle/>
          <a:p>
            <a:r>
              <a:rPr lang="en-IN" sz="8800" dirty="0">
                <a:solidFill>
                  <a:srgbClr val="FF0000"/>
                </a:solidFill>
                <a:latin typeface="Arial Black" panose="020B0A04020102020204" pitchFamily="34" charset="0"/>
              </a:rPr>
              <a:t>PLEDGE</a:t>
            </a:r>
            <a:r>
              <a:rPr lang="en-IN" sz="8800" dirty="0">
                <a:latin typeface="Arial Black" panose="020B0A04020102020204" pitchFamily="34" charset="0"/>
              </a:rPr>
              <a:t> </a:t>
            </a:r>
            <a:r>
              <a:rPr lang="en-IN" sz="8800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C13A-CBE7-688F-D0AD-9610B87B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804" y="3429001"/>
            <a:ext cx="5082139" cy="310976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Chandu(21eg112a12)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Dharanidhar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(21eg112a17)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VigneshVardhan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(21eg112a20)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Shreenitha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(21eg112a39)</a:t>
            </a:r>
          </a:p>
          <a:p>
            <a:r>
              <a:rPr lang="en-I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Neerupam</a:t>
            </a:r>
            <a:r>
              <a:rPr lang="en-I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raj(21eg112a11)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F58F0-7E17-CBA7-4308-4ACB1BC10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8" t="16093" r="16275" b="16814"/>
          <a:stretch/>
        </p:blipFill>
        <p:spPr>
          <a:xfrm>
            <a:off x="9634888" y="1220803"/>
            <a:ext cx="2310064" cy="22908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467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1713-4EAA-0AB1-1A71-F631C1E3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310" y="789272"/>
            <a:ext cx="3672037" cy="131866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BC8267-1460-551C-2575-F0523457A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011326" y="2766180"/>
            <a:ext cx="4084674" cy="30909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0CE37-6E15-91AC-E8EC-CA1DD599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71" t="40336" r="19758" b="35923"/>
          <a:stretch/>
        </p:blipFill>
        <p:spPr>
          <a:xfrm>
            <a:off x="3623912" y="3905943"/>
            <a:ext cx="837398" cy="281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E242D-BF67-11A7-1D07-F157AC07E45D}"/>
              </a:ext>
            </a:extLst>
          </p:cNvPr>
          <p:cNvSpPr txBox="1"/>
          <p:nvPr/>
        </p:nvSpPr>
        <p:spPr>
          <a:xfrm>
            <a:off x="6554804" y="2660147"/>
            <a:ext cx="5091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</a:t>
            </a:r>
            <a:r>
              <a:rPr lang="en-IN" dirty="0" err="1"/>
              <a:t>blood_donation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Char name[50];</a:t>
            </a:r>
          </a:p>
          <a:p>
            <a:r>
              <a:rPr lang="en-IN" dirty="0"/>
              <a:t>Int age;</a:t>
            </a:r>
          </a:p>
          <a:p>
            <a:r>
              <a:rPr lang="en-IN" dirty="0"/>
              <a:t>Int weight;</a:t>
            </a:r>
          </a:p>
          <a:p>
            <a:r>
              <a:rPr lang="en-IN" dirty="0"/>
              <a:t>Char gender;</a:t>
            </a:r>
          </a:p>
          <a:p>
            <a:r>
              <a:rPr lang="en-IN" dirty="0"/>
              <a:t>Int </a:t>
            </a:r>
            <a:r>
              <a:rPr lang="en-IN" dirty="0" err="1"/>
              <a:t>blood_group</a:t>
            </a:r>
            <a:r>
              <a:rPr lang="en-IN" dirty="0"/>
              <a:t>;</a:t>
            </a:r>
          </a:p>
          <a:p>
            <a:r>
              <a:rPr lang="en-IN" dirty="0"/>
              <a:t>Int pincode;</a:t>
            </a:r>
          </a:p>
          <a:p>
            <a:r>
              <a:rPr lang="en-IN" dirty="0"/>
              <a:t>Struct </a:t>
            </a:r>
            <a:r>
              <a:rPr lang="en-IN" dirty="0" err="1"/>
              <a:t>blood_donation</a:t>
            </a:r>
            <a:r>
              <a:rPr lang="en-IN" dirty="0"/>
              <a:t>*link;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91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1AA5-7044-06A3-6DBE-13097F2C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015" y="1222408"/>
            <a:ext cx="3137836" cy="1395664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F077-7FC0-C89F-C626-9205F361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2454442"/>
            <a:ext cx="10607039" cy="4403558"/>
          </a:xfrm>
        </p:spPr>
        <p:txBody>
          <a:bodyPr>
            <a:noAutofit/>
          </a:bodyPr>
          <a:lstStyle/>
          <a:p>
            <a:pPr lvl="1"/>
            <a:r>
              <a:rPr lang="en-IN" sz="2000" dirty="0"/>
              <a:t>Pledge red using application of linked list.</a:t>
            </a:r>
          </a:p>
          <a:p>
            <a:pPr lvl="1"/>
            <a:r>
              <a:rPr lang="en-IN" sz="2000" dirty="0"/>
              <a:t>It is a standalone application.</a:t>
            </a:r>
          </a:p>
          <a:p>
            <a:pPr lvl="1"/>
            <a:r>
              <a:rPr lang="en-IN" sz="2000" dirty="0"/>
              <a:t>It provide user friendly service person who need was in need of blood.</a:t>
            </a:r>
          </a:p>
          <a:p>
            <a:pPr lvl="1"/>
            <a:r>
              <a:rPr lang="en-IN" sz="2000" dirty="0"/>
              <a:t>It fills the gap between the donar and the person who is in need of blood .</a:t>
            </a:r>
          </a:p>
          <a:p>
            <a:pPr lvl="1"/>
            <a:r>
              <a:rPr lang="en-IN" sz="2000" dirty="0"/>
              <a:t>While taking the blood from the donar it takes information about there</a:t>
            </a:r>
          </a:p>
          <a:p>
            <a:pPr marL="457200" lvl="1" indent="0">
              <a:buNone/>
            </a:pPr>
            <a:r>
              <a:rPr lang="en-IN" sz="2000" dirty="0"/>
              <a:t>    age ,weight .gender and blood group of donar.</a:t>
            </a:r>
          </a:p>
          <a:p>
            <a:pPr lvl="1"/>
            <a:r>
              <a:rPr lang="en-IN" sz="2000" dirty="0"/>
              <a:t>It also take pincode of donar while he is donating blood so that we can facilitate with no time when the person is in need of blood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50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C694-927D-116D-7B01-2FD9315D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22" y="973668"/>
            <a:ext cx="6364645" cy="706964"/>
          </a:xfrm>
        </p:spPr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A94F-56D6-444B-9451-9D902404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063"/>
            <a:ext cx="8825659" cy="45479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2GB ram memory.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 processor.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7 or above operating 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Technolongies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includes basic input output statement, loops(do while), switch case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concept linked list is used.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CA2-562F-A9DB-27A2-F66B87B3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644" y="973668"/>
            <a:ext cx="464172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6C4F6-20EB-B43B-2906-9C95580B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6" y="2406507"/>
            <a:ext cx="5620999" cy="192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C9304-C58F-9B96-F458-2991D312F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5"/>
          <a:stretch/>
        </p:blipFill>
        <p:spPr>
          <a:xfrm>
            <a:off x="6625391" y="2435850"/>
            <a:ext cx="4462914" cy="1920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69B21-7588-D0AA-36C3-E08A064A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80" y="3118118"/>
            <a:ext cx="4206605" cy="3253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8BB63-7310-F76B-C116-5300EE09AE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02" r="21385"/>
          <a:stretch/>
        </p:blipFill>
        <p:spPr>
          <a:xfrm>
            <a:off x="6278952" y="4501252"/>
            <a:ext cx="4809353" cy="1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914-7133-05AF-C1DE-19E3011F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691" y="973668"/>
            <a:ext cx="4825676" cy="706964"/>
          </a:xfrm>
        </p:spPr>
        <p:txBody>
          <a:bodyPr/>
          <a:lstStyle/>
          <a:p>
            <a:r>
              <a:rPr lang="en-IN" dirty="0"/>
              <a:t>Out 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6D08-8E68-B461-0981-59568D42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4" r="14323" b="28221"/>
          <a:stretch/>
        </p:blipFill>
        <p:spPr>
          <a:xfrm>
            <a:off x="984986" y="2283843"/>
            <a:ext cx="5111014" cy="1864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46BEC-E01C-B908-AA0D-931EB36B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" b="35888"/>
          <a:stretch/>
        </p:blipFill>
        <p:spPr>
          <a:xfrm>
            <a:off x="6660472" y="2283843"/>
            <a:ext cx="4825676" cy="186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9A529-8533-C2B5-8C63-53F9E797D5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200" r="13238" b="52633"/>
          <a:stretch/>
        </p:blipFill>
        <p:spPr>
          <a:xfrm>
            <a:off x="984986" y="4297680"/>
            <a:ext cx="5194433" cy="2098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DA6036-D3BE-5046-9456-EFC5A38A69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" b="47773"/>
          <a:stretch/>
        </p:blipFill>
        <p:spPr>
          <a:xfrm>
            <a:off x="6580683" y="4355074"/>
            <a:ext cx="4998509" cy="19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6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1937-CD15-3F32-E73C-0E59438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34E8A-51C6-E364-17BD-02C7E4C3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 b="46719"/>
          <a:stretch/>
        </p:blipFill>
        <p:spPr>
          <a:xfrm>
            <a:off x="734730" y="2344319"/>
            <a:ext cx="5361270" cy="1969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F14E1-0655-D154-3BE4-2190143F8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t="-1" r="15895" b="53016"/>
          <a:stretch/>
        </p:blipFill>
        <p:spPr>
          <a:xfrm>
            <a:off x="6210710" y="2344318"/>
            <a:ext cx="5361271" cy="1969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5E660-DDBA-DBB4-8572-BB831C169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1" b="11252"/>
          <a:stretch/>
        </p:blipFill>
        <p:spPr>
          <a:xfrm>
            <a:off x="734730" y="4417428"/>
            <a:ext cx="5361270" cy="19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224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Century Gothic</vt:lpstr>
      <vt:lpstr>Times New Roman</vt:lpstr>
      <vt:lpstr>Wingdings</vt:lpstr>
      <vt:lpstr>Wingdings 3</vt:lpstr>
      <vt:lpstr>Ion Boardroom</vt:lpstr>
      <vt:lpstr>PLEDGE RED</vt:lpstr>
      <vt:lpstr> Flow of control</vt:lpstr>
      <vt:lpstr>Abstract  </vt:lpstr>
      <vt:lpstr>System requirements</vt:lpstr>
      <vt:lpstr>Out put</vt:lpstr>
      <vt:lpstr>Out 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PLEDGE RED</dc:title>
  <dc:creator>kalidindi sv vigneshvardhan</dc:creator>
  <cp:lastModifiedBy>kalidindi sv vigneshvardhan</cp:lastModifiedBy>
  <cp:revision>3</cp:revision>
  <dcterms:created xsi:type="dcterms:W3CDTF">2022-11-08T12:13:19Z</dcterms:created>
  <dcterms:modified xsi:type="dcterms:W3CDTF">2022-11-12T02:49:15Z</dcterms:modified>
</cp:coreProperties>
</file>