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3" d="100"/>
          <a:sy n="63" d="100"/>
        </p:scale>
        <p:origin x="8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E172-4817-4931-8B57-F446D3F92E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57B719-B5DA-4165-B6C6-90269BF31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E2CBAB-87E3-40DA-B663-9D9101DFE0CA}"/>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5" name="Footer Placeholder 4">
            <a:extLst>
              <a:ext uri="{FF2B5EF4-FFF2-40B4-BE49-F238E27FC236}">
                <a16:creationId xmlns:a16="http://schemas.microsoft.com/office/drawing/2014/main" id="{B5A335D2-05D0-492B-82B5-D8E65BE62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CDB848-35E4-48EE-AFE3-83A451291A65}"/>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188201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6554-E993-418F-A610-C306AECFBD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8998B-7B15-4F83-A0D1-89FE4D9CFD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B78EAB-32B8-455C-8329-CECF7DD4B49F}"/>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5" name="Footer Placeholder 4">
            <a:extLst>
              <a:ext uri="{FF2B5EF4-FFF2-40B4-BE49-F238E27FC236}">
                <a16:creationId xmlns:a16="http://schemas.microsoft.com/office/drawing/2014/main" id="{6DC1C9A7-5693-47C6-AFCF-2D129862A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7EC933-7B84-423D-8ABF-E0E6D690D8F0}"/>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207534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F8885F-AC63-4A00-9CBF-884600CC20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1441BB-DEA1-4503-94E8-FB5C02E9C1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661A5-BFD7-4277-B165-29619C2370AD}"/>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5" name="Footer Placeholder 4">
            <a:extLst>
              <a:ext uri="{FF2B5EF4-FFF2-40B4-BE49-F238E27FC236}">
                <a16:creationId xmlns:a16="http://schemas.microsoft.com/office/drawing/2014/main" id="{B90B2BCF-301E-469D-81E8-4F1E27C3CF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B4ECB-74CC-4307-985C-963B44C17523}"/>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413752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9741F-68A5-45C1-9AEE-9B025BF59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A2336-331C-476C-AEC4-375A72D18F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769BC-24BD-4C5A-8211-7764415B36B5}"/>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5" name="Footer Placeholder 4">
            <a:extLst>
              <a:ext uri="{FF2B5EF4-FFF2-40B4-BE49-F238E27FC236}">
                <a16:creationId xmlns:a16="http://schemas.microsoft.com/office/drawing/2014/main" id="{5E238449-5F2C-445A-86C6-834D1F3874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F1F60-6864-46AC-AF42-3EC6E92A66BD}"/>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2044850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4153-F439-46E5-930C-85139E3AEB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DC970D-4B28-40AC-B805-F020B357E9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A3D832-BEA9-4C92-9081-7896B11D722B}"/>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5" name="Footer Placeholder 4">
            <a:extLst>
              <a:ext uri="{FF2B5EF4-FFF2-40B4-BE49-F238E27FC236}">
                <a16:creationId xmlns:a16="http://schemas.microsoft.com/office/drawing/2014/main" id="{DE69FBF1-FCB0-4D9A-854D-5EEA2DA02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7CA6FE-0146-414E-A62C-33E088DE509D}"/>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55803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28B39-ECA7-410E-877A-F91E175F37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06FC00-93E2-4F57-8B55-D034F844D6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BD1562-AEF4-4BF8-BD90-E18A144892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95A9CA-04A8-418D-9605-838583A759A1}"/>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6" name="Footer Placeholder 5">
            <a:extLst>
              <a:ext uri="{FF2B5EF4-FFF2-40B4-BE49-F238E27FC236}">
                <a16:creationId xmlns:a16="http://schemas.microsoft.com/office/drawing/2014/main" id="{ACDD1810-DC13-4705-B896-5E75153EE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89D791-1B6B-439F-A87A-B5178E2803CC}"/>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520128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47C1-3195-45F8-9919-84E47C6123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8DB32E-07EA-4556-A523-711B1C4959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D07E35-A4CA-4946-80E6-B711DEB079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1D27A1-BA5E-46CF-B39B-D1B6EAA7F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BC441-C5C4-4FBE-984F-7731A637B1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65E3BC-04E7-46D6-8DCF-BBF9FEDB71DF}"/>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8" name="Footer Placeholder 7">
            <a:extLst>
              <a:ext uri="{FF2B5EF4-FFF2-40B4-BE49-F238E27FC236}">
                <a16:creationId xmlns:a16="http://schemas.microsoft.com/office/drawing/2014/main" id="{817C538F-A376-42EA-AB41-8F8A723D62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50A13D-6924-452D-A151-90E45B591F5C}"/>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25796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7048-E480-45DB-9433-F1FFD87328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5A79CF-7D26-40EA-889C-CB8C20957240}"/>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4" name="Footer Placeholder 3">
            <a:extLst>
              <a:ext uri="{FF2B5EF4-FFF2-40B4-BE49-F238E27FC236}">
                <a16:creationId xmlns:a16="http://schemas.microsoft.com/office/drawing/2014/main" id="{35AA2F22-5094-4E32-8900-BC4BDDD1F5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EAFDE-BF5F-490E-BA1D-EB041CFF23BC}"/>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36530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FA7687-F14C-461B-B53A-F412DBA1A928}"/>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3" name="Footer Placeholder 2">
            <a:extLst>
              <a:ext uri="{FF2B5EF4-FFF2-40B4-BE49-F238E27FC236}">
                <a16:creationId xmlns:a16="http://schemas.microsoft.com/office/drawing/2014/main" id="{56AAD8C2-FA78-40D6-9995-9D63F23331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F6E35-FD1E-4B3E-B536-B847593BAA07}"/>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06790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7CCED-B39C-4330-B16C-7FB689D6A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6CBC3A-47C6-4A4E-BCE3-B82CB062C7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C72C8-8599-4F64-BB81-2AE5D002F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BA97-7598-4AC2-9F5A-7D2B7CDE6BBF}"/>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6" name="Footer Placeholder 5">
            <a:extLst>
              <a:ext uri="{FF2B5EF4-FFF2-40B4-BE49-F238E27FC236}">
                <a16:creationId xmlns:a16="http://schemas.microsoft.com/office/drawing/2014/main" id="{FDE24DA1-4B3A-4FBD-AC05-4FFDDFD1F1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632DFC-293B-4DC6-BC4C-A0689DC86992}"/>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05477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B079E-3097-42D3-A8B7-C3C422B3D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D0D33D-330A-451D-9EDC-3CF7BBA3F7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31735-DD6C-46BF-920E-594F5C2BC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6B3A91-4D6D-47B0-934F-7449E613F1FE}"/>
              </a:ext>
            </a:extLst>
          </p:cNvPr>
          <p:cNvSpPr>
            <a:spLocks noGrp="1"/>
          </p:cNvSpPr>
          <p:nvPr>
            <p:ph type="dt" sz="half" idx="10"/>
          </p:nvPr>
        </p:nvSpPr>
        <p:spPr/>
        <p:txBody>
          <a:bodyPr/>
          <a:lstStyle/>
          <a:p>
            <a:fld id="{7C59302E-758D-4BB2-A9E9-6109AD9EA511}" type="datetimeFigureOut">
              <a:rPr lang="en-US" smtClean="0"/>
              <a:t>4/20/2021</a:t>
            </a:fld>
            <a:endParaRPr lang="en-US"/>
          </a:p>
        </p:txBody>
      </p:sp>
      <p:sp>
        <p:nvSpPr>
          <p:cNvPr id="6" name="Footer Placeholder 5">
            <a:extLst>
              <a:ext uri="{FF2B5EF4-FFF2-40B4-BE49-F238E27FC236}">
                <a16:creationId xmlns:a16="http://schemas.microsoft.com/office/drawing/2014/main" id="{BAD8BACC-4247-49E7-A7FC-00E28E3A71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3120B-CA25-4E22-8286-E4AB6184186F}"/>
              </a:ext>
            </a:extLst>
          </p:cNvPr>
          <p:cNvSpPr>
            <a:spLocks noGrp="1"/>
          </p:cNvSpPr>
          <p:nvPr>
            <p:ph type="sldNum" sz="quarter" idx="12"/>
          </p:nvPr>
        </p:nvSpPr>
        <p:spPr/>
        <p:txBody>
          <a:bodyPr/>
          <a:lstStyle/>
          <a:p>
            <a:fld id="{9165F770-D2E1-4BE0-9B30-011CF8E8D0E0}" type="slidenum">
              <a:rPr lang="en-US" smtClean="0"/>
              <a:t>‹#›</a:t>
            </a:fld>
            <a:endParaRPr lang="en-US"/>
          </a:p>
        </p:txBody>
      </p:sp>
    </p:spTree>
    <p:extLst>
      <p:ext uri="{BB962C8B-B14F-4D97-AF65-F5344CB8AC3E}">
        <p14:creationId xmlns:p14="http://schemas.microsoft.com/office/powerpoint/2010/main" val="3396351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28364-8ACD-4B33-8C15-109E1D2E6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6BE7DF-6F0B-44FE-B6D3-A29D87B16A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820E4D-DB4F-4330-BE3E-0D9CB6151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9302E-758D-4BB2-A9E9-6109AD9EA511}" type="datetimeFigureOut">
              <a:rPr lang="en-US" smtClean="0"/>
              <a:t>4/20/2021</a:t>
            </a:fld>
            <a:endParaRPr lang="en-US"/>
          </a:p>
        </p:txBody>
      </p:sp>
      <p:sp>
        <p:nvSpPr>
          <p:cNvPr id="5" name="Footer Placeholder 4">
            <a:extLst>
              <a:ext uri="{FF2B5EF4-FFF2-40B4-BE49-F238E27FC236}">
                <a16:creationId xmlns:a16="http://schemas.microsoft.com/office/drawing/2014/main" id="{CDEE9E34-FCBA-49F2-9199-686FCB2024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AEDC7D-D08F-4684-BD45-1113132CD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5F770-D2E1-4BE0-9B30-011CF8E8D0E0}" type="slidenum">
              <a:rPr lang="en-US" smtClean="0"/>
              <a:t>‹#›</a:t>
            </a:fld>
            <a:endParaRPr lang="en-US"/>
          </a:p>
        </p:txBody>
      </p:sp>
    </p:spTree>
    <p:extLst>
      <p:ext uri="{BB962C8B-B14F-4D97-AF65-F5344CB8AC3E}">
        <p14:creationId xmlns:p14="http://schemas.microsoft.com/office/powerpoint/2010/main" val="2665877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locandyy.herokuapp.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4703C38-8E5B-4273-850E-DC2CDB8E7363}"/>
              </a:ext>
            </a:extLst>
          </p:cNvPr>
          <p:cNvSpPr>
            <a:spLocks noGrp="1"/>
          </p:cNvSpPr>
          <p:nvPr>
            <p:ph type="ctrTitle"/>
          </p:nvPr>
        </p:nvSpPr>
        <p:spPr>
          <a:xfrm>
            <a:off x="3045368" y="2043663"/>
            <a:ext cx="6105194" cy="2031055"/>
          </a:xfrm>
        </p:spPr>
        <p:txBody>
          <a:bodyPr>
            <a:normAutofit/>
          </a:bodyPr>
          <a:lstStyle/>
          <a:p>
            <a:r>
              <a:rPr lang="en-US" b="1">
                <a:solidFill>
                  <a:srgbClr val="FFFFFF"/>
                </a:solidFill>
                <a:highlight>
                  <a:srgbClr val="C0C0C0"/>
                </a:highlight>
                <a:latin typeface="Times New Roman" panose="02020603050405020304" pitchFamily="18" charset="0"/>
                <a:cs typeface="Times New Roman" panose="02020603050405020304" pitchFamily="18" charset="0"/>
              </a:rPr>
              <a:t>Group 10</a:t>
            </a:r>
          </a:p>
        </p:txBody>
      </p:sp>
      <p:sp>
        <p:nvSpPr>
          <p:cNvPr id="3" name="Subtitle 2">
            <a:extLst>
              <a:ext uri="{FF2B5EF4-FFF2-40B4-BE49-F238E27FC236}">
                <a16:creationId xmlns:a16="http://schemas.microsoft.com/office/drawing/2014/main" id="{8AF3C5F5-2EC3-4BDE-A176-7F194F1FA15A}"/>
              </a:ext>
            </a:extLst>
          </p:cNvPr>
          <p:cNvSpPr>
            <a:spLocks noGrp="1"/>
          </p:cNvSpPr>
          <p:nvPr>
            <p:ph type="subTitle" idx="1"/>
          </p:nvPr>
        </p:nvSpPr>
        <p:spPr>
          <a:xfrm>
            <a:off x="3045368" y="4074718"/>
            <a:ext cx="6105194" cy="682079"/>
          </a:xfrm>
        </p:spPr>
        <p:txBody>
          <a:bodyPr>
            <a:normAutofit/>
          </a:bodyPr>
          <a:lstStyle/>
          <a:p>
            <a:r>
              <a:rPr lang="en-US" sz="1500">
                <a:solidFill>
                  <a:srgbClr val="FFFFFF"/>
                </a:solidFill>
              </a:rPr>
              <a:t>Chandrakanth Polisetty</a:t>
            </a:r>
          </a:p>
          <a:p>
            <a:r>
              <a:rPr lang="en-US" sz="1500">
                <a:solidFill>
                  <a:srgbClr val="FFFFFF"/>
                </a:solidFill>
              </a:rPr>
              <a:t>Sumanth Reddy</a:t>
            </a:r>
          </a:p>
        </p:txBody>
      </p:sp>
    </p:spTree>
    <p:extLst>
      <p:ext uri="{BB962C8B-B14F-4D97-AF65-F5344CB8AC3E}">
        <p14:creationId xmlns:p14="http://schemas.microsoft.com/office/powerpoint/2010/main" val="288374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850E8D-EA1D-4AC0-97BD-D626A03600A7}"/>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                                     </a:t>
            </a:r>
            <a:r>
              <a:rPr lang="en-US" sz="4000" b="1">
                <a:solidFill>
                  <a:srgbClr val="FFFFFF"/>
                </a:solidFill>
                <a:latin typeface="Times New Roman" panose="02020603050405020304" pitchFamily="18" charset="0"/>
                <a:cs typeface="Times New Roman" panose="02020603050405020304" pitchFamily="18" charset="0"/>
              </a:rPr>
              <a:t>Locandyy</a:t>
            </a:r>
          </a:p>
        </p:txBody>
      </p:sp>
      <p:sp>
        <p:nvSpPr>
          <p:cNvPr id="3" name="Content Placeholder 2">
            <a:extLst>
              <a:ext uri="{FF2B5EF4-FFF2-40B4-BE49-F238E27FC236}">
                <a16:creationId xmlns:a16="http://schemas.microsoft.com/office/drawing/2014/main" id="{D80308C3-8868-4E01-9A34-16449F3CE08B}"/>
              </a:ext>
            </a:extLst>
          </p:cNvPr>
          <p:cNvSpPr>
            <a:spLocks noGrp="1"/>
          </p:cNvSpPr>
          <p:nvPr>
            <p:ph idx="1"/>
          </p:nvPr>
        </p:nvSpPr>
        <p:spPr>
          <a:xfrm>
            <a:off x="6503158" y="649480"/>
            <a:ext cx="4862447" cy="5546047"/>
          </a:xfrm>
        </p:spPr>
        <p:txBody>
          <a:bodyPr anchor="ctr">
            <a:normAutofit/>
          </a:bodyPr>
          <a:lstStyle/>
          <a:p>
            <a:r>
              <a:rPr lang="en-US" sz="2000" b="1"/>
              <a:t>About Application</a:t>
            </a:r>
          </a:p>
          <a:p>
            <a:r>
              <a:rPr lang="en-US" sz="2000"/>
              <a:t>This is a gaming app which allows the user to find the treasure by following some clues.</a:t>
            </a:r>
          </a:p>
          <a:p>
            <a:r>
              <a:rPr lang="en-US" sz="2000"/>
              <a:t>This application contains two colors where the color on the left side gives the user valid location to find the treasure whereas the second color on the right side confirms whether the user is in a valid location if not it gives the clue to get into the valid location.</a:t>
            </a:r>
          </a:p>
          <a:p>
            <a:r>
              <a:rPr lang="en-US" sz="2000"/>
              <a:t>Once the user finds the treasure then it pops a joyful message "Congrats! You have earned the treasure"</a:t>
            </a:r>
          </a:p>
          <a:p>
            <a:r>
              <a:rPr lang="en-US" sz="2000"/>
              <a:t>After he/she wins they can choose some different location to be played again or they can just quit the game.</a:t>
            </a:r>
          </a:p>
          <a:p>
            <a:endParaRPr lang="en-US" sz="2000"/>
          </a:p>
        </p:txBody>
      </p:sp>
    </p:spTree>
    <p:extLst>
      <p:ext uri="{BB962C8B-B14F-4D97-AF65-F5344CB8AC3E}">
        <p14:creationId xmlns:p14="http://schemas.microsoft.com/office/powerpoint/2010/main" val="1184560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32B152-3720-4D3B-97ED-45CE5483F1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1BAB570-FF10-4E96-8A3F-FA9804702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693698" cy="6858000"/>
          </a:xfrm>
          <a:custGeom>
            <a:avLst/>
            <a:gdLst>
              <a:gd name="connsiteX0" fmla="*/ 0 w 4693698"/>
              <a:gd name="connsiteY0" fmla="*/ 0 h 6858000"/>
              <a:gd name="connsiteX1" fmla="*/ 420914 w 4693698"/>
              <a:gd name="connsiteY1" fmla="*/ 0 h 6858000"/>
              <a:gd name="connsiteX2" fmla="*/ 1582057 w 4693698"/>
              <a:gd name="connsiteY2" fmla="*/ 0 h 6858000"/>
              <a:gd name="connsiteX3" fmla="*/ 4503903 w 4693698"/>
              <a:gd name="connsiteY3" fmla="*/ 0 h 6858000"/>
              <a:gd name="connsiteX4" fmla="*/ 4508943 w 4693698"/>
              <a:gd name="connsiteY4" fmla="*/ 66675 h 6858000"/>
              <a:gd name="connsiteX5" fmla="*/ 4517340 w 4693698"/>
              <a:gd name="connsiteY5" fmla="*/ 122237 h 6858000"/>
              <a:gd name="connsiteX6" fmla="*/ 4527418 w 4693698"/>
              <a:gd name="connsiteY6" fmla="*/ 174625 h 6858000"/>
              <a:gd name="connsiteX7" fmla="*/ 4544214 w 4693698"/>
              <a:gd name="connsiteY7" fmla="*/ 217487 h 6858000"/>
              <a:gd name="connsiteX8" fmla="*/ 4561010 w 4693698"/>
              <a:gd name="connsiteY8" fmla="*/ 260350 h 6858000"/>
              <a:gd name="connsiteX9" fmla="*/ 4581165 w 4693698"/>
              <a:gd name="connsiteY9" fmla="*/ 296862 h 6858000"/>
              <a:gd name="connsiteX10" fmla="*/ 4601320 w 4693698"/>
              <a:gd name="connsiteY10" fmla="*/ 334962 h 6858000"/>
              <a:gd name="connsiteX11" fmla="*/ 4619796 w 4693698"/>
              <a:gd name="connsiteY11" fmla="*/ 369887 h 6858000"/>
              <a:gd name="connsiteX12" fmla="*/ 4638271 w 4693698"/>
              <a:gd name="connsiteY12" fmla="*/ 409575 h 6858000"/>
              <a:gd name="connsiteX13" fmla="*/ 4655067 w 4693698"/>
              <a:gd name="connsiteY13" fmla="*/ 450850 h 6858000"/>
              <a:gd name="connsiteX14" fmla="*/ 4670184 w 4693698"/>
              <a:gd name="connsiteY14" fmla="*/ 496887 h 6858000"/>
              <a:gd name="connsiteX15" fmla="*/ 4681941 w 4693698"/>
              <a:gd name="connsiteY15" fmla="*/ 546100 h 6858000"/>
              <a:gd name="connsiteX16" fmla="*/ 4690339 w 4693698"/>
              <a:gd name="connsiteY16" fmla="*/ 606425 h 6858000"/>
              <a:gd name="connsiteX17" fmla="*/ 4693698 w 4693698"/>
              <a:gd name="connsiteY17" fmla="*/ 673100 h 6858000"/>
              <a:gd name="connsiteX18" fmla="*/ 4690339 w 4693698"/>
              <a:gd name="connsiteY18" fmla="*/ 744537 h 6858000"/>
              <a:gd name="connsiteX19" fmla="*/ 4681941 w 4693698"/>
              <a:gd name="connsiteY19" fmla="*/ 801687 h 6858000"/>
              <a:gd name="connsiteX20" fmla="*/ 4670184 w 4693698"/>
              <a:gd name="connsiteY20" fmla="*/ 854075 h 6858000"/>
              <a:gd name="connsiteX21" fmla="*/ 4655067 w 4693698"/>
              <a:gd name="connsiteY21" fmla="*/ 901700 h 6858000"/>
              <a:gd name="connsiteX22" fmla="*/ 4638271 w 4693698"/>
              <a:gd name="connsiteY22" fmla="*/ 942975 h 6858000"/>
              <a:gd name="connsiteX23" fmla="*/ 4618116 w 4693698"/>
              <a:gd name="connsiteY23" fmla="*/ 981075 h 6858000"/>
              <a:gd name="connsiteX24" fmla="*/ 4597961 w 4693698"/>
              <a:gd name="connsiteY24" fmla="*/ 1017587 h 6858000"/>
              <a:gd name="connsiteX25" fmla="*/ 4577806 w 4693698"/>
              <a:gd name="connsiteY25" fmla="*/ 1055687 h 6858000"/>
              <a:gd name="connsiteX26" fmla="*/ 4559330 w 4693698"/>
              <a:gd name="connsiteY26" fmla="*/ 1095375 h 6858000"/>
              <a:gd name="connsiteX27" fmla="*/ 4540854 w 4693698"/>
              <a:gd name="connsiteY27" fmla="*/ 1136650 h 6858000"/>
              <a:gd name="connsiteX28" fmla="*/ 4525739 w 4693698"/>
              <a:gd name="connsiteY28" fmla="*/ 1182687 h 6858000"/>
              <a:gd name="connsiteX29" fmla="*/ 4515661 w 4693698"/>
              <a:gd name="connsiteY29" fmla="*/ 1235075 h 6858000"/>
              <a:gd name="connsiteX30" fmla="*/ 4505583 w 4693698"/>
              <a:gd name="connsiteY30" fmla="*/ 1295400 h 6858000"/>
              <a:gd name="connsiteX31" fmla="*/ 4503903 w 4693698"/>
              <a:gd name="connsiteY31" fmla="*/ 1363662 h 6858000"/>
              <a:gd name="connsiteX32" fmla="*/ 4505583 w 4693698"/>
              <a:gd name="connsiteY32" fmla="*/ 1431925 h 6858000"/>
              <a:gd name="connsiteX33" fmla="*/ 4515661 w 4693698"/>
              <a:gd name="connsiteY33" fmla="*/ 1492250 h 6858000"/>
              <a:gd name="connsiteX34" fmla="*/ 4525739 w 4693698"/>
              <a:gd name="connsiteY34" fmla="*/ 1544637 h 6858000"/>
              <a:gd name="connsiteX35" fmla="*/ 4540854 w 4693698"/>
              <a:gd name="connsiteY35" fmla="*/ 1589087 h 6858000"/>
              <a:gd name="connsiteX36" fmla="*/ 4559330 w 4693698"/>
              <a:gd name="connsiteY36" fmla="*/ 1631950 h 6858000"/>
              <a:gd name="connsiteX37" fmla="*/ 4577806 w 4693698"/>
              <a:gd name="connsiteY37" fmla="*/ 1671637 h 6858000"/>
              <a:gd name="connsiteX38" fmla="*/ 4597961 w 4693698"/>
              <a:gd name="connsiteY38" fmla="*/ 1708150 h 6858000"/>
              <a:gd name="connsiteX39" fmla="*/ 4618116 w 4693698"/>
              <a:gd name="connsiteY39" fmla="*/ 1743075 h 6858000"/>
              <a:gd name="connsiteX40" fmla="*/ 4638271 w 4693698"/>
              <a:gd name="connsiteY40" fmla="*/ 1782762 h 6858000"/>
              <a:gd name="connsiteX41" fmla="*/ 4655067 w 4693698"/>
              <a:gd name="connsiteY41" fmla="*/ 1824037 h 6858000"/>
              <a:gd name="connsiteX42" fmla="*/ 4670184 w 4693698"/>
              <a:gd name="connsiteY42" fmla="*/ 1870075 h 6858000"/>
              <a:gd name="connsiteX43" fmla="*/ 4681941 w 4693698"/>
              <a:gd name="connsiteY43" fmla="*/ 1922462 h 6858000"/>
              <a:gd name="connsiteX44" fmla="*/ 4690339 w 4693698"/>
              <a:gd name="connsiteY44" fmla="*/ 1982787 h 6858000"/>
              <a:gd name="connsiteX45" fmla="*/ 4693698 w 4693698"/>
              <a:gd name="connsiteY45" fmla="*/ 2051050 h 6858000"/>
              <a:gd name="connsiteX46" fmla="*/ 4690339 w 4693698"/>
              <a:gd name="connsiteY46" fmla="*/ 2119312 h 6858000"/>
              <a:gd name="connsiteX47" fmla="*/ 4681941 w 4693698"/>
              <a:gd name="connsiteY47" fmla="*/ 2179637 h 6858000"/>
              <a:gd name="connsiteX48" fmla="*/ 4670184 w 4693698"/>
              <a:gd name="connsiteY48" fmla="*/ 2232025 h 6858000"/>
              <a:gd name="connsiteX49" fmla="*/ 4655067 w 4693698"/>
              <a:gd name="connsiteY49" fmla="*/ 2278062 h 6858000"/>
              <a:gd name="connsiteX50" fmla="*/ 4638271 w 4693698"/>
              <a:gd name="connsiteY50" fmla="*/ 2319337 h 6858000"/>
              <a:gd name="connsiteX51" fmla="*/ 4618116 w 4693698"/>
              <a:gd name="connsiteY51" fmla="*/ 2359025 h 6858000"/>
              <a:gd name="connsiteX52" fmla="*/ 4597961 w 4693698"/>
              <a:gd name="connsiteY52" fmla="*/ 2395537 h 6858000"/>
              <a:gd name="connsiteX53" fmla="*/ 4577806 w 4693698"/>
              <a:gd name="connsiteY53" fmla="*/ 2433637 h 6858000"/>
              <a:gd name="connsiteX54" fmla="*/ 4559330 w 4693698"/>
              <a:gd name="connsiteY54" fmla="*/ 2471737 h 6858000"/>
              <a:gd name="connsiteX55" fmla="*/ 4540854 w 4693698"/>
              <a:gd name="connsiteY55" fmla="*/ 2513012 h 6858000"/>
              <a:gd name="connsiteX56" fmla="*/ 4525739 w 4693698"/>
              <a:gd name="connsiteY56" fmla="*/ 2560637 h 6858000"/>
              <a:gd name="connsiteX57" fmla="*/ 4515661 w 4693698"/>
              <a:gd name="connsiteY57" fmla="*/ 2613025 h 6858000"/>
              <a:gd name="connsiteX58" fmla="*/ 4505583 w 4693698"/>
              <a:gd name="connsiteY58" fmla="*/ 2671762 h 6858000"/>
              <a:gd name="connsiteX59" fmla="*/ 4503903 w 4693698"/>
              <a:gd name="connsiteY59" fmla="*/ 2741612 h 6858000"/>
              <a:gd name="connsiteX60" fmla="*/ 4505583 w 4693698"/>
              <a:gd name="connsiteY60" fmla="*/ 2809875 h 6858000"/>
              <a:gd name="connsiteX61" fmla="*/ 4515661 w 4693698"/>
              <a:gd name="connsiteY61" fmla="*/ 2868612 h 6858000"/>
              <a:gd name="connsiteX62" fmla="*/ 4525739 w 4693698"/>
              <a:gd name="connsiteY62" fmla="*/ 2922587 h 6858000"/>
              <a:gd name="connsiteX63" fmla="*/ 4540854 w 4693698"/>
              <a:gd name="connsiteY63" fmla="*/ 2967037 h 6858000"/>
              <a:gd name="connsiteX64" fmla="*/ 4559330 w 4693698"/>
              <a:gd name="connsiteY64" fmla="*/ 3009900 h 6858000"/>
              <a:gd name="connsiteX65" fmla="*/ 4577806 w 4693698"/>
              <a:gd name="connsiteY65" fmla="*/ 3046412 h 6858000"/>
              <a:gd name="connsiteX66" fmla="*/ 4597961 w 4693698"/>
              <a:gd name="connsiteY66" fmla="*/ 3084512 h 6858000"/>
              <a:gd name="connsiteX67" fmla="*/ 4618116 w 4693698"/>
              <a:gd name="connsiteY67" fmla="*/ 3121025 h 6858000"/>
              <a:gd name="connsiteX68" fmla="*/ 4638271 w 4693698"/>
              <a:gd name="connsiteY68" fmla="*/ 3160712 h 6858000"/>
              <a:gd name="connsiteX69" fmla="*/ 4655067 w 4693698"/>
              <a:gd name="connsiteY69" fmla="*/ 3201987 h 6858000"/>
              <a:gd name="connsiteX70" fmla="*/ 4670184 w 4693698"/>
              <a:gd name="connsiteY70" fmla="*/ 3248025 h 6858000"/>
              <a:gd name="connsiteX71" fmla="*/ 4681941 w 4693698"/>
              <a:gd name="connsiteY71" fmla="*/ 3300412 h 6858000"/>
              <a:gd name="connsiteX72" fmla="*/ 4690339 w 4693698"/>
              <a:gd name="connsiteY72" fmla="*/ 3360737 h 6858000"/>
              <a:gd name="connsiteX73" fmla="*/ 4693698 w 4693698"/>
              <a:gd name="connsiteY73" fmla="*/ 3427412 h 6858000"/>
              <a:gd name="connsiteX74" fmla="*/ 4690339 w 4693698"/>
              <a:gd name="connsiteY74" fmla="*/ 3497262 h 6858000"/>
              <a:gd name="connsiteX75" fmla="*/ 4681941 w 4693698"/>
              <a:gd name="connsiteY75" fmla="*/ 3557587 h 6858000"/>
              <a:gd name="connsiteX76" fmla="*/ 4670184 w 4693698"/>
              <a:gd name="connsiteY76" fmla="*/ 3609975 h 6858000"/>
              <a:gd name="connsiteX77" fmla="*/ 4655067 w 4693698"/>
              <a:gd name="connsiteY77" fmla="*/ 3656012 h 6858000"/>
              <a:gd name="connsiteX78" fmla="*/ 4638271 w 4693698"/>
              <a:gd name="connsiteY78" fmla="*/ 3697287 h 6858000"/>
              <a:gd name="connsiteX79" fmla="*/ 4618116 w 4693698"/>
              <a:gd name="connsiteY79" fmla="*/ 3736975 h 6858000"/>
              <a:gd name="connsiteX80" fmla="*/ 4577806 w 4693698"/>
              <a:gd name="connsiteY80" fmla="*/ 3811587 h 6858000"/>
              <a:gd name="connsiteX81" fmla="*/ 4559330 w 4693698"/>
              <a:gd name="connsiteY81" fmla="*/ 3848100 h 6858000"/>
              <a:gd name="connsiteX82" fmla="*/ 4540854 w 4693698"/>
              <a:gd name="connsiteY82" fmla="*/ 3890962 h 6858000"/>
              <a:gd name="connsiteX83" fmla="*/ 4525739 w 4693698"/>
              <a:gd name="connsiteY83" fmla="*/ 3935412 h 6858000"/>
              <a:gd name="connsiteX84" fmla="*/ 4515661 w 4693698"/>
              <a:gd name="connsiteY84" fmla="*/ 3987800 h 6858000"/>
              <a:gd name="connsiteX85" fmla="*/ 4505583 w 4693698"/>
              <a:gd name="connsiteY85" fmla="*/ 4048125 h 6858000"/>
              <a:gd name="connsiteX86" fmla="*/ 4503903 w 4693698"/>
              <a:gd name="connsiteY86" fmla="*/ 4116387 h 6858000"/>
              <a:gd name="connsiteX87" fmla="*/ 4505583 w 4693698"/>
              <a:gd name="connsiteY87" fmla="*/ 4186237 h 6858000"/>
              <a:gd name="connsiteX88" fmla="*/ 4515661 w 4693698"/>
              <a:gd name="connsiteY88" fmla="*/ 4244975 h 6858000"/>
              <a:gd name="connsiteX89" fmla="*/ 4525739 w 4693698"/>
              <a:gd name="connsiteY89" fmla="*/ 4297362 h 6858000"/>
              <a:gd name="connsiteX90" fmla="*/ 4540854 w 4693698"/>
              <a:gd name="connsiteY90" fmla="*/ 4343400 h 6858000"/>
              <a:gd name="connsiteX91" fmla="*/ 4559330 w 4693698"/>
              <a:gd name="connsiteY91" fmla="*/ 4386262 h 6858000"/>
              <a:gd name="connsiteX92" fmla="*/ 4577806 w 4693698"/>
              <a:gd name="connsiteY92" fmla="*/ 4424362 h 6858000"/>
              <a:gd name="connsiteX93" fmla="*/ 4618116 w 4693698"/>
              <a:gd name="connsiteY93" fmla="*/ 4498975 h 6858000"/>
              <a:gd name="connsiteX94" fmla="*/ 4638271 w 4693698"/>
              <a:gd name="connsiteY94" fmla="*/ 4537075 h 6858000"/>
              <a:gd name="connsiteX95" fmla="*/ 4655067 w 4693698"/>
              <a:gd name="connsiteY95" fmla="*/ 4579937 h 6858000"/>
              <a:gd name="connsiteX96" fmla="*/ 4670184 w 4693698"/>
              <a:gd name="connsiteY96" fmla="*/ 4625975 h 6858000"/>
              <a:gd name="connsiteX97" fmla="*/ 4681941 w 4693698"/>
              <a:gd name="connsiteY97" fmla="*/ 4678362 h 6858000"/>
              <a:gd name="connsiteX98" fmla="*/ 4690339 w 4693698"/>
              <a:gd name="connsiteY98" fmla="*/ 4738687 h 6858000"/>
              <a:gd name="connsiteX99" fmla="*/ 4693698 w 4693698"/>
              <a:gd name="connsiteY99" fmla="*/ 4806950 h 6858000"/>
              <a:gd name="connsiteX100" fmla="*/ 4690339 w 4693698"/>
              <a:gd name="connsiteY100" fmla="*/ 4875212 h 6858000"/>
              <a:gd name="connsiteX101" fmla="*/ 4681941 w 4693698"/>
              <a:gd name="connsiteY101" fmla="*/ 4935537 h 6858000"/>
              <a:gd name="connsiteX102" fmla="*/ 4670184 w 4693698"/>
              <a:gd name="connsiteY102" fmla="*/ 4987925 h 6858000"/>
              <a:gd name="connsiteX103" fmla="*/ 4655067 w 4693698"/>
              <a:gd name="connsiteY103" fmla="*/ 5033962 h 6858000"/>
              <a:gd name="connsiteX104" fmla="*/ 4638271 w 4693698"/>
              <a:gd name="connsiteY104" fmla="*/ 5075237 h 6858000"/>
              <a:gd name="connsiteX105" fmla="*/ 4618116 w 4693698"/>
              <a:gd name="connsiteY105" fmla="*/ 5114925 h 6858000"/>
              <a:gd name="connsiteX106" fmla="*/ 4597961 w 4693698"/>
              <a:gd name="connsiteY106" fmla="*/ 5149850 h 6858000"/>
              <a:gd name="connsiteX107" fmla="*/ 4577806 w 4693698"/>
              <a:gd name="connsiteY107" fmla="*/ 5186362 h 6858000"/>
              <a:gd name="connsiteX108" fmla="*/ 4559330 w 4693698"/>
              <a:gd name="connsiteY108" fmla="*/ 5226050 h 6858000"/>
              <a:gd name="connsiteX109" fmla="*/ 4540854 w 4693698"/>
              <a:gd name="connsiteY109" fmla="*/ 5268912 h 6858000"/>
              <a:gd name="connsiteX110" fmla="*/ 4525739 w 4693698"/>
              <a:gd name="connsiteY110" fmla="*/ 5313362 h 6858000"/>
              <a:gd name="connsiteX111" fmla="*/ 4515661 w 4693698"/>
              <a:gd name="connsiteY111" fmla="*/ 5365750 h 6858000"/>
              <a:gd name="connsiteX112" fmla="*/ 4505583 w 4693698"/>
              <a:gd name="connsiteY112" fmla="*/ 5426075 h 6858000"/>
              <a:gd name="connsiteX113" fmla="*/ 4503903 w 4693698"/>
              <a:gd name="connsiteY113" fmla="*/ 5494337 h 6858000"/>
              <a:gd name="connsiteX114" fmla="*/ 4505583 w 4693698"/>
              <a:gd name="connsiteY114" fmla="*/ 5562600 h 6858000"/>
              <a:gd name="connsiteX115" fmla="*/ 4515661 w 4693698"/>
              <a:gd name="connsiteY115" fmla="*/ 5622925 h 6858000"/>
              <a:gd name="connsiteX116" fmla="*/ 4525739 w 4693698"/>
              <a:gd name="connsiteY116" fmla="*/ 5675312 h 6858000"/>
              <a:gd name="connsiteX117" fmla="*/ 4540854 w 4693698"/>
              <a:gd name="connsiteY117" fmla="*/ 5721350 h 6858000"/>
              <a:gd name="connsiteX118" fmla="*/ 4559330 w 4693698"/>
              <a:gd name="connsiteY118" fmla="*/ 5762625 h 6858000"/>
              <a:gd name="connsiteX119" fmla="*/ 4577806 w 4693698"/>
              <a:gd name="connsiteY119" fmla="*/ 5802312 h 6858000"/>
              <a:gd name="connsiteX120" fmla="*/ 4597961 w 4693698"/>
              <a:gd name="connsiteY120" fmla="*/ 5840412 h 6858000"/>
              <a:gd name="connsiteX121" fmla="*/ 4618116 w 4693698"/>
              <a:gd name="connsiteY121" fmla="*/ 5876925 h 6858000"/>
              <a:gd name="connsiteX122" fmla="*/ 4638271 w 4693698"/>
              <a:gd name="connsiteY122" fmla="*/ 5915025 h 6858000"/>
              <a:gd name="connsiteX123" fmla="*/ 4655067 w 4693698"/>
              <a:gd name="connsiteY123" fmla="*/ 5956300 h 6858000"/>
              <a:gd name="connsiteX124" fmla="*/ 4670184 w 4693698"/>
              <a:gd name="connsiteY124" fmla="*/ 6003925 h 6858000"/>
              <a:gd name="connsiteX125" fmla="*/ 4681941 w 4693698"/>
              <a:gd name="connsiteY125" fmla="*/ 6056312 h 6858000"/>
              <a:gd name="connsiteX126" fmla="*/ 4690339 w 4693698"/>
              <a:gd name="connsiteY126" fmla="*/ 6113462 h 6858000"/>
              <a:gd name="connsiteX127" fmla="*/ 4693698 w 4693698"/>
              <a:gd name="connsiteY127" fmla="*/ 6183312 h 6858000"/>
              <a:gd name="connsiteX128" fmla="*/ 4690339 w 4693698"/>
              <a:gd name="connsiteY128" fmla="*/ 6251575 h 6858000"/>
              <a:gd name="connsiteX129" fmla="*/ 4681941 w 4693698"/>
              <a:gd name="connsiteY129" fmla="*/ 6311900 h 6858000"/>
              <a:gd name="connsiteX130" fmla="*/ 4670184 w 4693698"/>
              <a:gd name="connsiteY130" fmla="*/ 6361112 h 6858000"/>
              <a:gd name="connsiteX131" fmla="*/ 4655067 w 4693698"/>
              <a:gd name="connsiteY131" fmla="*/ 6407150 h 6858000"/>
              <a:gd name="connsiteX132" fmla="*/ 4638271 w 4693698"/>
              <a:gd name="connsiteY132" fmla="*/ 6448425 h 6858000"/>
              <a:gd name="connsiteX133" fmla="*/ 4619796 w 4693698"/>
              <a:gd name="connsiteY133" fmla="*/ 6488112 h 6858000"/>
              <a:gd name="connsiteX134" fmla="*/ 4601320 w 4693698"/>
              <a:gd name="connsiteY134" fmla="*/ 6523037 h 6858000"/>
              <a:gd name="connsiteX135" fmla="*/ 4581165 w 4693698"/>
              <a:gd name="connsiteY135" fmla="*/ 6561137 h 6858000"/>
              <a:gd name="connsiteX136" fmla="*/ 4561010 w 4693698"/>
              <a:gd name="connsiteY136" fmla="*/ 6597650 h 6858000"/>
              <a:gd name="connsiteX137" fmla="*/ 4544214 w 4693698"/>
              <a:gd name="connsiteY137" fmla="*/ 6640512 h 6858000"/>
              <a:gd name="connsiteX138" fmla="*/ 4527418 w 4693698"/>
              <a:gd name="connsiteY138" fmla="*/ 6683375 h 6858000"/>
              <a:gd name="connsiteX139" fmla="*/ 4517340 w 4693698"/>
              <a:gd name="connsiteY139" fmla="*/ 6735762 h 6858000"/>
              <a:gd name="connsiteX140" fmla="*/ 4508943 w 4693698"/>
              <a:gd name="connsiteY140" fmla="*/ 6791325 h 6858000"/>
              <a:gd name="connsiteX141" fmla="*/ 4503903 w 4693698"/>
              <a:gd name="connsiteY141" fmla="*/ 6858000 h 6858000"/>
              <a:gd name="connsiteX142" fmla="*/ 1582057 w 4693698"/>
              <a:gd name="connsiteY142" fmla="*/ 6858000 h 6858000"/>
              <a:gd name="connsiteX143" fmla="*/ 420914 w 4693698"/>
              <a:gd name="connsiteY143" fmla="*/ 6858000 h 6858000"/>
              <a:gd name="connsiteX144" fmla="*/ 0 w 4693698"/>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693698" h="6858000">
                <a:moveTo>
                  <a:pt x="0" y="0"/>
                </a:moveTo>
                <a:lnTo>
                  <a:pt x="420914" y="0"/>
                </a:lnTo>
                <a:lnTo>
                  <a:pt x="1582057" y="0"/>
                </a:lnTo>
                <a:lnTo>
                  <a:pt x="4503903" y="0"/>
                </a:lnTo>
                <a:lnTo>
                  <a:pt x="4508943" y="66675"/>
                </a:lnTo>
                <a:lnTo>
                  <a:pt x="4517340" y="122237"/>
                </a:lnTo>
                <a:lnTo>
                  <a:pt x="4527418" y="174625"/>
                </a:lnTo>
                <a:lnTo>
                  <a:pt x="4544214" y="217487"/>
                </a:lnTo>
                <a:lnTo>
                  <a:pt x="4561010" y="260350"/>
                </a:lnTo>
                <a:lnTo>
                  <a:pt x="4581165" y="296862"/>
                </a:lnTo>
                <a:lnTo>
                  <a:pt x="4601320" y="334962"/>
                </a:lnTo>
                <a:lnTo>
                  <a:pt x="4619796" y="369887"/>
                </a:lnTo>
                <a:lnTo>
                  <a:pt x="4638271" y="409575"/>
                </a:lnTo>
                <a:lnTo>
                  <a:pt x="4655067" y="450850"/>
                </a:lnTo>
                <a:lnTo>
                  <a:pt x="4670184" y="496887"/>
                </a:lnTo>
                <a:lnTo>
                  <a:pt x="4681941" y="546100"/>
                </a:lnTo>
                <a:lnTo>
                  <a:pt x="4690339" y="606425"/>
                </a:lnTo>
                <a:lnTo>
                  <a:pt x="4693698" y="673100"/>
                </a:lnTo>
                <a:lnTo>
                  <a:pt x="4690339" y="744537"/>
                </a:lnTo>
                <a:lnTo>
                  <a:pt x="4681941" y="801687"/>
                </a:lnTo>
                <a:lnTo>
                  <a:pt x="4670184" y="854075"/>
                </a:lnTo>
                <a:lnTo>
                  <a:pt x="4655067" y="901700"/>
                </a:lnTo>
                <a:lnTo>
                  <a:pt x="4638271" y="942975"/>
                </a:lnTo>
                <a:lnTo>
                  <a:pt x="4618116" y="981075"/>
                </a:lnTo>
                <a:lnTo>
                  <a:pt x="4597961" y="1017587"/>
                </a:lnTo>
                <a:lnTo>
                  <a:pt x="4577806" y="1055687"/>
                </a:lnTo>
                <a:lnTo>
                  <a:pt x="4559330" y="1095375"/>
                </a:lnTo>
                <a:lnTo>
                  <a:pt x="4540854" y="1136650"/>
                </a:lnTo>
                <a:lnTo>
                  <a:pt x="4525739" y="1182687"/>
                </a:lnTo>
                <a:lnTo>
                  <a:pt x="4515661" y="1235075"/>
                </a:lnTo>
                <a:lnTo>
                  <a:pt x="4505583" y="1295400"/>
                </a:lnTo>
                <a:lnTo>
                  <a:pt x="4503903" y="1363662"/>
                </a:lnTo>
                <a:lnTo>
                  <a:pt x="4505583" y="1431925"/>
                </a:lnTo>
                <a:lnTo>
                  <a:pt x="4515661" y="1492250"/>
                </a:lnTo>
                <a:lnTo>
                  <a:pt x="4525739" y="1544637"/>
                </a:lnTo>
                <a:lnTo>
                  <a:pt x="4540854" y="1589087"/>
                </a:lnTo>
                <a:lnTo>
                  <a:pt x="4559330" y="1631950"/>
                </a:lnTo>
                <a:lnTo>
                  <a:pt x="4577806" y="1671637"/>
                </a:lnTo>
                <a:lnTo>
                  <a:pt x="4597961" y="1708150"/>
                </a:lnTo>
                <a:lnTo>
                  <a:pt x="4618116" y="1743075"/>
                </a:lnTo>
                <a:lnTo>
                  <a:pt x="4638271" y="1782762"/>
                </a:lnTo>
                <a:lnTo>
                  <a:pt x="4655067" y="1824037"/>
                </a:lnTo>
                <a:lnTo>
                  <a:pt x="4670184" y="1870075"/>
                </a:lnTo>
                <a:lnTo>
                  <a:pt x="4681941" y="1922462"/>
                </a:lnTo>
                <a:lnTo>
                  <a:pt x="4690339" y="1982787"/>
                </a:lnTo>
                <a:lnTo>
                  <a:pt x="4693698" y="2051050"/>
                </a:lnTo>
                <a:lnTo>
                  <a:pt x="4690339" y="2119312"/>
                </a:lnTo>
                <a:lnTo>
                  <a:pt x="4681941" y="2179637"/>
                </a:lnTo>
                <a:lnTo>
                  <a:pt x="4670184" y="2232025"/>
                </a:lnTo>
                <a:lnTo>
                  <a:pt x="4655067" y="2278062"/>
                </a:lnTo>
                <a:lnTo>
                  <a:pt x="4638271" y="2319337"/>
                </a:lnTo>
                <a:lnTo>
                  <a:pt x="4618116" y="2359025"/>
                </a:lnTo>
                <a:lnTo>
                  <a:pt x="4597961" y="2395537"/>
                </a:lnTo>
                <a:lnTo>
                  <a:pt x="4577806" y="2433637"/>
                </a:lnTo>
                <a:lnTo>
                  <a:pt x="4559330" y="2471737"/>
                </a:lnTo>
                <a:lnTo>
                  <a:pt x="4540854" y="2513012"/>
                </a:lnTo>
                <a:lnTo>
                  <a:pt x="4525739" y="2560637"/>
                </a:lnTo>
                <a:lnTo>
                  <a:pt x="4515661" y="2613025"/>
                </a:lnTo>
                <a:lnTo>
                  <a:pt x="4505583" y="2671762"/>
                </a:lnTo>
                <a:lnTo>
                  <a:pt x="4503903" y="2741612"/>
                </a:lnTo>
                <a:lnTo>
                  <a:pt x="4505583" y="2809875"/>
                </a:lnTo>
                <a:lnTo>
                  <a:pt x="4515661" y="2868612"/>
                </a:lnTo>
                <a:lnTo>
                  <a:pt x="4525739" y="2922587"/>
                </a:lnTo>
                <a:lnTo>
                  <a:pt x="4540854" y="2967037"/>
                </a:lnTo>
                <a:lnTo>
                  <a:pt x="4559330" y="3009900"/>
                </a:lnTo>
                <a:lnTo>
                  <a:pt x="4577806" y="3046412"/>
                </a:lnTo>
                <a:lnTo>
                  <a:pt x="4597961" y="3084512"/>
                </a:lnTo>
                <a:lnTo>
                  <a:pt x="4618116" y="3121025"/>
                </a:lnTo>
                <a:lnTo>
                  <a:pt x="4638271" y="3160712"/>
                </a:lnTo>
                <a:lnTo>
                  <a:pt x="4655067" y="3201987"/>
                </a:lnTo>
                <a:lnTo>
                  <a:pt x="4670184" y="3248025"/>
                </a:lnTo>
                <a:lnTo>
                  <a:pt x="4681941" y="3300412"/>
                </a:lnTo>
                <a:lnTo>
                  <a:pt x="4690339" y="3360737"/>
                </a:lnTo>
                <a:lnTo>
                  <a:pt x="4693698" y="3427412"/>
                </a:lnTo>
                <a:lnTo>
                  <a:pt x="4690339" y="3497262"/>
                </a:lnTo>
                <a:lnTo>
                  <a:pt x="4681941" y="3557587"/>
                </a:lnTo>
                <a:lnTo>
                  <a:pt x="4670184" y="3609975"/>
                </a:lnTo>
                <a:lnTo>
                  <a:pt x="4655067" y="3656012"/>
                </a:lnTo>
                <a:lnTo>
                  <a:pt x="4638271" y="3697287"/>
                </a:lnTo>
                <a:lnTo>
                  <a:pt x="4618116" y="3736975"/>
                </a:lnTo>
                <a:lnTo>
                  <a:pt x="4577806" y="3811587"/>
                </a:lnTo>
                <a:lnTo>
                  <a:pt x="4559330" y="3848100"/>
                </a:lnTo>
                <a:lnTo>
                  <a:pt x="4540854" y="3890962"/>
                </a:lnTo>
                <a:lnTo>
                  <a:pt x="4525739" y="3935412"/>
                </a:lnTo>
                <a:lnTo>
                  <a:pt x="4515661" y="3987800"/>
                </a:lnTo>
                <a:lnTo>
                  <a:pt x="4505583" y="4048125"/>
                </a:lnTo>
                <a:lnTo>
                  <a:pt x="4503903" y="4116387"/>
                </a:lnTo>
                <a:lnTo>
                  <a:pt x="4505583" y="4186237"/>
                </a:lnTo>
                <a:lnTo>
                  <a:pt x="4515661" y="4244975"/>
                </a:lnTo>
                <a:lnTo>
                  <a:pt x="4525739" y="4297362"/>
                </a:lnTo>
                <a:lnTo>
                  <a:pt x="4540854" y="4343400"/>
                </a:lnTo>
                <a:lnTo>
                  <a:pt x="4559330" y="4386262"/>
                </a:lnTo>
                <a:lnTo>
                  <a:pt x="4577806" y="4424362"/>
                </a:lnTo>
                <a:lnTo>
                  <a:pt x="4618116" y="4498975"/>
                </a:lnTo>
                <a:lnTo>
                  <a:pt x="4638271" y="4537075"/>
                </a:lnTo>
                <a:lnTo>
                  <a:pt x="4655067" y="4579937"/>
                </a:lnTo>
                <a:lnTo>
                  <a:pt x="4670184" y="4625975"/>
                </a:lnTo>
                <a:lnTo>
                  <a:pt x="4681941" y="4678362"/>
                </a:lnTo>
                <a:lnTo>
                  <a:pt x="4690339" y="4738687"/>
                </a:lnTo>
                <a:lnTo>
                  <a:pt x="4693698" y="4806950"/>
                </a:lnTo>
                <a:lnTo>
                  <a:pt x="4690339" y="4875212"/>
                </a:lnTo>
                <a:lnTo>
                  <a:pt x="4681941" y="4935537"/>
                </a:lnTo>
                <a:lnTo>
                  <a:pt x="4670184" y="4987925"/>
                </a:lnTo>
                <a:lnTo>
                  <a:pt x="4655067" y="5033962"/>
                </a:lnTo>
                <a:lnTo>
                  <a:pt x="4638271" y="5075237"/>
                </a:lnTo>
                <a:lnTo>
                  <a:pt x="4618116" y="5114925"/>
                </a:lnTo>
                <a:lnTo>
                  <a:pt x="4597961" y="5149850"/>
                </a:lnTo>
                <a:lnTo>
                  <a:pt x="4577806" y="5186362"/>
                </a:lnTo>
                <a:lnTo>
                  <a:pt x="4559330" y="5226050"/>
                </a:lnTo>
                <a:lnTo>
                  <a:pt x="4540854" y="5268912"/>
                </a:lnTo>
                <a:lnTo>
                  <a:pt x="4525739" y="5313362"/>
                </a:lnTo>
                <a:lnTo>
                  <a:pt x="4515661" y="5365750"/>
                </a:lnTo>
                <a:lnTo>
                  <a:pt x="4505583" y="5426075"/>
                </a:lnTo>
                <a:lnTo>
                  <a:pt x="4503903" y="5494337"/>
                </a:lnTo>
                <a:lnTo>
                  <a:pt x="4505583" y="5562600"/>
                </a:lnTo>
                <a:lnTo>
                  <a:pt x="4515661" y="5622925"/>
                </a:lnTo>
                <a:lnTo>
                  <a:pt x="4525739" y="5675312"/>
                </a:lnTo>
                <a:lnTo>
                  <a:pt x="4540854" y="5721350"/>
                </a:lnTo>
                <a:lnTo>
                  <a:pt x="4559330" y="5762625"/>
                </a:lnTo>
                <a:lnTo>
                  <a:pt x="4577806" y="5802312"/>
                </a:lnTo>
                <a:lnTo>
                  <a:pt x="4597961" y="5840412"/>
                </a:lnTo>
                <a:lnTo>
                  <a:pt x="4618116" y="5876925"/>
                </a:lnTo>
                <a:lnTo>
                  <a:pt x="4638271" y="5915025"/>
                </a:lnTo>
                <a:lnTo>
                  <a:pt x="4655067" y="5956300"/>
                </a:lnTo>
                <a:lnTo>
                  <a:pt x="4670184" y="6003925"/>
                </a:lnTo>
                <a:lnTo>
                  <a:pt x="4681941" y="6056312"/>
                </a:lnTo>
                <a:lnTo>
                  <a:pt x="4690339" y="6113462"/>
                </a:lnTo>
                <a:lnTo>
                  <a:pt x="4693698" y="6183312"/>
                </a:lnTo>
                <a:lnTo>
                  <a:pt x="4690339" y="6251575"/>
                </a:lnTo>
                <a:lnTo>
                  <a:pt x="4681941" y="6311900"/>
                </a:lnTo>
                <a:lnTo>
                  <a:pt x="4670184" y="6361112"/>
                </a:lnTo>
                <a:lnTo>
                  <a:pt x="4655067" y="6407150"/>
                </a:lnTo>
                <a:lnTo>
                  <a:pt x="4638271" y="6448425"/>
                </a:lnTo>
                <a:lnTo>
                  <a:pt x="4619796" y="6488112"/>
                </a:lnTo>
                <a:lnTo>
                  <a:pt x="4601320" y="6523037"/>
                </a:lnTo>
                <a:lnTo>
                  <a:pt x="4581165" y="6561137"/>
                </a:lnTo>
                <a:lnTo>
                  <a:pt x="4561010" y="6597650"/>
                </a:lnTo>
                <a:lnTo>
                  <a:pt x="4544214" y="6640512"/>
                </a:lnTo>
                <a:lnTo>
                  <a:pt x="4527418" y="6683375"/>
                </a:lnTo>
                <a:lnTo>
                  <a:pt x="4517340" y="6735762"/>
                </a:lnTo>
                <a:lnTo>
                  <a:pt x="4508943" y="6791325"/>
                </a:lnTo>
                <a:lnTo>
                  <a:pt x="4503903" y="6858000"/>
                </a:lnTo>
                <a:lnTo>
                  <a:pt x="1582057" y="6858000"/>
                </a:lnTo>
                <a:lnTo>
                  <a:pt x="420914" y="6858000"/>
                </a:lnTo>
                <a:lnTo>
                  <a:pt x="0" y="6858000"/>
                </a:lnTo>
                <a:close/>
              </a:path>
            </a:pathLst>
          </a:custGeom>
          <a:solidFill>
            <a:schemeClr val="tx1"/>
          </a:solidFill>
          <a:ln w="0">
            <a:noFill/>
            <a:prstDash val="solid"/>
            <a:round/>
            <a:headEnd/>
            <a:tailEnd/>
          </a:ln>
        </p:spPr>
        <p:txBody>
          <a:bodyPr wrap="square">
            <a:noAutofit/>
          </a:bodyPr>
          <a:lstStyle/>
          <a:p>
            <a:endParaRPr lang="en-US" dirty="0"/>
          </a:p>
        </p:txBody>
      </p:sp>
      <p:sp>
        <p:nvSpPr>
          <p:cNvPr id="14" name="Freeform: Shape 13">
            <a:extLst>
              <a:ext uri="{FF2B5EF4-FFF2-40B4-BE49-F238E27FC236}">
                <a16:creationId xmlns:a16="http://schemas.microsoft.com/office/drawing/2014/main" id="{4B9FAFB2-BEB5-4848-8018-BCAD99E2E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838076" cy="6858000"/>
          </a:xfrm>
          <a:custGeom>
            <a:avLst/>
            <a:gdLst>
              <a:gd name="connsiteX0" fmla="*/ 4838076 w 4838076"/>
              <a:gd name="connsiteY0" fmla="*/ 0 h 6858000"/>
              <a:gd name="connsiteX1" fmla="*/ 4417162 w 4838076"/>
              <a:gd name="connsiteY1" fmla="*/ 0 h 6858000"/>
              <a:gd name="connsiteX2" fmla="*/ 3459219 w 4838076"/>
              <a:gd name="connsiteY2" fmla="*/ 0 h 6858000"/>
              <a:gd name="connsiteX3" fmla="*/ 334174 w 4838076"/>
              <a:gd name="connsiteY3" fmla="*/ 0 h 6858000"/>
              <a:gd name="connsiteX4" fmla="*/ 334173 w 4838076"/>
              <a:gd name="connsiteY4" fmla="*/ 0 h 6858000"/>
              <a:gd name="connsiteX5" fmla="*/ 189795 w 4838076"/>
              <a:gd name="connsiteY5" fmla="*/ 0 h 6858000"/>
              <a:gd name="connsiteX6" fmla="*/ 184756 w 4838076"/>
              <a:gd name="connsiteY6" fmla="*/ 66675 h 6858000"/>
              <a:gd name="connsiteX7" fmla="*/ 176358 w 4838076"/>
              <a:gd name="connsiteY7" fmla="*/ 122237 h 6858000"/>
              <a:gd name="connsiteX8" fmla="*/ 166281 w 4838076"/>
              <a:gd name="connsiteY8" fmla="*/ 174625 h 6858000"/>
              <a:gd name="connsiteX9" fmla="*/ 149485 w 4838076"/>
              <a:gd name="connsiteY9" fmla="*/ 217487 h 6858000"/>
              <a:gd name="connsiteX10" fmla="*/ 132689 w 4838076"/>
              <a:gd name="connsiteY10" fmla="*/ 260350 h 6858000"/>
              <a:gd name="connsiteX11" fmla="*/ 112534 w 4838076"/>
              <a:gd name="connsiteY11" fmla="*/ 296862 h 6858000"/>
              <a:gd name="connsiteX12" fmla="*/ 92379 w 4838076"/>
              <a:gd name="connsiteY12" fmla="*/ 334962 h 6858000"/>
              <a:gd name="connsiteX13" fmla="*/ 73903 w 4838076"/>
              <a:gd name="connsiteY13" fmla="*/ 369887 h 6858000"/>
              <a:gd name="connsiteX14" fmla="*/ 55427 w 4838076"/>
              <a:gd name="connsiteY14" fmla="*/ 409575 h 6858000"/>
              <a:gd name="connsiteX15" fmla="*/ 38632 w 4838076"/>
              <a:gd name="connsiteY15" fmla="*/ 450850 h 6858000"/>
              <a:gd name="connsiteX16" fmla="*/ 23515 w 4838076"/>
              <a:gd name="connsiteY16" fmla="*/ 496887 h 6858000"/>
              <a:gd name="connsiteX17" fmla="*/ 11758 w 4838076"/>
              <a:gd name="connsiteY17" fmla="*/ 546100 h 6858000"/>
              <a:gd name="connsiteX18" fmla="*/ 3359 w 4838076"/>
              <a:gd name="connsiteY18" fmla="*/ 606425 h 6858000"/>
              <a:gd name="connsiteX19" fmla="*/ 0 w 4838076"/>
              <a:gd name="connsiteY19" fmla="*/ 673100 h 6858000"/>
              <a:gd name="connsiteX20" fmla="*/ 3359 w 4838076"/>
              <a:gd name="connsiteY20" fmla="*/ 744537 h 6858000"/>
              <a:gd name="connsiteX21" fmla="*/ 11758 w 4838076"/>
              <a:gd name="connsiteY21" fmla="*/ 801687 h 6858000"/>
              <a:gd name="connsiteX22" fmla="*/ 23515 w 4838076"/>
              <a:gd name="connsiteY22" fmla="*/ 854075 h 6858000"/>
              <a:gd name="connsiteX23" fmla="*/ 38632 w 4838076"/>
              <a:gd name="connsiteY23" fmla="*/ 901700 h 6858000"/>
              <a:gd name="connsiteX24" fmla="*/ 55427 w 4838076"/>
              <a:gd name="connsiteY24" fmla="*/ 942975 h 6858000"/>
              <a:gd name="connsiteX25" fmla="*/ 75583 w 4838076"/>
              <a:gd name="connsiteY25" fmla="*/ 981075 h 6858000"/>
              <a:gd name="connsiteX26" fmla="*/ 95738 w 4838076"/>
              <a:gd name="connsiteY26" fmla="*/ 1017587 h 6858000"/>
              <a:gd name="connsiteX27" fmla="*/ 115893 w 4838076"/>
              <a:gd name="connsiteY27" fmla="*/ 1055687 h 6858000"/>
              <a:gd name="connsiteX28" fmla="*/ 134368 w 4838076"/>
              <a:gd name="connsiteY28" fmla="*/ 1095375 h 6858000"/>
              <a:gd name="connsiteX29" fmla="*/ 152844 w 4838076"/>
              <a:gd name="connsiteY29" fmla="*/ 1136650 h 6858000"/>
              <a:gd name="connsiteX30" fmla="*/ 167960 w 4838076"/>
              <a:gd name="connsiteY30" fmla="*/ 1182687 h 6858000"/>
              <a:gd name="connsiteX31" fmla="*/ 178038 w 4838076"/>
              <a:gd name="connsiteY31" fmla="*/ 1235075 h 6858000"/>
              <a:gd name="connsiteX32" fmla="*/ 188115 w 4838076"/>
              <a:gd name="connsiteY32" fmla="*/ 1295400 h 6858000"/>
              <a:gd name="connsiteX33" fmla="*/ 189795 w 4838076"/>
              <a:gd name="connsiteY33" fmla="*/ 1363662 h 6858000"/>
              <a:gd name="connsiteX34" fmla="*/ 188115 w 4838076"/>
              <a:gd name="connsiteY34" fmla="*/ 1431925 h 6858000"/>
              <a:gd name="connsiteX35" fmla="*/ 178038 w 4838076"/>
              <a:gd name="connsiteY35" fmla="*/ 1492250 h 6858000"/>
              <a:gd name="connsiteX36" fmla="*/ 167960 w 4838076"/>
              <a:gd name="connsiteY36" fmla="*/ 1544637 h 6858000"/>
              <a:gd name="connsiteX37" fmla="*/ 152844 w 4838076"/>
              <a:gd name="connsiteY37" fmla="*/ 1589087 h 6858000"/>
              <a:gd name="connsiteX38" fmla="*/ 134368 w 4838076"/>
              <a:gd name="connsiteY38" fmla="*/ 1631950 h 6858000"/>
              <a:gd name="connsiteX39" fmla="*/ 115893 w 4838076"/>
              <a:gd name="connsiteY39" fmla="*/ 1671637 h 6858000"/>
              <a:gd name="connsiteX40" fmla="*/ 95738 w 4838076"/>
              <a:gd name="connsiteY40" fmla="*/ 1708150 h 6858000"/>
              <a:gd name="connsiteX41" fmla="*/ 75583 w 4838076"/>
              <a:gd name="connsiteY41" fmla="*/ 1743075 h 6858000"/>
              <a:gd name="connsiteX42" fmla="*/ 55427 w 4838076"/>
              <a:gd name="connsiteY42" fmla="*/ 1782762 h 6858000"/>
              <a:gd name="connsiteX43" fmla="*/ 38632 w 4838076"/>
              <a:gd name="connsiteY43" fmla="*/ 1824037 h 6858000"/>
              <a:gd name="connsiteX44" fmla="*/ 23515 w 4838076"/>
              <a:gd name="connsiteY44" fmla="*/ 1870075 h 6858000"/>
              <a:gd name="connsiteX45" fmla="*/ 11758 w 4838076"/>
              <a:gd name="connsiteY45" fmla="*/ 1922462 h 6858000"/>
              <a:gd name="connsiteX46" fmla="*/ 3359 w 4838076"/>
              <a:gd name="connsiteY46" fmla="*/ 1982787 h 6858000"/>
              <a:gd name="connsiteX47" fmla="*/ 0 w 4838076"/>
              <a:gd name="connsiteY47" fmla="*/ 2051050 h 6858000"/>
              <a:gd name="connsiteX48" fmla="*/ 3359 w 4838076"/>
              <a:gd name="connsiteY48" fmla="*/ 2119312 h 6858000"/>
              <a:gd name="connsiteX49" fmla="*/ 11758 w 4838076"/>
              <a:gd name="connsiteY49" fmla="*/ 2179637 h 6858000"/>
              <a:gd name="connsiteX50" fmla="*/ 23515 w 4838076"/>
              <a:gd name="connsiteY50" fmla="*/ 2232025 h 6858000"/>
              <a:gd name="connsiteX51" fmla="*/ 38632 w 4838076"/>
              <a:gd name="connsiteY51" fmla="*/ 2278062 h 6858000"/>
              <a:gd name="connsiteX52" fmla="*/ 55427 w 4838076"/>
              <a:gd name="connsiteY52" fmla="*/ 2319337 h 6858000"/>
              <a:gd name="connsiteX53" fmla="*/ 75583 w 4838076"/>
              <a:gd name="connsiteY53" fmla="*/ 2359025 h 6858000"/>
              <a:gd name="connsiteX54" fmla="*/ 95738 w 4838076"/>
              <a:gd name="connsiteY54" fmla="*/ 2395537 h 6858000"/>
              <a:gd name="connsiteX55" fmla="*/ 115893 w 4838076"/>
              <a:gd name="connsiteY55" fmla="*/ 2433637 h 6858000"/>
              <a:gd name="connsiteX56" fmla="*/ 134368 w 4838076"/>
              <a:gd name="connsiteY56" fmla="*/ 2471737 h 6858000"/>
              <a:gd name="connsiteX57" fmla="*/ 152844 w 4838076"/>
              <a:gd name="connsiteY57" fmla="*/ 2513012 h 6858000"/>
              <a:gd name="connsiteX58" fmla="*/ 167960 w 4838076"/>
              <a:gd name="connsiteY58" fmla="*/ 2560637 h 6858000"/>
              <a:gd name="connsiteX59" fmla="*/ 178038 w 4838076"/>
              <a:gd name="connsiteY59" fmla="*/ 2613025 h 6858000"/>
              <a:gd name="connsiteX60" fmla="*/ 188115 w 4838076"/>
              <a:gd name="connsiteY60" fmla="*/ 2671762 h 6858000"/>
              <a:gd name="connsiteX61" fmla="*/ 189795 w 4838076"/>
              <a:gd name="connsiteY61" fmla="*/ 2741612 h 6858000"/>
              <a:gd name="connsiteX62" fmla="*/ 188115 w 4838076"/>
              <a:gd name="connsiteY62" fmla="*/ 2809875 h 6858000"/>
              <a:gd name="connsiteX63" fmla="*/ 178038 w 4838076"/>
              <a:gd name="connsiteY63" fmla="*/ 2868612 h 6858000"/>
              <a:gd name="connsiteX64" fmla="*/ 167960 w 4838076"/>
              <a:gd name="connsiteY64" fmla="*/ 2922587 h 6858000"/>
              <a:gd name="connsiteX65" fmla="*/ 152844 w 4838076"/>
              <a:gd name="connsiteY65" fmla="*/ 2967037 h 6858000"/>
              <a:gd name="connsiteX66" fmla="*/ 134368 w 4838076"/>
              <a:gd name="connsiteY66" fmla="*/ 3009900 h 6858000"/>
              <a:gd name="connsiteX67" fmla="*/ 115893 w 4838076"/>
              <a:gd name="connsiteY67" fmla="*/ 3046412 h 6858000"/>
              <a:gd name="connsiteX68" fmla="*/ 95738 w 4838076"/>
              <a:gd name="connsiteY68" fmla="*/ 3084512 h 6858000"/>
              <a:gd name="connsiteX69" fmla="*/ 75583 w 4838076"/>
              <a:gd name="connsiteY69" fmla="*/ 3121025 h 6858000"/>
              <a:gd name="connsiteX70" fmla="*/ 55427 w 4838076"/>
              <a:gd name="connsiteY70" fmla="*/ 3160712 h 6858000"/>
              <a:gd name="connsiteX71" fmla="*/ 38632 w 4838076"/>
              <a:gd name="connsiteY71" fmla="*/ 3201987 h 6858000"/>
              <a:gd name="connsiteX72" fmla="*/ 23515 w 4838076"/>
              <a:gd name="connsiteY72" fmla="*/ 3248025 h 6858000"/>
              <a:gd name="connsiteX73" fmla="*/ 11758 w 4838076"/>
              <a:gd name="connsiteY73" fmla="*/ 3300412 h 6858000"/>
              <a:gd name="connsiteX74" fmla="*/ 3359 w 4838076"/>
              <a:gd name="connsiteY74" fmla="*/ 3360737 h 6858000"/>
              <a:gd name="connsiteX75" fmla="*/ 0 w 4838076"/>
              <a:gd name="connsiteY75" fmla="*/ 3427412 h 6858000"/>
              <a:gd name="connsiteX76" fmla="*/ 3359 w 4838076"/>
              <a:gd name="connsiteY76" fmla="*/ 3497262 h 6858000"/>
              <a:gd name="connsiteX77" fmla="*/ 11758 w 4838076"/>
              <a:gd name="connsiteY77" fmla="*/ 3557587 h 6858000"/>
              <a:gd name="connsiteX78" fmla="*/ 23515 w 4838076"/>
              <a:gd name="connsiteY78" fmla="*/ 3609975 h 6858000"/>
              <a:gd name="connsiteX79" fmla="*/ 38632 w 4838076"/>
              <a:gd name="connsiteY79" fmla="*/ 3656012 h 6858000"/>
              <a:gd name="connsiteX80" fmla="*/ 55427 w 4838076"/>
              <a:gd name="connsiteY80" fmla="*/ 3697287 h 6858000"/>
              <a:gd name="connsiteX81" fmla="*/ 75583 w 4838076"/>
              <a:gd name="connsiteY81" fmla="*/ 3736975 h 6858000"/>
              <a:gd name="connsiteX82" fmla="*/ 115893 w 4838076"/>
              <a:gd name="connsiteY82" fmla="*/ 3811587 h 6858000"/>
              <a:gd name="connsiteX83" fmla="*/ 134368 w 4838076"/>
              <a:gd name="connsiteY83" fmla="*/ 3848100 h 6858000"/>
              <a:gd name="connsiteX84" fmla="*/ 152844 w 4838076"/>
              <a:gd name="connsiteY84" fmla="*/ 3890962 h 6858000"/>
              <a:gd name="connsiteX85" fmla="*/ 167960 w 4838076"/>
              <a:gd name="connsiteY85" fmla="*/ 3935412 h 6858000"/>
              <a:gd name="connsiteX86" fmla="*/ 178038 w 4838076"/>
              <a:gd name="connsiteY86" fmla="*/ 3987800 h 6858000"/>
              <a:gd name="connsiteX87" fmla="*/ 188115 w 4838076"/>
              <a:gd name="connsiteY87" fmla="*/ 4048125 h 6858000"/>
              <a:gd name="connsiteX88" fmla="*/ 189795 w 4838076"/>
              <a:gd name="connsiteY88" fmla="*/ 4116387 h 6858000"/>
              <a:gd name="connsiteX89" fmla="*/ 188115 w 4838076"/>
              <a:gd name="connsiteY89" fmla="*/ 4186237 h 6858000"/>
              <a:gd name="connsiteX90" fmla="*/ 178038 w 4838076"/>
              <a:gd name="connsiteY90" fmla="*/ 4244975 h 6858000"/>
              <a:gd name="connsiteX91" fmla="*/ 167960 w 4838076"/>
              <a:gd name="connsiteY91" fmla="*/ 4297362 h 6858000"/>
              <a:gd name="connsiteX92" fmla="*/ 152844 w 4838076"/>
              <a:gd name="connsiteY92" fmla="*/ 4343400 h 6858000"/>
              <a:gd name="connsiteX93" fmla="*/ 134368 w 4838076"/>
              <a:gd name="connsiteY93" fmla="*/ 4386262 h 6858000"/>
              <a:gd name="connsiteX94" fmla="*/ 115893 w 4838076"/>
              <a:gd name="connsiteY94" fmla="*/ 4424362 h 6858000"/>
              <a:gd name="connsiteX95" fmla="*/ 75583 w 4838076"/>
              <a:gd name="connsiteY95" fmla="*/ 4498975 h 6858000"/>
              <a:gd name="connsiteX96" fmla="*/ 55427 w 4838076"/>
              <a:gd name="connsiteY96" fmla="*/ 4537075 h 6858000"/>
              <a:gd name="connsiteX97" fmla="*/ 38632 w 4838076"/>
              <a:gd name="connsiteY97" fmla="*/ 4579937 h 6858000"/>
              <a:gd name="connsiteX98" fmla="*/ 23515 w 4838076"/>
              <a:gd name="connsiteY98" fmla="*/ 4625975 h 6858000"/>
              <a:gd name="connsiteX99" fmla="*/ 11758 w 4838076"/>
              <a:gd name="connsiteY99" fmla="*/ 4678362 h 6858000"/>
              <a:gd name="connsiteX100" fmla="*/ 3359 w 4838076"/>
              <a:gd name="connsiteY100" fmla="*/ 4738687 h 6858000"/>
              <a:gd name="connsiteX101" fmla="*/ 0 w 4838076"/>
              <a:gd name="connsiteY101" fmla="*/ 4806950 h 6858000"/>
              <a:gd name="connsiteX102" fmla="*/ 3359 w 4838076"/>
              <a:gd name="connsiteY102" fmla="*/ 4875212 h 6858000"/>
              <a:gd name="connsiteX103" fmla="*/ 11758 w 4838076"/>
              <a:gd name="connsiteY103" fmla="*/ 4935537 h 6858000"/>
              <a:gd name="connsiteX104" fmla="*/ 23515 w 4838076"/>
              <a:gd name="connsiteY104" fmla="*/ 4987925 h 6858000"/>
              <a:gd name="connsiteX105" fmla="*/ 38632 w 4838076"/>
              <a:gd name="connsiteY105" fmla="*/ 5033962 h 6858000"/>
              <a:gd name="connsiteX106" fmla="*/ 55427 w 4838076"/>
              <a:gd name="connsiteY106" fmla="*/ 5075237 h 6858000"/>
              <a:gd name="connsiteX107" fmla="*/ 75583 w 4838076"/>
              <a:gd name="connsiteY107" fmla="*/ 5114925 h 6858000"/>
              <a:gd name="connsiteX108" fmla="*/ 95738 w 4838076"/>
              <a:gd name="connsiteY108" fmla="*/ 5149850 h 6858000"/>
              <a:gd name="connsiteX109" fmla="*/ 115893 w 4838076"/>
              <a:gd name="connsiteY109" fmla="*/ 5186362 h 6858000"/>
              <a:gd name="connsiteX110" fmla="*/ 134368 w 4838076"/>
              <a:gd name="connsiteY110" fmla="*/ 5226050 h 6858000"/>
              <a:gd name="connsiteX111" fmla="*/ 152844 w 4838076"/>
              <a:gd name="connsiteY111" fmla="*/ 5268912 h 6858000"/>
              <a:gd name="connsiteX112" fmla="*/ 167960 w 4838076"/>
              <a:gd name="connsiteY112" fmla="*/ 5313362 h 6858000"/>
              <a:gd name="connsiteX113" fmla="*/ 178038 w 4838076"/>
              <a:gd name="connsiteY113" fmla="*/ 5365750 h 6858000"/>
              <a:gd name="connsiteX114" fmla="*/ 188115 w 4838076"/>
              <a:gd name="connsiteY114" fmla="*/ 5426075 h 6858000"/>
              <a:gd name="connsiteX115" fmla="*/ 189795 w 4838076"/>
              <a:gd name="connsiteY115" fmla="*/ 5494337 h 6858000"/>
              <a:gd name="connsiteX116" fmla="*/ 188115 w 4838076"/>
              <a:gd name="connsiteY116" fmla="*/ 5562600 h 6858000"/>
              <a:gd name="connsiteX117" fmla="*/ 178038 w 4838076"/>
              <a:gd name="connsiteY117" fmla="*/ 5622925 h 6858000"/>
              <a:gd name="connsiteX118" fmla="*/ 167960 w 4838076"/>
              <a:gd name="connsiteY118" fmla="*/ 5675312 h 6858000"/>
              <a:gd name="connsiteX119" fmla="*/ 152844 w 4838076"/>
              <a:gd name="connsiteY119" fmla="*/ 5721350 h 6858000"/>
              <a:gd name="connsiteX120" fmla="*/ 134368 w 4838076"/>
              <a:gd name="connsiteY120" fmla="*/ 5762625 h 6858000"/>
              <a:gd name="connsiteX121" fmla="*/ 115893 w 4838076"/>
              <a:gd name="connsiteY121" fmla="*/ 5802312 h 6858000"/>
              <a:gd name="connsiteX122" fmla="*/ 95738 w 4838076"/>
              <a:gd name="connsiteY122" fmla="*/ 5840412 h 6858000"/>
              <a:gd name="connsiteX123" fmla="*/ 75583 w 4838076"/>
              <a:gd name="connsiteY123" fmla="*/ 5876925 h 6858000"/>
              <a:gd name="connsiteX124" fmla="*/ 55427 w 4838076"/>
              <a:gd name="connsiteY124" fmla="*/ 5915025 h 6858000"/>
              <a:gd name="connsiteX125" fmla="*/ 38632 w 4838076"/>
              <a:gd name="connsiteY125" fmla="*/ 5956300 h 6858000"/>
              <a:gd name="connsiteX126" fmla="*/ 23515 w 4838076"/>
              <a:gd name="connsiteY126" fmla="*/ 6003925 h 6858000"/>
              <a:gd name="connsiteX127" fmla="*/ 11758 w 4838076"/>
              <a:gd name="connsiteY127" fmla="*/ 6056312 h 6858000"/>
              <a:gd name="connsiteX128" fmla="*/ 3359 w 4838076"/>
              <a:gd name="connsiteY128" fmla="*/ 6113462 h 6858000"/>
              <a:gd name="connsiteX129" fmla="*/ 0 w 4838076"/>
              <a:gd name="connsiteY129" fmla="*/ 6183312 h 6858000"/>
              <a:gd name="connsiteX130" fmla="*/ 3359 w 4838076"/>
              <a:gd name="connsiteY130" fmla="*/ 6251575 h 6858000"/>
              <a:gd name="connsiteX131" fmla="*/ 11758 w 4838076"/>
              <a:gd name="connsiteY131" fmla="*/ 6311900 h 6858000"/>
              <a:gd name="connsiteX132" fmla="*/ 23515 w 4838076"/>
              <a:gd name="connsiteY132" fmla="*/ 6361112 h 6858000"/>
              <a:gd name="connsiteX133" fmla="*/ 38632 w 4838076"/>
              <a:gd name="connsiteY133" fmla="*/ 6407150 h 6858000"/>
              <a:gd name="connsiteX134" fmla="*/ 55427 w 4838076"/>
              <a:gd name="connsiteY134" fmla="*/ 6448425 h 6858000"/>
              <a:gd name="connsiteX135" fmla="*/ 73903 w 4838076"/>
              <a:gd name="connsiteY135" fmla="*/ 6488112 h 6858000"/>
              <a:gd name="connsiteX136" fmla="*/ 92379 w 4838076"/>
              <a:gd name="connsiteY136" fmla="*/ 6523037 h 6858000"/>
              <a:gd name="connsiteX137" fmla="*/ 112534 w 4838076"/>
              <a:gd name="connsiteY137" fmla="*/ 6561137 h 6858000"/>
              <a:gd name="connsiteX138" fmla="*/ 132689 w 4838076"/>
              <a:gd name="connsiteY138" fmla="*/ 6597650 h 6858000"/>
              <a:gd name="connsiteX139" fmla="*/ 149485 w 4838076"/>
              <a:gd name="connsiteY139" fmla="*/ 6640512 h 6858000"/>
              <a:gd name="connsiteX140" fmla="*/ 166281 w 4838076"/>
              <a:gd name="connsiteY140" fmla="*/ 6683375 h 6858000"/>
              <a:gd name="connsiteX141" fmla="*/ 176358 w 4838076"/>
              <a:gd name="connsiteY141" fmla="*/ 6735762 h 6858000"/>
              <a:gd name="connsiteX142" fmla="*/ 184756 w 4838076"/>
              <a:gd name="connsiteY142" fmla="*/ 6791325 h 6858000"/>
              <a:gd name="connsiteX143" fmla="*/ 189795 w 4838076"/>
              <a:gd name="connsiteY143" fmla="*/ 6858000 h 6858000"/>
              <a:gd name="connsiteX144" fmla="*/ 334173 w 4838076"/>
              <a:gd name="connsiteY144" fmla="*/ 6858000 h 6858000"/>
              <a:gd name="connsiteX145" fmla="*/ 334174 w 4838076"/>
              <a:gd name="connsiteY145" fmla="*/ 6858000 h 6858000"/>
              <a:gd name="connsiteX146" fmla="*/ 3459219 w 4838076"/>
              <a:gd name="connsiteY146" fmla="*/ 6858000 h 6858000"/>
              <a:gd name="connsiteX147" fmla="*/ 4417162 w 4838076"/>
              <a:gd name="connsiteY147" fmla="*/ 6858000 h 6858000"/>
              <a:gd name="connsiteX148" fmla="*/ 4838076 w 4838076"/>
              <a:gd name="connsiteY14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4838076" h="6858000">
                <a:moveTo>
                  <a:pt x="4838076" y="0"/>
                </a:moveTo>
                <a:lnTo>
                  <a:pt x="4417162" y="0"/>
                </a:lnTo>
                <a:lnTo>
                  <a:pt x="3459219" y="0"/>
                </a:ln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3459219" y="6858000"/>
                </a:lnTo>
                <a:lnTo>
                  <a:pt x="4417162" y="6858000"/>
                </a:lnTo>
                <a:lnTo>
                  <a:pt x="4838076"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4357B6E4-EC33-484D-AAE4-56F7D98922FC}"/>
              </a:ext>
            </a:extLst>
          </p:cNvPr>
          <p:cNvSpPr>
            <a:spLocks noGrp="1"/>
          </p:cNvSpPr>
          <p:nvPr>
            <p:ph idx="1"/>
          </p:nvPr>
        </p:nvSpPr>
        <p:spPr>
          <a:xfrm>
            <a:off x="765051" y="2286000"/>
            <a:ext cx="3384000" cy="3844800"/>
          </a:xfrm>
        </p:spPr>
        <p:txBody>
          <a:bodyPr>
            <a:normAutofit/>
          </a:bodyPr>
          <a:lstStyle/>
          <a:p>
            <a:r>
              <a:rPr lang="en-US" sz="2000">
                <a:solidFill>
                  <a:schemeClr val="bg1">
                    <a:alpha val="60000"/>
                  </a:schemeClr>
                </a:solidFill>
              </a:rPr>
              <a:t>Clickable Link: </a:t>
            </a:r>
            <a:r>
              <a:rPr lang="en-US" sz="2000">
                <a:solidFill>
                  <a:schemeClr val="bg1">
                    <a:alpha val="60000"/>
                  </a:schemeClr>
                </a:solidFill>
                <a:hlinkClick r:id="rId2"/>
              </a:rPr>
              <a:t>https://locandyy.herokuapp.com/</a:t>
            </a:r>
            <a:endParaRPr lang="en-US" sz="2000">
              <a:solidFill>
                <a:schemeClr val="bg1">
                  <a:alpha val="60000"/>
                </a:schemeClr>
              </a:solidFill>
            </a:endParaRPr>
          </a:p>
          <a:p>
            <a:endParaRPr lang="en-US" sz="2000">
              <a:solidFill>
                <a:schemeClr val="bg1">
                  <a:alpha val="60000"/>
                </a:schemeClr>
              </a:solidFill>
            </a:endParaRPr>
          </a:p>
          <a:p>
            <a:endParaRPr lang="en-US" sz="2000">
              <a:solidFill>
                <a:schemeClr val="bg1">
                  <a:alpha val="60000"/>
                </a:schemeClr>
              </a:solidFill>
            </a:endParaRPr>
          </a:p>
        </p:txBody>
      </p:sp>
      <p:pic>
        <p:nvPicPr>
          <p:cNvPr id="5" name="Picture 4" descr="A picture containing text&#10;&#10;Description automatically generated">
            <a:extLst>
              <a:ext uri="{FF2B5EF4-FFF2-40B4-BE49-F238E27FC236}">
                <a16:creationId xmlns:a16="http://schemas.microsoft.com/office/drawing/2014/main" id="{81D049DE-9A35-487E-97E4-517CBA2D45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1053" y="1895383"/>
            <a:ext cx="6014185" cy="3067234"/>
          </a:xfrm>
          <a:prstGeom prst="rect">
            <a:avLst/>
          </a:prstGeom>
        </p:spPr>
      </p:pic>
    </p:spTree>
    <p:extLst>
      <p:ext uri="{BB962C8B-B14F-4D97-AF65-F5344CB8AC3E}">
        <p14:creationId xmlns:p14="http://schemas.microsoft.com/office/powerpoint/2010/main" val="3243159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22"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292700BC-3171-4F7F-B97B-80A44C01E0DF}"/>
              </a:ext>
            </a:extLst>
          </p:cNvPr>
          <p:cNvSpPr>
            <a:spLocks noGrp="1"/>
          </p:cNvSpPr>
          <p:nvPr>
            <p:ph idx="1"/>
          </p:nvPr>
        </p:nvSpPr>
        <p:spPr>
          <a:xfrm>
            <a:off x="767290" y="3383121"/>
            <a:ext cx="3582072" cy="2793251"/>
          </a:xfrm>
        </p:spPr>
        <p:txBody>
          <a:bodyPr anchor="t">
            <a:normAutofit/>
          </a:bodyPr>
          <a:lstStyle/>
          <a:p>
            <a:pPr marL="0" indent="0">
              <a:buNone/>
            </a:pPr>
            <a:r>
              <a:rPr lang="en-US" sz="2000" dirty="0">
                <a:solidFill>
                  <a:schemeClr val="bg1"/>
                </a:solidFill>
              </a:rPr>
              <a:t>Home Page after clicking on both the colors and if you are not nearer to the quest </a:t>
            </a:r>
            <a:r>
              <a:rPr lang="en-US" sz="2000" dirty="0" err="1">
                <a:solidFill>
                  <a:schemeClr val="bg1"/>
                </a:solidFill>
              </a:rPr>
              <a:t>locatioin</a:t>
            </a:r>
            <a:r>
              <a:rPr lang="en-US" sz="2000" dirty="0">
                <a:solidFill>
                  <a:schemeClr val="bg1"/>
                </a:solidFill>
              </a:rPr>
              <a:t>.</a:t>
            </a:r>
          </a:p>
        </p:txBody>
      </p:sp>
      <p:pic>
        <p:nvPicPr>
          <p:cNvPr id="5" name="Content Placeholder 4">
            <a:extLst>
              <a:ext uri="{FF2B5EF4-FFF2-40B4-BE49-F238E27FC236}">
                <a16:creationId xmlns:a16="http://schemas.microsoft.com/office/drawing/2014/main" id="{01376DED-62CE-4E70-BAD4-894C40DE77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652" y="1562282"/>
            <a:ext cx="6642532" cy="3155202"/>
          </a:xfrm>
          <a:prstGeom prst="rect">
            <a:avLst/>
          </a:prstGeom>
        </p:spPr>
      </p:pic>
    </p:spTree>
    <p:extLst>
      <p:ext uri="{BB962C8B-B14F-4D97-AF65-F5344CB8AC3E}">
        <p14:creationId xmlns:p14="http://schemas.microsoft.com/office/powerpoint/2010/main" val="616209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40"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1"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Content Placeholder 8">
            <a:extLst>
              <a:ext uri="{FF2B5EF4-FFF2-40B4-BE49-F238E27FC236}">
                <a16:creationId xmlns:a16="http://schemas.microsoft.com/office/drawing/2014/main" id="{80EE1330-3422-4CA9-83BC-3C2215ED3459}"/>
              </a:ext>
            </a:extLst>
          </p:cNvPr>
          <p:cNvSpPr>
            <a:spLocks noGrp="1"/>
          </p:cNvSpPr>
          <p:nvPr>
            <p:ph idx="1"/>
          </p:nvPr>
        </p:nvSpPr>
        <p:spPr>
          <a:xfrm>
            <a:off x="767290" y="3383121"/>
            <a:ext cx="3582072" cy="2793251"/>
          </a:xfrm>
        </p:spPr>
        <p:txBody>
          <a:bodyPr anchor="t">
            <a:normAutofit/>
          </a:bodyPr>
          <a:lstStyle/>
          <a:p>
            <a:r>
              <a:rPr lang="en-US" sz="2000">
                <a:solidFill>
                  <a:schemeClr val="bg1"/>
                </a:solidFill>
              </a:rPr>
              <a:t>When user finds the quest location.</a:t>
            </a:r>
          </a:p>
        </p:txBody>
      </p:sp>
      <p:pic>
        <p:nvPicPr>
          <p:cNvPr id="7" name="Picture 6" descr="Graphical user interface&#10;&#10;Description automatically generated">
            <a:extLst>
              <a:ext uri="{FF2B5EF4-FFF2-40B4-BE49-F238E27FC236}">
                <a16:creationId xmlns:a16="http://schemas.microsoft.com/office/drawing/2014/main" id="{8A82762D-BE75-47B6-B6A2-53185735BDD2}"/>
              </a:ext>
            </a:extLst>
          </p:cNvPr>
          <p:cNvPicPr>
            <a:picLocks noChangeAspect="1"/>
          </p:cNvPicPr>
          <p:nvPr/>
        </p:nvPicPr>
        <p:blipFill rotWithShape="1">
          <a:blip r:embed="rId2">
            <a:extLst>
              <a:ext uri="{28A0092B-C50C-407E-A947-70E740481C1C}">
                <a14:useLocalDpi xmlns:a14="http://schemas.microsoft.com/office/drawing/2010/main" val="0"/>
              </a:ext>
            </a:extLst>
          </a:blip>
          <a:srcRect l="5654" t="9091" r="29702"/>
          <a:stretch/>
        </p:blipFill>
        <p:spPr>
          <a:xfrm>
            <a:off x="5611084" y="903730"/>
            <a:ext cx="5653667" cy="4472307"/>
          </a:xfrm>
          <a:prstGeom prst="rect">
            <a:avLst/>
          </a:prstGeom>
        </p:spPr>
      </p:pic>
    </p:spTree>
    <p:extLst>
      <p:ext uri="{BB962C8B-B14F-4D97-AF65-F5344CB8AC3E}">
        <p14:creationId xmlns:p14="http://schemas.microsoft.com/office/powerpoint/2010/main" val="2406414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DD92599A-7C51-42A6-AD65-008F7EA98D24}"/>
              </a:ext>
            </a:extLst>
          </p:cNvPr>
          <p:cNvSpPr>
            <a:spLocks noGrp="1"/>
          </p:cNvSpPr>
          <p:nvPr>
            <p:ph idx="1"/>
          </p:nvPr>
        </p:nvSpPr>
        <p:spPr>
          <a:xfrm>
            <a:off x="304800" y="1825625"/>
            <a:ext cx="2824163" cy="3397250"/>
          </a:xfrm>
        </p:spPr>
        <p:txBody>
          <a:bodyPr anchor="ctr">
            <a:normAutofit/>
          </a:bodyPr>
          <a:lstStyle/>
          <a:p>
            <a:pPr marL="0" indent="0">
              <a:buNone/>
            </a:pPr>
            <a:r>
              <a:rPr lang="en-US" sz="2000" b="1" dirty="0">
                <a:highlight>
                  <a:srgbClr val="808080"/>
                </a:highlight>
                <a:latin typeface="Times New Roman" panose="02020603050405020304" pitchFamily="18" charset="0"/>
                <a:cs typeface="Times New Roman" panose="02020603050405020304" pitchFamily="18" charset="0"/>
              </a:rPr>
              <a:t>ADD Location Page</a:t>
            </a:r>
          </a:p>
        </p:txBody>
      </p:sp>
      <p:pic>
        <p:nvPicPr>
          <p:cNvPr id="10" name="Picture 9" descr="Graphical user interface, website&#10;&#10;Description automatically generated">
            <a:extLst>
              <a:ext uri="{FF2B5EF4-FFF2-40B4-BE49-F238E27FC236}">
                <a16:creationId xmlns:a16="http://schemas.microsoft.com/office/drawing/2014/main" id="{4FCC169B-D89D-4F03-9E1F-60191CBE8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7824" y="10138"/>
            <a:ext cx="8135438" cy="6837724"/>
          </a:xfrm>
          <a:prstGeom prst="rect">
            <a:avLst/>
          </a:prstGeom>
        </p:spPr>
      </p:pic>
    </p:spTree>
    <p:extLst>
      <p:ext uri="{BB962C8B-B14F-4D97-AF65-F5344CB8AC3E}">
        <p14:creationId xmlns:p14="http://schemas.microsoft.com/office/powerpoint/2010/main" val="4145922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9B398674-A620-441E-99C4-77C7241578C5}"/>
              </a:ext>
            </a:extLst>
          </p:cNvPr>
          <p:cNvSpPr>
            <a:spLocks noGrp="1"/>
          </p:cNvSpPr>
          <p:nvPr>
            <p:ph type="ctrTitle"/>
          </p:nvPr>
        </p:nvSpPr>
        <p:spPr>
          <a:xfrm>
            <a:off x="660041" y="2767106"/>
            <a:ext cx="2880828" cy="3071906"/>
          </a:xfrm>
        </p:spPr>
        <p:txBody>
          <a:bodyPr anchor="t">
            <a:normAutofit/>
          </a:bodyPr>
          <a:lstStyle/>
          <a:p>
            <a:pPr algn="l"/>
            <a:r>
              <a:rPr lang="en-US" sz="4000" b="1">
                <a:solidFill>
                  <a:srgbClr val="FFFFFF"/>
                </a:solidFill>
                <a:latin typeface="Times New Roman" panose="02020603050405020304" pitchFamily="18" charset="0"/>
                <a:cs typeface="Times New Roman" panose="02020603050405020304" pitchFamily="18" charset="0"/>
              </a:rPr>
              <a:t>                                      Display Page</a:t>
            </a:r>
          </a:p>
        </p:txBody>
      </p:sp>
      <p:pic>
        <p:nvPicPr>
          <p:cNvPr id="5" name="Content Placeholder 4" descr="Graphical user interface, application, table&#10;&#10;Description automatically generated">
            <a:extLst>
              <a:ext uri="{FF2B5EF4-FFF2-40B4-BE49-F238E27FC236}">
                <a16:creationId xmlns:a16="http://schemas.microsoft.com/office/drawing/2014/main" id="{6E12AF43-EFDA-4173-A698-EBD9566AB44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02428" y="1730950"/>
            <a:ext cx="7225748" cy="3396099"/>
          </a:xfrm>
          <a:prstGeom prst="rect">
            <a:avLst/>
          </a:prstGeom>
        </p:spPr>
      </p:pic>
    </p:spTree>
    <p:extLst>
      <p:ext uri="{BB962C8B-B14F-4D97-AF65-F5344CB8AC3E}">
        <p14:creationId xmlns:p14="http://schemas.microsoft.com/office/powerpoint/2010/main" val="9960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2E04C8-FCA5-4910-B638-335B94E6411F}"/>
              </a:ext>
            </a:extLst>
          </p:cNvPr>
          <p:cNvSpPr>
            <a:spLocks noGrp="1"/>
          </p:cNvSpPr>
          <p:nvPr>
            <p:ph idx="1"/>
          </p:nvPr>
        </p:nvSpPr>
        <p:spPr>
          <a:xfrm>
            <a:off x="1149717" y="2423821"/>
            <a:ext cx="5929422" cy="3519780"/>
          </a:xfrm>
        </p:spPr>
        <p:txBody>
          <a:bodyPr>
            <a:normAutofit/>
          </a:bodyPr>
          <a:lstStyle/>
          <a:p>
            <a:pPr marL="0" indent="0">
              <a:buNone/>
            </a:pPr>
            <a:r>
              <a:rPr lang="en-US" sz="2000" dirty="0"/>
              <a:t>                               </a:t>
            </a:r>
          </a:p>
          <a:p>
            <a:pPr marL="0" indent="0">
              <a:buNone/>
            </a:pPr>
            <a:r>
              <a:rPr lang="en-US" sz="2000" dirty="0"/>
              <a:t>                      </a:t>
            </a:r>
            <a:r>
              <a:rPr lang="en-US" sz="4000" dirty="0"/>
              <a:t> </a:t>
            </a:r>
            <a:r>
              <a:rPr lang="en-US" sz="4000" b="1" dirty="0"/>
              <a:t>THANK YOU</a:t>
            </a:r>
          </a:p>
        </p:txBody>
      </p:sp>
      <p:pic>
        <p:nvPicPr>
          <p:cNvPr id="24" name="Graphic 23" descr="Smiling Face with No Fill">
            <a:extLst>
              <a:ext uri="{FF2B5EF4-FFF2-40B4-BE49-F238E27FC236}">
                <a16:creationId xmlns:a16="http://schemas.microsoft.com/office/drawing/2014/main" id="{BBF0F593-2D90-47B1-9F14-469E0C3D7C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29" name="Rectangle 28">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1055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170</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Group 10</vt:lpstr>
      <vt:lpstr>                                     Locandyy</vt:lpstr>
      <vt:lpstr>PowerPoint Presentation</vt:lpstr>
      <vt:lpstr>PowerPoint Presentation</vt:lpstr>
      <vt:lpstr>PowerPoint Presentation</vt:lpstr>
      <vt:lpstr>PowerPoint Presentation</vt:lpstr>
      <vt:lpstr>                                      Display Page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10</dc:title>
  <dc:creator>Naidu,Sumanth Reddy</dc:creator>
  <cp:lastModifiedBy>Naidu,Sumanth Reddy</cp:lastModifiedBy>
  <cp:revision>5</cp:revision>
  <dcterms:created xsi:type="dcterms:W3CDTF">2021-04-16T04:23:58Z</dcterms:created>
  <dcterms:modified xsi:type="dcterms:W3CDTF">2021-04-21T01:20:29Z</dcterms:modified>
</cp:coreProperties>
</file>