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p:scale>
          <a:sx n="63" d="100"/>
          <a:sy n="63"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E172-4817-4931-8B57-F446D3F92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7B719-B5DA-4165-B6C6-90269BF31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E2CBAB-87E3-40DA-B663-9D9101DFE0CA}"/>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5" name="Footer Placeholder 4">
            <a:extLst>
              <a:ext uri="{FF2B5EF4-FFF2-40B4-BE49-F238E27FC236}">
                <a16:creationId xmlns:a16="http://schemas.microsoft.com/office/drawing/2014/main" id="{B5A335D2-05D0-492B-82B5-D8E65BE62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DB848-35E4-48EE-AFE3-83A451291A65}"/>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18820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6554-E993-418F-A610-C306AECF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8998B-7B15-4F83-A0D1-89FE4D9CF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78EAB-32B8-455C-8329-CECF7DD4B49F}"/>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5" name="Footer Placeholder 4">
            <a:extLst>
              <a:ext uri="{FF2B5EF4-FFF2-40B4-BE49-F238E27FC236}">
                <a16:creationId xmlns:a16="http://schemas.microsoft.com/office/drawing/2014/main" id="{6DC1C9A7-5693-47C6-AFCF-2D129862A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EC933-7B84-423D-8ABF-E0E6D690D8F0}"/>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207534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8885F-AC63-4A00-9CBF-884600CC20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1441BB-DEA1-4503-94E8-FB5C02E9C1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661A5-BFD7-4277-B165-29619C2370AD}"/>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5" name="Footer Placeholder 4">
            <a:extLst>
              <a:ext uri="{FF2B5EF4-FFF2-40B4-BE49-F238E27FC236}">
                <a16:creationId xmlns:a16="http://schemas.microsoft.com/office/drawing/2014/main" id="{B90B2BCF-301E-469D-81E8-4F1E27C3C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B4ECB-74CC-4307-985C-963B44C17523}"/>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413752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741F-68A5-45C1-9AEE-9B025BF59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A2336-331C-476C-AEC4-375A72D18F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769BC-24BD-4C5A-8211-7764415B36B5}"/>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5" name="Footer Placeholder 4">
            <a:extLst>
              <a:ext uri="{FF2B5EF4-FFF2-40B4-BE49-F238E27FC236}">
                <a16:creationId xmlns:a16="http://schemas.microsoft.com/office/drawing/2014/main" id="{5E238449-5F2C-445A-86C6-834D1F387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F1F60-6864-46AC-AF42-3EC6E92A66BD}"/>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204485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4153-F439-46E5-930C-85139E3AE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DC970D-4B28-40AC-B805-F020B357E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A3D832-BEA9-4C92-9081-7896B11D722B}"/>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5" name="Footer Placeholder 4">
            <a:extLst>
              <a:ext uri="{FF2B5EF4-FFF2-40B4-BE49-F238E27FC236}">
                <a16:creationId xmlns:a16="http://schemas.microsoft.com/office/drawing/2014/main" id="{DE69FBF1-FCB0-4D9A-854D-5EEA2DA02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CA6FE-0146-414E-A62C-33E088DE509D}"/>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55803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8B39-ECA7-410E-877A-F91E175F3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6FC00-93E2-4F57-8B55-D034F844D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BD1562-AEF4-4BF8-BD90-E18A144892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95A9CA-04A8-418D-9605-838583A759A1}"/>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6" name="Footer Placeholder 5">
            <a:extLst>
              <a:ext uri="{FF2B5EF4-FFF2-40B4-BE49-F238E27FC236}">
                <a16:creationId xmlns:a16="http://schemas.microsoft.com/office/drawing/2014/main" id="{ACDD1810-DC13-4705-B896-5E75153EE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9D791-1B6B-439F-A87A-B5178E2803CC}"/>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52012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47C1-3195-45F8-9919-84E47C6123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8DB32E-07EA-4556-A523-711B1C495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D07E35-A4CA-4946-80E6-B711DEB079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1D27A1-BA5E-46CF-B39B-D1B6EAA7F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BC441-C5C4-4FBE-984F-7731A637B1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5E3BC-04E7-46D6-8DCF-BBF9FEDB71DF}"/>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8" name="Footer Placeholder 7">
            <a:extLst>
              <a:ext uri="{FF2B5EF4-FFF2-40B4-BE49-F238E27FC236}">
                <a16:creationId xmlns:a16="http://schemas.microsoft.com/office/drawing/2014/main" id="{817C538F-A376-42EA-AB41-8F8A723D62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50A13D-6924-452D-A151-90E45B591F5C}"/>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25796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7048-E480-45DB-9433-F1FFD8732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5A79CF-7D26-40EA-889C-CB8C20957240}"/>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4" name="Footer Placeholder 3">
            <a:extLst>
              <a:ext uri="{FF2B5EF4-FFF2-40B4-BE49-F238E27FC236}">
                <a16:creationId xmlns:a16="http://schemas.microsoft.com/office/drawing/2014/main" id="{35AA2F22-5094-4E32-8900-BC4BDDD1F5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FEAFDE-BF5F-490E-BA1D-EB041CFF23BC}"/>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3653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A7687-F14C-461B-B53A-F412DBA1A928}"/>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3" name="Footer Placeholder 2">
            <a:extLst>
              <a:ext uri="{FF2B5EF4-FFF2-40B4-BE49-F238E27FC236}">
                <a16:creationId xmlns:a16="http://schemas.microsoft.com/office/drawing/2014/main" id="{56AAD8C2-FA78-40D6-9995-9D63F23331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F6E35-FD1E-4B3E-B536-B847593BAA07}"/>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0679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CCED-B39C-4330-B16C-7FB689D6A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6CBC3A-47C6-4A4E-BCE3-B82CB062C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2C72C8-8599-4F64-BB81-2AE5D002F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DBA97-7598-4AC2-9F5A-7D2B7CDE6BBF}"/>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6" name="Footer Placeholder 5">
            <a:extLst>
              <a:ext uri="{FF2B5EF4-FFF2-40B4-BE49-F238E27FC236}">
                <a16:creationId xmlns:a16="http://schemas.microsoft.com/office/drawing/2014/main" id="{FDE24DA1-4B3A-4FBD-AC05-4FFDDFD1F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32DFC-293B-4DC6-BC4C-A0689DC86992}"/>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05477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079E-3097-42D3-A8B7-C3C422B3D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D0D33D-330A-451D-9EDC-3CF7BBA3F7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31735-DD6C-46BF-920E-594F5C2BC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B3A91-4D6D-47B0-934F-7449E613F1FE}"/>
              </a:ext>
            </a:extLst>
          </p:cNvPr>
          <p:cNvSpPr>
            <a:spLocks noGrp="1"/>
          </p:cNvSpPr>
          <p:nvPr>
            <p:ph type="dt" sz="half" idx="10"/>
          </p:nvPr>
        </p:nvSpPr>
        <p:spPr/>
        <p:txBody>
          <a:bodyPr/>
          <a:lstStyle/>
          <a:p>
            <a:fld id="{7C59302E-758D-4BB2-A9E9-6109AD9EA511}" type="datetimeFigureOut">
              <a:rPr lang="en-US" smtClean="0"/>
              <a:t>4/16/2021</a:t>
            </a:fld>
            <a:endParaRPr lang="en-US"/>
          </a:p>
        </p:txBody>
      </p:sp>
      <p:sp>
        <p:nvSpPr>
          <p:cNvPr id="6" name="Footer Placeholder 5">
            <a:extLst>
              <a:ext uri="{FF2B5EF4-FFF2-40B4-BE49-F238E27FC236}">
                <a16:creationId xmlns:a16="http://schemas.microsoft.com/office/drawing/2014/main" id="{BAD8BACC-4247-49E7-A7FC-00E28E3A71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3120B-CA25-4E22-8286-E4AB6184186F}"/>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39635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28364-8ACD-4B33-8C15-109E1D2E6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6BE7DF-6F0B-44FE-B6D3-A29D87B16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20E4D-DB4F-4330-BE3E-0D9CB6151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9302E-758D-4BB2-A9E9-6109AD9EA511}" type="datetimeFigureOut">
              <a:rPr lang="en-US" smtClean="0"/>
              <a:t>4/16/2021</a:t>
            </a:fld>
            <a:endParaRPr lang="en-US"/>
          </a:p>
        </p:txBody>
      </p:sp>
      <p:sp>
        <p:nvSpPr>
          <p:cNvPr id="5" name="Footer Placeholder 4">
            <a:extLst>
              <a:ext uri="{FF2B5EF4-FFF2-40B4-BE49-F238E27FC236}">
                <a16:creationId xmlns:a16="http://schemas.microsoft.com/office/drawing/2014/main" id="{CDEE9E34-FCBA-49F2-9199-686FCB202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AEDC7D-D08F-4684-BD45-1113132CD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5F770-D2E1-4BE0-9B30-011CF8E8D0E0}" type="slidenum">
              <a:rPr lang="en-US" smtClean="0"/>
              <a:t>‹#›</a:t>
            </a:fld>
            <a:endParaRPr lang="en-US"/>
          </a:p>
        </p:txBody>
      </p:sp>
    </p:spTree>
    <p:extLst>
      <p:ext uri="{BB962C8B-B14F-4D97-AF65-F5344CB8AC3E}">
        <p14:creationId xmlns:p14="http://schemas.microsoft.com/office/powerpoint/2010/main" val="2665877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ocandyy.herokuapp.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703C38-8E5B-4273-850E-DC2CDB8E7363}"/>
              </a:ext>
            </a:extLst>
          </p:cNvPr>
          <p:cNvSpPr>
            <a:spLocks noGrp="1"/>
          </p:cNvSpPr>
          <p:nvPr>
            <p:ph type="ctrTitle"/>
          </p:nvPr>
        </p:nvSpPr>
        <p:spPr>
          <a:xfrm>
            <a:off x="3045368" y="2043663"/>
            <a:ext cx="6105194" cy="2031055"/>
          </a:xfrm>
        </p:spPr>
        <p:txBody>
          <a:bodyPr>
            <a:normAutofit/>
          </a:bodyPr>
          <a:lstStyle/>
          <a:p>
            <a:r>
              <a:rPr lang="en-US" b="1">
                <a:solidFill>
                  <a:srgbClr val="FFFFFF"/>
                </a:solidFill>
                <a:highlight>
                  <a:srgbClr val="C0C0C0"/>
                </a:highlight>
                <a:latin typeface="Times New Roman" panose="02020603050405020304" pitchFamily="18" charset="0"/>
                <a:cs typeface="Times New Roman" panose="02020603050405020304" pitchFamily="18" charset="0"/>
              </a:rPr>
              <a:t>Group 10</a:t>
            </a:r>
          </a:p>
        </p:txBody>
      </p:sp>
      <p:sp>
        <p:nvSpPr>
          <p:cNvPr id="3" name="Subtitle 2">
            <a:extLst>
              <a:ext uri="{FF2B5EF4-FFF2-40B4-BE49-F238E27FC236}">
                <a16:creationId xmlns:a16="http://schemas.microsoft.com/office/drawing/2014/main" id="{8AF3C5F5-2EC3-4BDE-A176-7F194F1FA15A}"/>
              </a:ext>
            </a:extLst>
          </p:cNvPr>
          <p:cNvSpPr>
            <a:spLocks noGrp="1"/>
          </p:cNvSpPr>
          <p:nvPr>
            <p:ph type="subTitle" idx="1"/>
          </p:nvPr>
        </p:nvSpPr>
        <p:spPr>
          <a:xfrm>
            <a:off x="3045368" y="4074718"/>
            <a:ext cx="6105194" cy="682079"/>
          </a:xfrm>
        </p:spPr>
        <p:txBody>
          <a:bodyPr>
            <a:normAutofit/>
          </a:bodyPr>
          <a:lstStyle/>
          <a:p>
            <a:r>
              <a:rPr lang="en-US" sz="1500">
                <a:solidFill>
                  <a:srgbClr val="FFFFFF"/>
                </a:solidFill>
              </a:rPr>
              <a:t>Chandrakanth Polisetty</a:t>
            </a:r>
          </a:p>
          <a:p>
            <a:r>
              <a:rPr lang="en-US" sz="1500">
                <a:solidFill>
                  <a:srgbClr val="FFFFFF"/>
                </a:solidFill>
              </a:rPr>
              <a:t>Sumanth Reddy</a:t>
            </a:r>
          </a:p>
        </p:txBody>
      </p:sp>
    </p:spTree>
    <p:extLst>
      <p:ext uri="{BB962C8B-B14F-4D97-AF65-F5344CB8AC3E}">
        <p14:creationId xmlns:p14="http://schemas.microsoft.com/office/powerpoint/2010/main" val="288374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850E8D-EA1D-4AC0-97BD-D626A03600A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                                     </a:t>
            </a:r>
            <a:r>
              <a:rPr lang="en-US" sz="4000" b="1">
                <a:solidFill>
                  <a:srgbClr val="FFFFFF"/>
                </a:solidFill>
                <a:latin typeface="Times New Roman" panose="02020603050405020304" pitchFamily="18" charset="0"/>
                <a:cs typeface="Times New Roman" panose="02020603050405020304" pitchFamily="18" charset="0"/>
              </a:rPr>
              <a:t>Locandyy</a:t>
            </a:r>
          </a:p>
        </p:txBody>
      </p:sp>
      <p:sp>
        <p:nvSpPr>
          <p:cNvPr id="3" name="Content Placeholder 2">
            <a:extLst>
              <a:ext uri="{FF2B5EF4-FFF2-40B4-BE49-F238E27FC236}">
                <a16:creationId xmlns:a16="http://schemas.microsoft.com/office/drawing/2014/main" id="{D80308C3-8868-4E01-9A34-16449F3CE08B}"/>
              </a:ext>
            </a:extLst>
          </p:cNvPr>
          <p:cNvSpPr>
            <a:spLocks noGrp="1"/>
          </p:cNvSpPr>
          <p:nvPr>
            <p:ph idx="1"/>
          </p:nvPr>
        </p:nvSpPr>
        <p:spPr>
          <a:xfrm>
            <a:off x="6503158" y="649480"/>
            <a:ext cx="4862447" cy="5546047"/>
          </a:xfrm>
        </p:spPr>
        <p:txBody>
          <a:bodyPr anchor="ctr">
            <a:normAutofit/>
          </a:bodyPr>
          <a:lstStyle/>
          <a:p>
            <a:r>
              <a:rPr lang="en-US" sz="2000" b="1"/>
              <a:t>About Application</a:t>
            </a:r>
          </a:p>
          <a:p>
            <a:r>
              <a:rPr lang="en-US" sz="2000"/>
              <a:t>This is a gaming app which allows the user to find the treasure by following some clues.</a:t>
            </a:r>
          </a:p>
          <a:p>
            <a:r>
              <a:rPr lang="en-US" sz="2000"/>
              <a:t>This application contains two colors where the color on the left side gives the user valid location to find the treasure whereas the second color on the right side confirms whether the user is in a valid location if not it gives the clue to get into the valid location.</a:t>
            </a:r>
          </a:p>
          <a:p>
            <a:r>
              <a:rPr lang="en-US" sz="2000"/>
              <a:t>Once the user finds the treasure then it pops a joyful message "Congrats! You have earned the treasure"</a:t>
            </a:r>
          </a:p>
          <a:p>
            <a:r>
              <a:rPr lang="en-US" sz="2000"/>
              <a:t>After he/she wins they can choose some different location to be played again or they can just quit the game.</a:t>
            </a:r>
          </a:p>
          <a:p>
            <a:endParaRPr lang="en-US" sz="2000"/>
          </a:p>
        </p:txBody>
      </p:sp>
    </p:spTree>
    <p:extLst>
      <p:ext uri="{BB962C8B-B14F-4D97-AF65-F5344CB8AC3E}">
        <p14:creationId xmlns:p14="http://schemas.microsoft.com/office/powerpoint/2010/main" val="118456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357B6E4-EC33-484D-AAE4-56F7D98922FC}"/>
              </a:ext>
            </a:extLst>
          </p:cNvPr>
          <p:cNvSpPr>
            <a:spLocks noGrp="1"/>
          </p:cNvSpPr>
          <p:nvPr>
            <p:ph idx="1"/>
          </p:nvPr>
        </p:nvSpPr>
        <p:spPr>
          <a:xfrm>
            <a:off x="765051" y="2286000"/>
            <a:ext cx="3384000" cy="3844800"/>
          </a:xfrm>
        </p:spPr>
        <p:txBody>
          <a:bodyPr>
            <a:normAutofit/>
          </a:bodyPr>
          <a:lstStyle/>
          <a:p>
            <a:r>
              <a:rPr lang="en-US" sz="2000">
                <a:solidFill>
                  <a:schemeClr val="bg1">
                    <a:alpha val="60000"/>
                  </a:schemeClr>
                </a:solidFill>
              </a:rPr>
              <a:t>Clickable Link: </a:t>
            </a:r>
            <a:r>
              <a:rPr lang="en-US" sz="2000">
                <a:solidFill>
                  <a:schemeClr val="bg1">
                    <a:alpha val="60000"/>
                  </a:schemeClr>
                </a:solidFill>
                <a:hlinkClick r:id="rId2"/>
              </a:rPr>
              <a:t>https://locandyy.herokuapp.com/</a:t>
            </a:r>
            <a:endParaRPr lang="en-US" sz="2000">
              <a:solidFill>
                <a:schemeClr val="bg1">
                  <a:alpha val="60000"/>
                </a:schemeClr>
              </a:solidFill>
            </a:endParaRPr>
          </a:p>
          <a:p>
            <a:endParaRPr lang="en-US" sz="2000">
              <a:solidFill>
                <a:schemeClr val="bg1">
                  <a:alpha val="60000"/>
                </a:schemeClr>
              </a:solidFill>
            </a:endParaRPr>
          </a:p>
          <a:p>
            <a:endParaRPr lang="en-US" sz="2000">
              <a:solidFill>
                <a:schemeClr val="bg1">
                  <a:alpha val="60000"/>
                </a:schemeClr>
              </a:solidFill>
            </a:endParaRPr>
          </a:p>
        </p:txBody>
      </p:sp>
      <p:pic>
        <p:nvPicPr>
          <p:cNvPr id="5" name="Picture 4" descr="A picture containing text&#10;&#10;Description automatically generated">
            <a:extLst>
              <a:ext uri="{FF2B5EF4-FFF2-40B4-BE49-F238E27FC236}">
                <a16:creationId xmlns:a16="http://schemas.microsoft.com/office/drawing/2014/main" id="{81D049DE-9A35-487E-97E4-517CBA2D4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053" y="1895383"/>
            <a:ext cx="6014185" cy="3067234"/>
          </a:xfrm>
          <a:prstGeom prst="rect">
            <a:avLst/>
          </a:prstGeom>
        </p:spPr>
      </p:pic>
    </p:spTree>
    <p:extLst>
      <p:ext uri="{BB962C8B-B14F-4D97-AF65-F5344CB8AC3E}">
        <p14:creationId xmlns:p14="http://schemas.microsoft.com/office/powerpoint/2010/main" val="324315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292700BC-3171-4F7F-B97B-80A44C01E0DF}"/>
              </a:ext>
            </a:extLst>
          </p:cNvPr>
          <p:cNvSpPr>
            <a:spLocks noGrp="1"/>
          </p:cNvSpPr>
          <p:nvPr>
            <p:ph idx="1"/>
          </p:nvPr>
        </p:nvSpPr>
        <p:spPr>
          <a:xfrm>
            <a:off x="767290" y="3383121"/>
            <a:ext cx="3582072" cy="2793251"/>
          </a:xfrm>
        </p:spPr>
        <p:txBody>
          <a:bodyPr anchor="t">
            <a:normAutofit/>
          </a:bodyPr>
          <a:lstStyle/>
          <a:p>
            <a:pPr marL="0" indent="0">
              <a:buNone/>
            </a:pPr>
            <a:r>
              <a:rPr lang="en-US" sz="2000">
                <a:solidFill>
                  <a:schemeClr val="bg1"/>
                </a:solidFill>
              </a:rPr>
              <a:t>Home Page after clicking on both the colors.</a:t>
            </a:r>
          </a:p>
        </p:txBody>
      </p:sp>
      <p:pic>
        <p:nvPicPr>
          <p:cNvPr id="5" name="Content Placeholder 4">
            <a:extLst>
              <a:ext uri="{FF2B5EF4-FFF2-40B4-BE49-F238E27FC236}">
                <a16:creationId xmlns:a16="http://schemas.microsoft.com/office/drawing/2014/main" id="{01376DED-62CE-4E70-BAD4-894C40DE7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652" y="1562282"/>
            <a:ext cx="6642532" cy="3155202"/>
          </a:xfrm>
          <a:prstGeom prst="rect">
            <a:avLst/>
          </a:prstGeom>
        </p:spPr>
      </p:pic>
    </p:spTree>
    <p:extLst>
      <p:ext uri="{BB962C8B-B14F-4D97-AF65-F5344CB8AC3E}">
        <p14:creationId xmlns:p14="http://schemas.microsoft.com/office/powerpoint/2010/main" val="61620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8">
            <a:extLst>
              <a:ext uri="{FF2B5EF4-FFF2-40B4-BE49-F238E27FC236}">
                <a16:creationId xmlns:a16="http://schemas.microsoft.com/office/drawing/2014/main" id="{DD92599A-7C51-42A6-AD65-008F7EA98D24}"/>
              </a:ext>
            </a:extLst>
          </p:cNvPr>
          <p:cNvSpPr>
            <a:spLocks noGrp="1"/>
          </p:cNvSpPr>
          <p:nvPr>
            <p:ph idx="1"/>
          </p:nvPr>
        </p:nvSpPr>
        <p:spPr>
          <a:xfrm>
            <a:off x="304800" y="1825625"/>
            <a:ext cx="2824163" cy="3397250"/>
          </a:xfrm>
        </p:spPr>
        <p:txBody>
          <a:bodyPr anchor="ctr">
            <a:normAutofit/>
          </a:bodyPr>
          <a:lstStyle/>
          <a:p>
            <a:pPr marL="0" indent="0">
              <a:buNone/>
            </a:pPr>
            <a:r>
              <a:rPr lang="en-US" sz="2000" b="1" dirty="0">
                <a:highlight>
                  <a:srgbClr val="808080"/>
                </a:highlight>
                <a:latin typeface="Times New Roman" panose="02020603050405020304" pitchFamily="18" charset="0"/>
                <a:cs typeface="Times New Roman" panose="02020603050405020304" pitchFamily="18" charset="0"/>
              </a:rPr>
              <a:t>ADD Location Page</a:t>
            </a:r>
          </a:p>
        </p:txBody>
      </p:sp>
      <p:pic>
        <p:nvPicPr>
          <p:cNvPr id="10" name="Picture 9" descr="Graphical user interface, website&#10;&#10;Description automatically generated">
            <a:extLst>
              <a:ext uri="{FF2B5EF4-FFF2-40B4-BE49-F238E27FC236}">
                <a16:creationId xmlns:a16="http://schemas.microsoft.com/office/drawing/2014/main" id="{4FCC169B-D89D-4F03-9E1F-60191CBE8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824" y="10138"/>
            <a:ext cx="8135438" cy="6837724"/>
          </a:xfrm>
          <a:prstGeom prst="rect">
            <a:avLst/>
          </a:prstGeom>
        </p:spPr>
      </p:pic>
    </p:spTree>
    <p:extLst>
      <p:ext uri="{BB962C8B-B14F-4D97-AF65-F5344CB8AC3E}">
        <p14:creationId xmlns:p14="http://schemas.microsoft.com/office/powerpoint/2010/main" val="414592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9B398674-A620-441E-99C4-77C7241578C5}"/>
              </a:ext>
            </a:extLst>
          </p:cNvPr>
          <p:cNvSpPr>
            <a:spLocks noGrp="1"/>
          </p:cNvSpPr>
          <p:nvPr>
            <p:ph type="ctrTitle"/>
          </p:nvPr>
        </p:nvSpPr>
        <p:spPr>
          <a:xfrm>
            <a:off x="660041" y="2767106"/>
            <a:ext cx="2880828" cy="3071906"/>
          </a:xfrm>
        </p:spPr>
        <p:txBody>
          <a:bodyPr anchor="t">
            <a:normAutofit/>
          </a:bodyPr>
          <a:lstStyle/>
          <a:p>
            <a:pPr algn="l"/>
            <a:r>
              <a:rPr lang="en-US" sz="4000" b="1">
                <a:solidFill>
                  <a:srgbClr val="FFFFFF"/>
                </a:solidFill>
                <a:latin typeface="Times New Roman" panose="02020603050405020304" pitchFamily="18" charset="0"/>
                <a:cs typeface="Times New Roman" panose="02020603050405020304" pitchFamily="18" charset="0"/>
              </a:rPr>
              <a:t>                                      Display Page</a:t>
            </a:r>
          </a:p>
        </p:txBody>
      </p:sp>
      <p:pic>
        <p:nvPicPr>
          <p:cNvPr id="5" name="Content Placeholder 4" descr="Graphical user interface, application, table&#10;&#10;Description automatically generated">
            <a:extLst>
              <a:ext uri="{FF2B5EF4-FFF2-40B4-BE49-F238E27FC236}">
                <a16:creationId xmlns:a16="http://schemas.microsoft.com/office/drawing/2014/main" id="{6E12AF43-EFDA-4173-A698-EBD9566AB44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02428" y="1730950"/>
            <a:ext cx="7225748" cy="3396099"/>
          </a:xfrm>
          <a:prstGeom prst="rect">
            <a:avLst/>
          </a:prstGeom>
        </p:spPr>
      </p:pic>
    </p:spTree>
    <p:extLst>
      <p:ext uri="{BB962C8B-B14F-4D97-AF65-F5344CB8AC3E}">
        <p14:creationId xmlns:p14="http://schemas.microsoft.com/office/powerpoint/2010/main" val="9960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2E04C8-FCA5-4910-B638-335B94E6411F}"/>
              </a:ext>
            </a:extLst>
          </p:cNvPr>
          <p:cNvSpPr>
            <a:spLocks noGrp="1"/>
          </p:cNvSpPr>
          <p:nvPr>
            <p:ph idx="1"/>
          </p:nvPr>
        </p:nvSpPr>
        <p:spPr>
          <a:xfrm>
            <a:off x="1149717" y="2423821"/>
            <a:ext cx="5929422" cy="3519780"/>
          </a:xfrm>
        </p:spPr>
        <p:txBody>
          <a:bodyPr>
            <a:normAutofit/>
          </a:bodyPr>
          <a:lstStyle/>
          <a:p>
            <a:pPr marL="0" indent="0">
              <a:buNone/>
            </a:pPr>
            <a:r>
              <a:rPr lang="en-US" sz="2000" dirty="0"/>
              <a:t>                               </a:t>
            </a:r>
          </a:p>
          <a:p>
            <a:pPr marL="0" indent="0">
              <a:buNone/>
            </a:pPr>
            <a:r>
              <a:rPr lang="en-US" sz="2000" dirty="0"/>
              <a:t>                      </a:t>
            </a:r>
            <a:r>
              <a:rPr lang="en-US" sz="4000" dirty="0"/>
              <a:t> </a:t>
            </a:r>
            <a:r>
              <a:rPr lang="en-US" sz="4000" b="1" dirty="0"/>
              <a:t>THANK YOU</a:t>
            </a:r>
          </a:p>
        </p:txBody>
      </p:sp>
      <p:pic>
        <p:nvPicPr>
          <p:cNvPr id="24" name="Graphic 23" descr="Smiling Face with No Fill">
            <a:extLst>
              <a:ext uri="{FF2B5EF4-FFF2-40B4-BE49-F238E27FC236}">
                <a16:creationId xmlns:a16="http://schemas.microsoft.com/office/drawing/2014/main" id="{BBF0F593-2D90-47B1-9F14-469E0C3D7C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
        <p:nvSpPr>
          <p:cNvPr id="29" name="Rectangle 28">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105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153</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Group 10</vt:lpstr>
      <vt:lpstr>                                     Locandyy</vt:lpstr>
      <vt:lpstr>PowerPoint Presentation</vt:lpstr>
      <vt:lpstr>PowerPoint Presentation</vt:lpstr>
      <vt:lpstr>PowerPoint Presentation</vt:lpstr>
      <vt:lpstr>                                      Display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dc:title>
  <dc:creator>Naidu,Sumanth Reddy</dc:creator>
  <cp:lastModifiedBy>Naidu,Sumanth Reddy</cp:lastModifiedBy>
  <cp:revision>4</cp:revision>
  <dcterms:created xsi:type="dcterms:W3CDTF">2021-04-16T04:23:58Z</dcterms:created>
  <dcterms:modified xsi:type="dcterms:W3CDTF">2021-04-16T04:59:21Z</dcterms:modified>
</cp:coreProperties>
</file>