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1" r:id="rId8"/>
    <p:sldId id="262" r:id="rId9"/>
    <p:sldId id="271" r:id="rId10"/>
    <p:sldId id="264" r:id="rId11"/>
    <p:sldId id="265" r:id="rId12"/>
    <p:sldId id="272" r:id="rId13"/>
    <p:sldId id="273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6409" y="1761675"/>
            <a:ext cx="7891280" cy="59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3370" y="2699359"/>
            <a:ext cx="17512030" cy="635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3.png"/><Relationship Id="rId18" Type="http://schemas.openxmlformats.org/officeDocument/2006/relationships/image" Target="../media/image308.png"/><Relationship Id="rId26" Type="http://schemas.openxmlformats.org/officeDocument/2006/relationships/image" Target="../media/image316.png"/><Relationship Id="rId39" Type="http://schemas.openxmlformats.org/officeDocument/2006/relationships/image" Target="../media/image329.png"/><Relationship Id="rId21" Type="http://schemas.openxmlformats.org/officeDocument/2006/relationships/image" Target="../media/image311.png"/><Relationship Id="rId34" Type="http://schemas.openxmlformats.org/officeDocument/2006/relationships/image" Target="../media/image324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6" Type="http://schemas.openxmlformats.org/officeDocument/2006/relationships/image" Target="../media/image306.png"/><Relationship Id="rId20" Type="http://schemas.openxmlformats.org/officeDocument/2006/relationships/image" Target="../media/image310.png"/><Relationship Id="rId29" Type="http://schemas.openxmlformats.org/officeDocument/2006/relationships/image" Target="../media/image319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6.png"/><Relationship Id="rId11" Type="http://schemas.openxmlformats.org/officeDocument/2006/relationships/image" Target="../media/image301.png"/><Relationship Id="rId24" Type="http://schemas.openxmlformats.org/officeDocument/2006/relationships/image" Target="../media/image314.png"/><Relationship Id="rId32" Type="http://schemas.openxmlformats.org/officeDocument/2006/relationships/image" Target="../media/image322.png"/><Relationship Id="rId37" Type="http://schemas.openxmlformats.org/officeDocument/2006/relationships/image" Target="../media/image327.png"/><Relationship Id="rId40" Type="http://schemas.openxmlformats.org/officeDocument/2006/relationships/image" Target="../media/image330.png"/><Relationship Id="rId5" Type="http://schemas.openxmlformats.org/officeDocument/2006/relationships/image" Target="../media/image295.png"/><Relationship Id="rId15" Type="http://schemas.openxmlformats.org/officeDocument/2006/relationships/image" Target="../media/image305.png"/><Relationship Id="rId23" Type="http://schemas.openxmlformats.org/officeDocument/2006/relationships/image" Target="../media/image313.png"/><Relationship Id="rId28" Type="http://schemas.openxmlformats.org/officeDocument/2006/relationships/image" Target="../media/image318.png"/><Relationship Id="rId36" Type="http://schemas.openxmlformats.org/officeDocument/2006/relationships/image" Target="../media/image326.png"/><Relationship Id="rId10" Type="http://schemas.openxmlformats.org/officeDocument/2006/relationships/image" Target="../media/image300.png"/><Relationship Id="rId19" Type="http://schemas.openxmlformats.org/officeDocument/2006/relationships/image" Target="../media/image309.png"/><Relationship Id="rId31" Type="http://schemas.openxmlformats.org/officeDocument/2006/relationships/image" Target="../media/image321.png"/><Relationship Id="rId4" Type="http://schemas.openxmlformats.org/officeDocument/2006/relationships/image" Target="../media/image294.png"/><Relationship Id="rId9" Type="http://schemas.openxmlformats.org/officeDocument/2006/relationships/image" Target="../media/image299.png"/><Relationship Id="rId14" Type="http://schemas.openxmlformats.org/officeDocument/2006/relationships/image" Target="../media/image304.png"/><Relationship Id="rId22" Type="http://schemas.openxmlformats.org/officeDocument/2006/relationships/image" Target="../media/image312.png"/><Relationship Id="rId27" Type="http://schemas.openxmlformats.org/officeDocument/2006/relationships/image" Target="../media/image317.png"/><Relationship Id="rId30" Type="http://schemas.openxmlformats.org/officeDocument/2006/relationships/image" Target="../media/image320.png"/><Relationship Id="rId35" Type="http://schemas.openxmlformats.org/officeDocument/2006/relationships/image" Target="../media/image325.png"/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12" Type="http://schemas.openxmlformats.org/officeDocument/2006/relationships/image" Target="../media/image302.png"/><Relationship Id="rId17" Type="http://schemas.openxmlformats.org/officeDocument/2006/relationships/image" Target="../media/image307.png"/><Relationship Id="rId25" Type="http://schemas.openxmlformats.org/officeDocument/2006/relationships/image" Target="../media/image315.png"/><Relationship Id="rId33" Type="http://schemas.openxmlformats.org/officeDocument/2006/relationships/image" Target="../media/image323.png"/><Relationship Id="rId38" Type="http://schemas.openxmlformats.org/officeDocument/2006/relationships/image" Target="../media/image3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13" Type="http://schemas.openxmlformats.org/officeDocument/2006/relationships/image" Target="../media/image342.png"/><Relationship Id="rId18" Type="http://schemas.openxmlformats.org/officeDocument/2006/relationships/image" Target="../media/image347.png"/><Relationship Id="rId26" Type="http://schemas.openxmlformats.org/officeDocument/2006/relationships/image" Target="../media/image355.png"/><Relationship Id="rId3" Type="http://schemas.openxmlformats.org/officeDocument/2006/relationships/image" Target="../media/image332.png"/><Relationship Id="rId21" Type="http://schemas.openxmlformats.org/officeDocument/2006/relationships/image" Target="../media/image350.png"/><Relationship Id="rId7" Type="http://schemas.openxmlformats.org/officeDocument/2006/relationships/image" Target="../media/image336.png"/><Relationship Id="rId12" Type="http://schemas.openxmlformats.org/officeDocument/2006/relationships/image" Target="../media/image341.png"/><Relationship Id="rId17" Type="http://schemas.openxmlformats.org/officeDocument/2006/relationships/image" Target="../media/image346.png"/><Relationship Id="rId25" Type="http://schemas.openxmlformats.org/officeDocument/2006/relationships/image" Target="../media/image354.png"/><Relationship Id="rId2" Type="http://schemas.openxmlformats.org/officeDocument/2006/relationships/image" Target="../media/image331.png"/><Relationship Id="rId16" Type="http://schemas.openxmlformats.org/officeDocument/2006/relationships/image" Target="../media/image345.png"/><Relationship Id="rId20" Type="http://schemas.openxmlformats.org/officeDocument/2006/relationships/image" Target="../media/image349.png"/><Relationship Id="rId29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1" Type="http://schemas.openxmlformats.org/officeDocument/2006/relationships/image" Target="../media/image340.png"/><Relationship Id="rId24" Type="http://schemas.openxmlformats.org/officeDocument/2006/relationships/image" Target="../media/image353.png"/><Relationship Id="rId5" Type="http://schemas.openxmlformats.org/officeDocument/2006/relationships/image" Target="../media/image334.png"/><Relationship Id="rId15" Type="http://schemas.openxmlformats.org/officeDocument/2006/relationships/image" Target="../media/image344.png"/><Relationship Id="rId23" Type="http://schemas.openxmlformats.org/officeDocument/2006/relationships/image" Target="../media/image352.png"/><Relationship Id="rId28" Type="http://schemas.openxmlformats.org/officeDocument/2006/relationships/image" Target="../media/image357.png"/><Relationship Id="rId10" Type="http://schemas.openxmlformats.org/officeDocument/2006/relationships/image" Target="../media/image339.png"/><Relationship Id="rId19" Type="http://schemas.openxmlformats.org/officeDocument/2006/relationships/image" Target="../media/image348.png"/><Relationship Id="rId4" Type="http://schemas.openxmlformats.org/officeDocument/2006/relationships/image" Target="../media/image333.png"/><Relationship Id="rId9" Type="http://schemas.openxmlformats.org/officeDocument/2006/relationships/image" Target="../media/image338.png"/><Relationship Id="rId14" Type="http://schemas.openxmlformats.org/officeDocument/2006/relationships/image" Target="../media/image343.png"/><Relationship Id="rId22" Type="http://schemas.openxmlformats.org/officeDocument/2006/relationships/image" Target="../media/image351.png"/><Relationship Id="rId27" Type="http://schemas.openxmlformats.org/officeDocument/2006/relationships/image" Target="../media/image356.png"/><Relationship Id="rId30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png"/><Relationship Id="rId2" Type="http://schemas.openxmlformats.org/officeDocument/2006/relationships/image" Target="../media/image3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2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66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9" Type="http://schemas.openxmlformats.org/officeDocument/2006/relationships/image" Target="../media/image127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42" Type="http://schemas.openxmlformats.org/officeDocument/2006/relationships/image" Target="../media/image130.png"/><Relationship Id="rId47" Type="http://schemas.openxmlformats.org/officeDocument/2006/relationships/image" Target="../media/image135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9" Type="http://schemas.openxmlformats.org/officeDocument/2006/relationships/image" Target="../media/image117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40" Type="http://schemas.openxmlformats.org/officeDocument/2006/relationships/image" Target="../media/image128.png"/><Relationship Id="rId45" Type="http://schemas.openxmlformats.org/officeDocument/2006/relationships/image" Target="../media/image133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49" Type="http://schemas.openxmlformats.org/officeDocument/2006/relationships/image" Target="../media/image6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4" Type="http://schemas.openxmlformats.org/officeDocument/2006/relationships/image" Target="../media/image132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43" Type="http://schemas.openxmlformats.org/officeDocument/2006/relationships/image" Target="../media/image131.png"/><Relationship Id="rId48" Type="http://schemas.openxmlformats.org/officeDocument/2006/relationships/image" Target="../media/image136.png"/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Relationship Id="rId46" Type="http://schemas.openxmlformats.org/officeDocument/2006/relationships/image" Target="../media/image134.png"/><Relationship Id="rId20" Type="http://schemas.openxmlformats.org/officeDocument/2006/relationships/image" Target="../media/image108.png"/><Relationship Id="rId41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66.png"/><Relationship Id="rId2" Type="http://schemas.openxmlformats.org/officeDocument/2006/relationships/image" Target="../media/image137.pn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6.png"/><Relationship Id="rId21" Type="http://schemas.openxmlformats.org/officeDocument/2006/relationships/image" Target="../media/image171.png"/><Relationship Id="rId42" Type="http://schemas.openxmlformats.org/officeDocument/2006/relationships/image" Target="../media/image192.png"/><Relationship Id="rId47" Type="http://schemas.openxmlformats.org/officeDocument/2006/relationships/image" Target="../media/image197.png"/><Relationship Id="rId63" Type="http://schemas.openxmlformats.org/officeDocument/2006/relationships/image" Target="../media/image213.png"/><Relationship Id="rId68" Type="http://schemas.openxmlformats.org/officeDocument/2006/relationships/image" Target="../media/image218.png"/><Relationship Id="rId84" Type="http://schemas.openxmlformats.org/officeDocument/2006/relationships/image" Target="../media/image233.png"/><Relationship Id="rId16" Type="http://schemas.openxmlformats.org/officeDocument/2006/relationships/image" Target="../media/image166.png"/><Relationship Id="rId11" Type="http://schemas.openxmlformats.org/officeDocument/2006/relationships/image" Target="../media/image161.png"/><Relationship Id="rId32" Type="http://schemas.openxmlformats.org/officeDocument/2006/relationships/image" Target="../media/image182.png"/><Relationship Id="rId37" Type="http://schemas.openxmlformats.org/officeDocument/2006/relationships/image" Target="../media/image187.png"/><Relationship Id="rId53" Type="http://schemas.openxmlformats.org/officeDocument/2006/relationships/image" Target="../media/image203.png"/><Relationship Id="rId58" Type="http://schemas.openxmlformats.org/officeDocument/2006/relationships/image" Target="../media/image208.png"/><Relationship Id="rId74" Type="http://schemas.openxmlformats.org/officeDocument/2006/relationships/image" Target="../media/image223.png"/><Relationship Id="rId79" Type="http://schemas.openxmlformats.org/officeDocument/2006/relationships/image" Target="../media/image228.png"/><Relationship Id="rId5" Type="http://schemas.openxmlformats.org/officeDocument/2006/relationships/image" Target="../media/image155.png"/><Relationship Id="rId61" Type="http://schemas.openxmlformats.org/officeDocument/2006/relationships/image" Target="../media/image211.png"/><Relationship Id="rId82" Type="http://schemas.openxmlformats.org/officeDocument/2006/relationships/image" Target="../media/image231.png"/><Relationship Id="rId19" Type="http://schemas.openxmlformats.org/officeDocument/2006/relationships/image" Target="../media/image16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Relationship Id="rId27" Type="http://schemas.openxmlformats.org/officeDocument/2006/relationships/image" Target="../media/image177.png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Relationship Id="rId43" Type="http://schemas.openxmlformats.org/officeDocument/2006/relationships/image" Target="../media/image193.png"/><Relationship Id="rId48" Type="http://schemas.openxmlformats.org/officeDocument/2006/relationships/image" Target="../media/image198.png"/><Relationship Id="rId56" Type="http://schemas.openxmlformats.org/officeDocument/2006/relationships/image" Target="../media/image206.png"/><Relationship Id="rId64" Type="http://schemas.openxmlformats.org/officeDocument/2006/relationships/image" Target="../media/image214.png"/><Relationship Id="rId69" Type="http://schemas.openxmlformats.org/officeDocument/2006/relationships/image" Target="../media/image219.png"/><Relationship Id="rId77" Type="http://schemas.openxmlformats.org/officeDocument/2006/relationships/image" Target="../media/image226.png"/><Relationship Id="rId8" Type="http://schemas.openxmlformats.org/officeDocument/2006/relationships/image" Target="../media/image158.png"/><Relationship Id="rId51" Type="http://schemas.openxmlformats.org/officeDocument/2006/relationships/image" Target="../media/image201.png"/><Relationship Id="rId72" Type="http://schemas.openxmlformats.org/officeDocument/2006/relationships/image" Target="../media/image221.png"/><Relationship Id="rId80" Type="http://schemas.openxmlformats.org/officeDocument/2006/relationships/image" Target="../media/image229.png"/><Relationship Id="rId3" Type="http://schemas.openxmlformats.org/officeDocument/2006/relationships/image" Target="../media/image153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image" Target="../media/image188.png"/><Relationship Id="rId46" Type="http://schemas.openxmlformats.org/officeDocument/2006/relationships/image" Target="../media/image196.png"/><Relationship Id="rId59" Type="http://schemas.openxmlformats.org/officeDocument/2006/relationships/image" Target="../media/image209.png"/><Relationship Id="rId67" Type="http://schemas.openxmlformats.org/officeDocument/2006/relationships/image" Target="../media/image217.png"/><Relationship Id="rId20" Type="http://schemas.openxmlformats.org/officeDocument/2006/relationships/image" Target="../media/image170.png"/><Relationship Id="rId41" Type="http://schemas.openxmlformats.org/officeDocument/2006/relationships/image" Target="../media/image191.png"/><Relationship Id="rId54" Type="http://schemas.openxmlformats.org/officeDocument/2006/relationships/image" Target="../media/image204.png"/><Relationship Id="rId62" Type="http://schemas.openxmlformats.org/officeDocument/2006/relationships/image" Target="../media/image212.png"/><Relationship Id="rId70" Type="http://schemas.openxmlformats.org/officeDocument/2006/relationships/image" Target="../media/image220.png"/><Relationship Id="rId75" Type="http://schemas.openxmlformats.org/officeDocument/2006/relationships/image" Target="../media/image224.png"/><Relationship Id="rId83" Type="http://schemas.openxmlformats.org/officeDocument/2006/relationships/image" Target="../media/image2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6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28" Type="http://schemas.openxmlformats.org/officeDocument/2006/relationships/image" Target="../media/image178.png"/><Relationship Id="rId36" Type="http://schemas.openxmlformats.org/officeDocument/2006/relationships/image" Target="../media/image186.png"/><Relationship Id="rId49" Type="http://schemas.openxmlformats.org/officeDocument/2006/relationships/image" Target="../media/image199.png"/><Relationship Id="rId57" Type="http://schemas.openxmlformats.org/officeDocument/2006/relationships/image" Target="../media/image207.png"/><Relationship Id="rId10" Type="http://schemas.openxmlformats.org/officeDocument/2006/relationships/image" Target="../media/image160.png"/><Relationship Id="rId31" Type="http://schemas.openxmlformats.org/officeDocument/2006/relationships/image" Target="../media/image181.png"/><Relationship Id="rId44" Type="http://schemas.openxmlformats.org/officeDocument/2006/relationships/image" Target="../media/image194.png"/><Relationship Id="rId52" Type="http://schemas.openxmlformats.org/officeDocument/2006/relationships/image" Target="../media/image202.png"/><Relationship Id="rId60" Type="http://schemas.openxmlformats.org/officeDocument/2006/relationships/image" Target="../media/image210.png"/><Relationship Id="rId65" Type="http://schemas.openxmlformats.org/officeDocument/2006/relationships/image" Target="../media/image215.png"/><Relationship Id="rId73" Type="http://schemas.openxmlformats.org/officeDocument/2006/relationships/image" Target="../media/image222.png"/><Relationship Id="rId78" Type="http://schemas.openxmlformats.org/officeDocument/2006/relationships/image" Target="../media/image227.png"/><Relationship Id="rId81" Type="http://schemas.openxmlformats.org/officeDocument/2006/relationships/image" Target="../media/image23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39" Type="http://schemas.openxmlformats.org/officeDocument/2006/relationships/image" Target="../media/image189.png"/><Relationship Id="rId34" Type="http://schemas.openxmlformats.org/officeDocument/2006/relationships/image" Target="../media/image184.png"/><Relationship Id="rId50" Type="http://schemas.openxmlformats.org/officeDocument/2006/relationships/image" Target="../media/image200.png"/><Relationship Id="rId55" Type="http://schemas.openxmlformats.org/officeDocument/2006/relationships/image" Target="../media/image205.png"/><Relationship Id="rId76" Type="http://schemas.openxmlformats.org/officeDocument/2006/relationships/image" Target="../media/image225.png"/><Relationship Id="rId7" Type="http://schemas.openxmlformats.org/officeDocument/2006/relationships/image" Target="../media/image157.png"/><Relationship Id="rId71" Type="http://schemas.openxmlformats.org/officeDocument/2006/relationships/image" Target="../media/image66.png"/><Relationship Id="rId2" Type="http://schemas.openxmlformats.org/officeDocument/2006/relationships/image" Target="../media/image152.png"/><Relationship Id="rId29" Type="http://schemas.openxmlformats.org/officeDocument/2006/relationships/image" Target="../media/image179.png"/><Relationship Id="rId24" Type="http://schemas.openxmlformats.org/officeDocument/2006/relationships/image" Target="../media/image174.png"/><Relationship Id="rId40" Type="http://schemas.openxmlformats.org/officeDocument/2006/relationships/image" Target="../media/image190.png"/><Relationship Id="rId45" Type="http://schemas.openxmlformats.org/officeDocument/2006/relationships/image" Target="../media/image195.png"/><Relationship Id="rId66" Type="http://schemas.openxmlformats.org/officeDocument/2006/relationships/image" Target="../media/image21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5.png"/><Relationship Id="rId18" Type="http://schemas.openxmlformats.org/officeDocument/2006/relationships/image" Target="../media/image250.png"/><Relationship Id="rId26" Type="http://schemas.openxmlformats.org/officeDocument/2006/relationships/image" Target="../media/image258.png"/><Relationship Id="rId39" Type="http://schemas.openxmlformats.org/officeDocument/2006/relationships/image" Target="../media/image271.png"/><Relationship Id="rId21" Type="http://schemas.openxmlformats.org/officeDocument/2006/relationships/image" Target="../media/image253.png"/><Relationship Id="rId34" Type="http://schemas.openxmlformats.org/officeDocument/2006/relationships/image" Target="../media/image266.png"/><Relationship Id="rId42" Type="http://schemas.openxmlformats.org/officeDocument/2006/relationships/image" Target="../media/image66.png"/><Relationship Id="rId7" Type="http://schemas.openxmlformats.org/officeDocument/2006/relationships/image" Target="../media/image239.png"/><Relationship Id="rId2" Type="http://schemas.openxmlformats.org/officeDocument/2006/relationships/image" Target="../media/image234.png"/><Relationship Id="rId16" Type="http://schemas.openxmlformats.org/officeDocument/2006/relationships/image" Target="../media/image248.png"/><Relationship Id="rId20" Type="http://schemas.openxmlformats.org/officeDocument/2006/relationships/image" Target="../media/image252.png"/><Relationship Id="rId29" Type="http://schemas.openxmlformats.org/officeDocument/2006/relationships/image" Target="../media/image261.png"/><Relationship Id="rId41" Type="http://schemas.openxmlformats.org/officeDocument/2006/relationships/image" Target="../media/image2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24" Type="http://schemas.openxmlformats.org/officeDocument/2006/relationships/image" Target="../media/image256.png"/><Relationship Id="rId32" Type="http://schemas.openxmlformats.org/officeDocument/2006/relationships/image" Target="../media/image264.png"/><Relationship Id="rId37" Type="http://schemas.openxmlformats.org/officeDocument/2006/relationships/image" Target="../media/image269.png"/><Relationship Id="rId40" Type="http://schemas.openxmlformats.org/officeDocument/2006/relationships/image" Target="../media/image272.png"/><Relationship Id="rId5" Type="http://schemas.openxmlformats.org/officeDocument/2006/relationships/image" Target="../media/image237.png"/><Relationship Id="rId15" Type="http://schemas.openxmlformats.org/officeDocument/2006/relationships/image" Target="../media/image247.png"/><Relationship Id="rId23" Type="http://schemas.openxmlformats.org/officeDocument/2006/relationships/image" Target="../media/image255.png"/><Relationship Id="rId28" Type="http://schemas.openxmlformats.org/officeDocument/2006/relationships/image" Target="../media/image260.png"/><Relationship Id="rId36" Type="http://schemas.openxmlformats.org/officeDocument/2006/relationships/image" Target="../media/image268.png"/><Relationship Id="rId10" Type="http://schemas.openxmlformats.org/officeDocument/2006/relationships/image" Target="../media/image242.png"/><Relationship Id="rId19" Type="http://schemas.openxmlformats.org/officeDocument/2006/relationships/image" Target="../media/image251.png"/><Relationship Id="rId31" Type="http://schemas.openxmlformats.org/officeDocument/2006/relationships/image" Target="../media/image263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Relationship Id="rId22" Type="http://schemas.openxmlformats.org/officeDocument/2006/relationships/image" Target="../media/image254.png"/><Relationship Id="rId27" Type="http://schemas.openxmlformats.org/officeDocument/2006/relationships/image" Target="../media/image259.png"/><Relationship Id="rId30" Type="http://schemas.openxmlformats.org/officeDocument/2006/relationships/image" Target="../media/image262.png"/><Relationship Id="rId35" Type="http://schemas.openxmlformats.org/officeDocument/2006/relationships/image" Target="../media/image267.png"/><Relationship Id="rId8" Type="http://schemas.openxmlformats.org/officeDocument/2006/relationships/image" Target="../media/image240.png"/><Relationship Id="rId3" Type="http://schemas.openxmlformats.org/officeDocument/2006/relationships/image" Target="../media/image235.png"/><Relationship Id="rId12" Type="http://schemas.openxmlformats.org/officeDocument/2006/relationships/image" Target="../media/image244.png"/><Relationship Id="rId17" Type="http://schemas.openxmlformats.org/officeDocument/2006/relationships/image" Target="../media/image249.png"/><Relationship Id="rId25" Type="http://schemas.openxmlformats.org/officeDocument/2006/relationships/image" Target="../media/image257.png"/><Relationship Id="rId33" Type="http://schemas.openxmlformats.org/officeDocument/2006/relationships/image" Target="../media/image265.png"/><Relationship Id="rId38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18" Type="http://schemas.openxmlformats.org/officeDocument/2006/relationships/image" Target="../media/image290.png"/><Relationship Id="rId3" Type="http://schemas.openxmlformats.org/officeDocument/2006/relationships/image" Target="../media/image275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17" Type="http://schemas.openxmlformats.org/officeDocument/2006/relationships/image" Target="../media/image289.png"/><Relationship Id="rId2" Type="http://schemas.openxmlformats.org/officeDocument/2006/relationships/image" Target="../media/image274.png"/><Relationship Id="rId16" Type="http://schemas.openxmlformats.org/officeDocument/2006/relationships/image" Target="../media/image2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5" Type="http://schemas.openxmlformats.org/officeDocument/2006/relationships/image" Target="../media/image277.png"/><Relationship Id="rId15" Type="http://schemas.openxmlformats.org/officeDocument/2006/relationships/image" Target="../media/image287.png"/><Relationship Id="rId10" Type="http://schemas.openxmlformats.org/officeDocument/2006/relationships/image" Target="../media/image282.png"/><Relationship Id="rId19" Type="http://schemas.openxmlformats.org/officeDocument/2006/relationships/image" Target="../media/image66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14" Type="http://schemas.openxmlformats.org/officeDocument/2006/relationships/image" Target="../media/image2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2785" y="2573259"/>
            <a:ext cx="4795665" cy="47578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497965" cy="3043555"/>
            <a:chOff x="0" y="0"/>
            <a:chExt cx="1497965" cy="3043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25560"/>
              <a:ext cx="488142" cy="9921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"/>
              <a:ext cx="1497330" cy="3043555"/>
            </a:xfrm>
            <a:custGeom>
              <a:avLst/>
              <a:gdLst/>
              <a:ahLst/>
              <a:cxnLst/>
              <a:rect l="l" t="t" r="r" b="b"/>
              <a:pathLst>
                <a:path w="1497330" h="3043555">
                  <a:moveTo>
                    <a:pt x="1158570" y="1521625"/>
                  </a:moveTo>
                  <a:lnTo>
                    <a:pt x="1157592" y="1473149"/>
                  </a:lnTo>
                  <a:lnTo>
                    <a:pt x="1154722" y="1425181"/>
                  </a:lnTo>
                  <a:lnTo>
                    <a:pt x="1149959" y="1377746"/>
                  </a:lnTo>
                  <a:lnTo>
                    <a:pt x="1143381" y="1330896"/>
                  </a:lnTo>
                  <a:lnTo>
                    <a:pt x="1134986" y="1284630"/>
                  </a:lnTo>
                  <a:lnTo>
                    <a:pt x="1124839" y="1239012"/>
                  </a:lnTo>
                  <a:lnTo>
                    <a:pt x="1112964" y="1194079"/>
                  </a:lnTo>
                  <a:lnTo>
                    <a:pt x="1099400" y="1149858"/>
                  </a:lnTo>
                  <a:lnTo>
                    <a:pt x="1084199" y="1106411"/>
                  </a:lnTo>
                  <a:lnTo>
                    <a:pt x="1067371" y="1063752"/>
                  </a:lnTo>
                  <a:lnTo>
                    <a:pt x="1048981" y="1021930"/>
                  </a:lnTo>
                  <a:lnTo>
                    <a:pt x="1029055" y="980986"/>
                  </a:lnTo>
                  <a:lnTo>
                    <a:pt x="1007630" y="940943"/>
                  </a:lnTo>
                  <a:lnTo>
                    <a:pt x="984745" y="901865"/>
                  </a:lnTo>
                  <a:lnTo>
                    <a:pt x="960437" y="863765"/>
                  </a:lnTo>
                  <a:lnTo>
                    <a:pt x="934732" y="826693"/>
                  </a:lnTo>
                  <a:lnTo>
                    <a:pt x="907694" y="790689"/>
                  </a:lnTo>
                  <a:lnTo>
                    <a:pt x="879335" y="755789"/>
                  </a:lnTo>
                  <a:lnTo>
                    <a:pt x="849706" y="722020"/>
                  </a:lnTo>
                  <a:lnTo>
                    <a:pt x="818845" y="689444"/>
                  </a:lnTo>
                  <a:lnTo>
                    <a:pt x="786790" y="658075"/>
                  </a:lnTo>
                  <a:lnTo>
                    <a:pt x="753567" y="627964"/>
                  </a:lnTo>
                  <a:lnTo>
                    <a:pt x="719213" y="599147"/>
                  </a:lnTo>
                  <a:lnTo>
                    <a:pt x="683793" y="571665"/>
                  </a:lnTo>
                  <a:lnTo>
                    <a:pt x="647306" y="545553"/>
                  </a:lnTo>
                  <a:lnTo>
                    <a:pt x="609828" y="520839"/>
                  </a:lnTo>
                  <a:lnTo>
                    <a:pt x="571360" y="497586"/>
                  </a:lnTo>
                  <a:lnTo>
                    <a:pt x="531964" y="475805"/>
                  </a:lnTo>
                  <a:lnTo>
                    <a:pt x="491680" y="455561"/>
                  </a:lnTo>
                  <a:lnTo>
                    <a:pt x="450519" y="436867"/>
                  </a:lnTo>
                  <a:lnTo>
                    <a:pt x="408546" y="419773"/>
                  </a:lnTo>
                  <a:lnTo>
                    <a:pt x="365785" y="404317"/>
                  </a:lnTo>
                  <a:lnTo>
                    <a:pt x="322275" y="390537"/>
                  </a:lnTo>
                  <a:lnTo>
                    <a:pt x="278066" y="378472"/>
                  </a:lnTo>
                  <a:lnTo>
                    <a:pt x="233172" y="368160"/>
                  </a:lnTo>
                  <a:lnTo>
                    <a:pt x="187655" y="359625"/>
                  </a:lnTo>
                  <a:lnTo>
                    <a:pt x="141528" y="352933"/>
                  </a:lnTo>
                  <a:lnTo>
                    <a:pt x="94856" y="348107"/>
                  </a:lnTo>
                  <a:lnTo>
                    <a:pt x="47650" y="345173"/>
                  </a:lnTo>
                  <a:lnTo>
                    <a:pt x="0" y="344195"/>
                  </a:lnTo>
                  <a:lnTo>
                    <a:pt x="0" y="372960"/>
                  </a:lnTo>
                  <a:lnTo>
                    <a:pt x="47663" y="373964"/>
                  </a:lnTo>
                  <a:lnTo>
                    <a:pt x="94881" y="376961"/>
                  </a:lnTo>
                  <a:lnTo>
                    <a:pt x="141541" y="381927"/>
                  </a:lnTo>
                  <a:lnTo>
                    <a:pt x="187642" y="388785"/>
                  </a:lnTo>
                  <a:lnTo>
                    <a:pt x="233121" y="397522"/>
                  </a:lnTo>
                  <a:lnTo>
                    <a:pt x="277939" y="408101"/>
                  </a:lnTo>
                  <a:lnTo>
                    <a:pt x="322072" y="420458"/>
                  </a:lnTo>
                  <a:lnTo>
                    <a:pt x="365455" y="434568"/>
                  </a:lnTo>
                  <a:lnTo>
                    <a:pt x="408076" y="450405"/>
                  </a:lnTo>
                  <a:lnTo>
                    <a:pt x="449872" y="467893"/>
                  </a:lnTo>
                  <a:lnTo>
                    <a:pt x="490829" y="487019"/>
                  </a:lnTo>
                  <a:lnTo>
                    <a:pt x="530885" y="507746"/>
                  </a:lnTo>
                  <a:lnTo>
                    <a:pt x="570001" y="530009"/>
                  </a:lnTo>
                  <a:lnTo>
                    <a:pt x="608152" y="553796"/>
                  </a:lnTo>
                  <a:lnTo>
                    <a:pt x="645299" y="579043"/>
                  </a:lnTo>
                  <a:lnTo>
                    <a:pt x="681380" y="605726"/>
                  </a:lnTo>
                  <a:lnTo>
                    <a:pt x="716381" y="633793"/>
                  </a:lnTo>
                  <a:lnTo>
                    <a:pt x="750239" y="663206"/>
                  </a:lnTo>
                  <a:lnTo>
                    <a:pt x="782942" y="693940"/>
                  </a:lnTo>
                  <a:lnTo>
                    <a:pt x="814425" y="725932"/>
                  </a:lnTo>
                  <a:lnTo>
                    <a:pt x="844664" y="759167"/>
                  </a:lnTo>
                  <a:lnTo>
                    <a:pt x="873620" y="793584"/>
                  </a:lnTo>
                  <a:lnTo>
                    <a:pt x="901230" y="829144"/>
                  </a:lnTo>
                  <a:lnTo>
                    <a:pt x="927493" y="865822"/>
                  </a:lnTo>
                  <a:lnTo>
                    <a:pt x="952334" y="903566"/>
                  </a:lnTo>
                  <a:lnTo>
                    <a:pt x="975741" y="942327"/>
                  </a:lnTo>
                  <a:lnTo>
                    <a:pt x="997648" y="982091"/>
                  </a:lnTo>
                  <a:lnTo>
                    <a:pt x="1018032" y="1022794"/>
                  </a:lnTo>
                  <a:lnTo>
                    <a:pt x="1036853" y="1064412"/>
                  </a:lnTo>
                  <a:lnTo>
                    <a:pt x="1054074" y="1106893"/>
                  </a:lnTo>
                  <a:lnTo>
                    <a:pt x="1069644" y="1150200"/>
                  </a:lnTo>
                  <a:lnTo>
                    <a:pt x="1083538" y="1194295"/>
                  </a:lnTo>
                  <a:lnTo>
                    <a:pt x="1095705" y="1239139"/>
                  </a:lnTo>
                  <a:lnTo>
                    <a:pt x="1106106" y="1284693"/>
                  </a:lnTo>
                  <a:lnTo>
                    <a:pt x="1114704" y="1330909"/>
                  </a:lnTo>
                  <a:lnTo>
                    <a:pt x="1121460" y="1377759"/>
                  </a:lnTo>
                  <a:lnTo>
                    <a:pt x="1126337" y="1425206"/>
                  </a:lnTo>
                  <a:lnTo>
                    <a:pt x="1129296" y="1473174"/>
                  </a:lnTo>
                  <a:lnTo>
                    <a:pt x="1130287" y="1521625"/>
                  </a:lnTo>
                  <a:lnTo>
                    <a:pt x="1129296" y="1570113"/>
                  </a:lnTo>
                  <a:lnTo>
                    <a:pt x="1126337" y="1618081"/>
                  </a:lnTo>
                  <a:lnTo>
                    <a:pt x="1121460" y="1665516"/>
                  </a:lnTo>
                  <a:lnTo>
                    <a:pt x="1114704" y="1712366"/>
                  </a:lnTo>
                  <a:lnTo>
                    <a:pt x="1106093" y="1758632"/>
                  </a:lnTo>
                  <a:lnTo>
                    <a:pt x="1095667" y="1804250"/>
                  </a:lnTo>
                  <a:lnTo>
                    <a:pt x="1083475" y="1849183"/>
                  </a:lnTo>
                  <a:lnTo>
                    <a:pt x="1069644" y="1893062"/>
                  </a:lnTo>
                  <a:lnTo>
                    <a:pt x="1054074" y="1936369"/>
                  </a:lnTo>
                  <a:lnTo>
                    <a:pt x="1036853" y="1978850"/>
                  </a:lnTo>
                  <a:lnTo>
                    <a:pt x="1018032" y="2020468"/>
                  </a:lnTo>
                  <a:lnTo>
                    <a:pt x="997648" y="2061171"/>
                  </a:lnTo>
                  <a:lnTo>
                    <a:pt x="975741" y="2100935"/>
                  </a:lnTo>
                  <a:lnTo>
                    <a:pt x="952334" y="2139708"/>
                  </a:lnTo>
                  <a:lnTo>
                    <a:pt x="927493" y="2177453"/>
                  </a:lnTo>
                  <a:lnTo>
                    <a:pt x="901230" y="2214118"/>
                  </a:lnTo>
                  <a:lnTo>
                    <a:pt x="873620" y="2249690"/>
                  </a:lnTo>
                  <a:lnTo>
                    <a:pt x="844664" y="2284107"/>
                  </a:lnTo>
                  <a:lnTo>
                    <a:pt x="814425" y="2317331"/>
                  </a:lnTo>
                  <a:lnTo>
                    <a:pt x="782942" y="2349335"/>
                  </a:lnTo>
                  <a:lnTo>
                    <a:pt x="750239" y="2380056"/>
                  </a:lnTo>
                  <a:lnTo>
                    <a:pt x="716381" y="2409482"/>
                  </a:lnTo>
                  <a:lnTo>
                    <a:pt x="681380" y="2437549"/>
                  </a:lnTo>
                  <a:lnTo>
                    <a:pt x="645299" y="2464231"/>
                  </a:lnTo>
                  <a:lnTo>
                    <a:pt x="608152" y="2489479"/>
                  </a:lnTo>
                  <a:lnTo>
                    <a:pt x="570001" y="2513253"/>
                  </a:lnTo>
                  <a:lnTo>
                    <a:pt x="530885" y="2535529"/>
                  </a:lnTo>
                  <a:lnTo>
                    <a:pt x="490829" y="2556243"/>
                  </a:lnTo>
                  <a:lnTo>
                    <a:pt x="449872" y="2575369"/>
                  </a:lnTo>
                  <a:lnTo>
                    <a:pt x="408076" y="2592870"/>
                  </a:lnTo>
                  <a:lnTo>
                    <a:pt x="365455" y="2608694"/>
                  </a:lnTo>
                  <a:lnTo>
                    <a:pt x="322072" y="2622816"/>
                  </a:lnTo>
                  <a:lnTo>
                    <a:pt x="277939" y="2635173"/>
                  </a:lnTo>
                  <a:lnTo>
                    <a:pt x="233121" y="2645740"/>
                  </a:lnTo>
                  <a:lnTo>
                    <a:pt x="187642" y="2654490"/>
                  </a:lnTo>
                  <a:lnTo>
                    <a:pt x="141541" y="2661348"/>
                  </a:lnTo>
                  <a:lnTo>
                    <a:pt x="94881" y="2666301"/>
                  </a:lnTo>
                  <a:lnTo>
                    <a:pt x="47663" y="2669311"/>
                  </a:lnTo>
                  <a:lnTo>
                    <a:pt x="0" y="2670314"/>
                  </a:lnTo>
                  <a:lnTo>
                    <a:pt x="0" y="2699054"/>
                  </a:lnTo>
                  <a:lnTo>
                    <a:pt x="47650" y="2698077"/>
                  </a:lnTo>
                  <a:lnTo>
                    <a:pt x="94856" y="2695156"/>
                  </a:lnTo>
                  <a:lnTo>
                    <a:pt x="141528" y="2690317"/>
                  </a:lnTo>
                  <a:lnTo>
                    <a:pt x="187655" y="2683624"/>
                  </a:lnTo>
                  <a:lnTo>
                    <a:pt x="233172" y="2675102"/>
                  </a:lnTo>
                  <a:lnTo>
                    <a:pt x="278066" y="2664777"/>
                  </a:lnTo>
                  <a:lnTo>
                    <a:pt x="322275" y="2652712"/>
                  </a:lnTo>
                  <a:lnTo>
                    <a:pt x="365785" y="2638933"/>
                  </a:lnTo>
                  <a:lnTo>
                    <a:pt x="408546" y="2623477"/>
                  </a:lnTo>
                  <a:lnTo>
                    <a:pt x="450519" y="2606395"/>
                  </a:lnTo>
                  <a:lnTo>
                    <a:pt x="491680" y="2587701"/>
                  </a:lnTo>
                  <a:lnTo>
                    <a:pt x="531964" y="2567444"/>
                  </a:lnTo>
                  <a:lnTo>
                    <a:pt x="571360" y="2545677"/>
                  </a:lnTo>
                  <a:lnTo>
                    <a:pt x="609828" y="2522410"/>
                  </a:lnTo>
                  <a:lnTo>
                    <a:pt x="647306" y="2497709"/>
                  </a:lnTo>
                  <a:lnTo>
                    <a:pt x="683793" y="2471597"/>
                  </a:lnTo>
                  <a:lnTo>
                    <a:pt x="719213" y="2444102"/>
                  </a:lnTo>
                  <a:lnTo>
                    <a:pt x="753567" y="2415298"/>
                  </a:lnTo>
                  <a:lnTo>
                    <a:pt x="786790" y="2385187"/>
                  </a:lnTo>
                  <a:lnTo>
                    <a:pt x="818845" y="2353818"/>
                  </a:lnTo>
                  <a:lnTo>
                    <a:pt x="849706" y="2321229"/>
                  </a:lnTo>
                  <a:lnTo>
                    <a:pt x="879335" y="2287473"/>
                  </a:lnTo>
                  <a:lnTo>
                    <a:pt x="907694" y="2252573"/>
                  </a:lnTo>
                  <a:lnTo>
                    <a:pt x="934732" y="2216569"/>
                  </a:lnTo>
                  <a:lnTo>
                    <a:pt x="960437" y="2179497"/>
                  </a:lnTo>
                  <a:lnTo>
                    <a:pt x="984745" y="2141397"/>
                  </a:lnTo>
                  <a:lnTo>
                    <a:pt x="1007630" y="2102319"/>
                  </a:lnTo>
                  <a:lnTo>
                    <a:pt x="1029055" y="2062276"/>
                  </a:lnTo>
                  <a:lnTo>
                    <a:pt x="1048981" y="2021332"/>
                  </a:lnTo>
                  <a:lnTo>
                    <a:pt x="1067371" y="1979510"/>
                  </a:lnTo>
                  <a:lnTo>
                    <a:pt x="1084199" y="1936851"/>
                  </a:lnTo>
                  <a:lnTo>
                    <a:pt x="1099400" y="1893404"/>
                  </a:lnTo>
                  <a:lnTo>
                    <a:pt x="1113015" y="1848967"/>
                  </a:lnTo>
                  <a:lnTo>
                    <a:pt x="1124864" y="1804123"/>
                  </a:lnTo>
                  <a:lnTo>
                    <a:pt x="1134999" y="1758569"/>
                  </a:lnTo>
                  <a:lnTo>
                    <a:pt x="1143381" y="1712353"/>
                  </a:lnTo>
                  <a:lnTo>
                    <a:pt x="1149959" y="1665503"/>
                  </a:lnTo>
                  <a:lnTo>
                    <a:pt x="1154722" y="1618056"/>
                  </a:lnTo>
                  <a:lnTo>
                    <a:pt x="1157592" y="1570088"/>
                  </a:lnTo>
                  <a:lnTo>
                    <a:pt x="1158570" y="1521625"/>
                  </a:lnTo>
                  <a:close/>
                </a:path>
                <a:path w="1497330" h="3043555">
                  <a:moveTo>
                    <a:pt x="1497330" y="1521637"/>
                  </a:moveTo>
                  <a:lnTo>
                    <a:pt x="1496593" y="1473390"/>
                  </a:lnTo>
                  <a:lnTo>
                    <a:pt x="1494383" y="1425524"/>
                  </a:lnTo>
                  <a:lnTo>
                    <a:pt x="1490726" y="1378064"/>
                  </a:lnTo>
                  <a:lnTo>
                    <a:pt x="1485646" y="1331023"/>
                  </a:lnTo>
                  <a:lnTo>
                    <a:pt x="1479156" y="1284414"/>
                  </a:lnTo>
                  <a:lnTo>
                    <a:pt x="1471295" y="1238262"/>
                  </a:lnTo>
                  <a:lnTo>
                    <a:pt x="1462074" y="1192580"/>
                  </a:lnTo>
                  <a:lnTo>
                    <a:pt x="1451521" y="1147419"/>
                  </a:lnTo>
                  <a:lnTo>
                    <a:pt x="1439646" y="1102779"/>
                  </a:lnTo>
                  <a:lnTo>
                    <a:pt x="1426489" y="1058684"/>
                  </a:lnTo>
                  <a:lnTo>
                    <a:pt x="1412062" y="1015161"/>
                  </a:lnTo>
                  <a:lnTo>
                    <a:pt x="1396377" y="972223"/>
                  </a:lnTo>
                  <a:lnTo>
                    <a:pt x="1379474" y="929919"/>
                  </a:lnTo>
                  <a:lnTo>
                    <a:pt x="1361363" y="888238"/>
                  </a:lnTo>
                  <a:lnTo>
                    <a:pt x="1342085" y="847229"/>
                  </a:lnTo>
                  <a:lnTo>
                    <a:pt x="1321638" y="806907"/>
                  </a:lnTo>
                  <a:lnTo>
                    <a:pt x="1300048" y="767283"/>
                  </a:lnTo>
                  <a:lnTo>
                    <a:pt x="1277353" y="728395"/>
                  </a:lnTo>
                  <a:lnTo>
                    <a:pt x="1253553" y="690245"/>
                  </a:lnTo>
                  <a:lnTo>
                    <a:pt x="1228699" y="652881"/>
                  </a:lnTo>
                  <a:lnTo>
                    <a:pt x="1202778" y="616305"/>
                  </a:lnTo>
                  <a:lnTo>
                    <a:pt x="1175842" y="580555"/>
                  </a:lnTo>
                  <a:lnTo>
                    <a:pt x="1147902" y="545642"/>
                  </a:lnTo>
                  <a:lnTo>
                    <a:pt x="1118984" y="511594"/>
                  </a:lnTo>
                  <a:lnTo>
                    <a:pt x="1089088" y="478434"/>
                  </a:lnTo>
                  <a:lnTo>
                    <a:pt x="1058265" y="446176"/>
                  </a:lnTo>
                  <a:lnTo>
                    <a:pt x="1026528" y="414858"/>
                  </a:lnTo>
                  <a:lnTo>
                    <a:pt x="993902" y="384492"/>
                  </a:lnTo>
                  <a:lnTo>
                    <a:pt x="960399" y="355092"/>
                  </a:lnTo>
                  <a:lnTo>
                    <a:pt x="926033" y="326694"/>
                  </a:lnTo>
                  <a:lnTo>
                    <a:pt x="890854" y="299326"/>
                  </a:lnTo>
                  <a:lnTo>
                    <a:pt x="854862" y="272999"/>
                  </a:lnTo>
                  <a:lnTo>
                    <a:pt x="818095" y="247726"/>
                  </a:lnTo>
                  <a:lnTo>
                    <a:pt x="780567" y="223545"/>
                  </a:lnTo>
                  <a:lnTo>
                    <a:pt x="742289" y="200482"/>
                  </a:lnTo>
                  <a:lnTo>
                    <a:pt x="703300" y="178549"/>
                  </a:lnTo>
                  <a:lnTo>
                    <a:pt x="663613" y="157772"/>
                  </a:lnTo>
                  <a:lnTo>
                    <a:pt x="623265" y="138163"/>
                  </a:lnTo>
                  <a:lnTo>
                    <a:pt x="582256" y="119761"/>
                  </a:lnTo>
                  <a:lnTo>
                    <a:pt x="540613" y="102590"/>
                  </a:lnTo>
                  <a:lnTo>
                    <a:pt x="498373" y="86652"/>
                  </a:lnTo>
                  <a:lnTo>
                    <a:pt x="455549" y="71983"/>
                  </a:lnTo>
                  <a:lnTo>
                    <a:pt x="412153" y="58610"/>
                  </a:lnTo>
                  <a:lnTo>
                    <a:pt x="368223" y="46545"/>
                  </a:lnTo>
                  <a:lnTo>
                    <a:pt x="323773" y="35826"/>
                  </a:lnTo>
                  <a:lnTo>
                    <a:pt x="278828" y="26454"/>
                  </a:lnTo>
                  <a:lnTo>
                    <a:pt x="233400" y="18465"/>
                  </a:lnTo>
                  <a:lnTo>
                    <a:pt x="187528" y="11874"/>
                  </a:lnTo>
                  <a:lnTo>
                    <a:pt x="141224" y="6705"/>
                  </a:lnTo>
                  <a:lnTo>
                    <a:pt x="94513" y="2997"/>
                  </a:lnTo>
                  <a:lnTo>
                    <a:pt x="47421" y="749"/>
                  </a:lnTo>
                  <a:lnTo>
                    <a:pt x="0" y="0"/>
                  </a:lnTo>
                  <a:lnTo>
                    <a:pt x="0" y="28752"/>
                  </a:lnTo>
                  <a:lnTo>
                    <a:pt x="47434" y="29514"/>
                  </a:lnTo>
                  <a:lnTo>
                    <a:pt x="94526" y="31813"/>
                  </a:lnTo>
                  <a:lnTo>
                    <a:pt x="141236" y="35598"/>
                  </a:lnTo>
                  <a:lnTo>
                    <a:pt x="187528" y="40855"/>
                  </a:lnTo>
                  <a:lnTo>
                    <a:pt x="233375" y="47574"/>
                  </a:lnTo>
                  <a:lnTo>
                    <a:pt x="278752" y="55714"/>
                  </a:lnTo>
                  <a:lnTo>
                    <a:pt x="323659" y="65265"/>
                  </a:lnTo>
                  <a:lnTo>
                    <a:pt x="368046" y="76187"/>
                  </a:lnTo>
                  <a:lnTo>
                    <a:pt x="411899" y="88480"/>
                  </a:lnTo>
                  <a:lnTo>
                    <a:pt x="455206" y="102095"/>
                  </a:lnTo>
                  <a:lnTo>
                    <a:pt x="497928" y="117030"/>
                  </a:lnTo>
                  <a:lnTo>
                    <a:pt x="540042" y="133248"/>
                  </a:lnTo>
                  <a:lnTo>
                    <a:pt x="581545" y="150736"/>
                  </a:lnTo>
                  <a:lnTo>
                    <a:pt x="622401" y="169468"/>
                  </a:lnTo>
                  <a:lnTo>
                    <a:pt x="662584" y="189407"/>
                  </a:lnTo>
                  <a:lnTo>
                    <a:pt x="702068" y="210553"/>
                  </a:lnTo>
                  <a:lnTo>
                    <a:pt x="740841" y="232867"/>
                  </a:lnTo>
                  <a:lnTo>
                    <a:pt x="778878" y="256324"/>
                  </a:lnTo>
                  <a:lnTo>
                    <a:pt x="816140" y="280898"/>
                  </a:lnTo>
                  <a:lnTo>
                    <a:pt x="852627" y="306590"/>
                  </a:lnTo>
                  <a:lnTo>
                    <a:pt x="888314" y="333349"/>
                  </a:lnTo>
                  <a:lnTo>
                    <a:pt x="923163" y="361162"/>
                  </a:lnTo>
                  <a:lnTo>
                    <a:pt x="957148" y="390017"/>
                  </a:lnTo>
                  <a:lnTo>
                    <a:pt x="990269" y="419874"/>
                  </a:lnTo>
                  <a:lnTo>
                    <a:pt x="1022489" y="450710"/>
                  </a:lnTo>
                  <a:lnTo>
                    <a:pt x="1053782" y="482511"/>
                  </a:lnTo>
                  <a:lnTo>
                    <a:pt x="1084135" y="515251"/>
                  </a:lnTo>
                  <a:lnTo>
                    <a:pt x="1113510" y="548906"/>
                  </a:lnTo>
                  <a:lnTo>
                    <a:pt x="1141895" y="583450"/>
                  </a:lnTo>
                  <a:lnTo>
                    <a:pt x="1169276" y="618871"/>
                  </a:lnTo>
                  <a:lnTo>
                    <a:pt x="1195616" y="655129"/>
                  </a:lnTo>
                  <a:lnTo>
                    <a:pt x="1220889" y="692200"/>
                  </a:lnTo>
                  <a:lnTo>
                    <a:pt x="1245082" y="730072"/>
                  </a:lnTo>
                  <a:lnTo>
                    <a:pt x="1268158" y="768731"/>
                  </a:lnTo>
                  <a:lnTo>
                    <a:pt x="1290116" y="808126"/>
                  </a:lnTo>
                  <a:lnTo>
                    <a:pt x="1310919" y="848258"/>
                  </a:lnTo>
                  <a:lnTo>
                    <a:pt x="1330553" y="889088"/>
                  </a:lnTo>
                  <a:lnTo>
                    <a:pt x="1348981" y="930605"/>
                  </a:lnTo>
                  <a:lnTo>
                    <a:pt x="1366189" y="972781"/>
                  </a:lnTo>
                  <a:lnTo>
                    <a:pt x="1382153" y="1015580"/>
                  </a:lnTo>
                  <a:lnTo>
                    <a:pt x="1396847" y="1059002"/>
                  </a:lnTo>
                  <a:lnTo>
                    <a:pt x="1410246" y="1103007"/>
                  </a:lnTo>
                  <a:lnTo>
                    <a:pt x="1422336" y="1147572"/>
                  </a:lnTo>
                  <a:lnTo>
                    <a:pt x="1433093" y="1192682"/>
                  </a:lnTo>
                  <a:lnTo>
                    <a:pt x="1442491" y="1238313"/>
                  </a:lnTo>
                  <a:lnTo>
                    <a:pt x="1450505" y="1284427"/>
                  </a:lnTo>
                  <a:lnTo>
                    <a:pt x="1457109" y="1331036"/>
                  </a:lnTo>
                  <a:lnTo>
                    <a:pt x="1462290" y="1378077"/>
                  </a:lnTo>
                  <a:lnTo>
                    <a:pt x="1466024" y="1425549"/>
                  </a:lnTo>
                  <a:lnTo>
                    <a:pt x="1468272" y="1473403"/>
                  </a:lnTo>
                  <a:lnTo>
                    <a:pt x="1469034" y="1521637"/>
                  </a:lnTo>
                  <a:lnTo>
                    <a:pt x="1468272" y="1569872"/>
                  </a:lnTo>
                  <a:lnTo>
                    <a:pt x="1466024" y="1617738"/>
                  </a:lnTo>
                  <a:lnTo>
                    <a:pt x="1462290" y="1665198"/>
                  </a:lnTo>
                  <a:lnTo>
                    <a:pt x="1457109" y="1712252"/>
                  </a:lnTo>
                  <a:lnTo>
                    <a:pt x="1450492" y="1758873"/>
                  </a:lnTo>
                  <a:lnTo>
                    <a:pt x="1442478" y="1805025"/>
                  </a:lnTo>
                  <a:lnTo>
                    <a:pt x="1433068" y="1850707"/>
                  </a:lnTo>
                  <a:lnTo>
                    <a:pt x="1422285" y="1895881"/>
                  </a:lnTo>
                  <a:lnTo>
                    <a:pt x="1410169" y="1940521"/>
                  </a:lnTo>
                  <a:lnTo>
                    <a:pt x="1396733" y="1984616"/>
                  </a:lnTo>
                  <a:lnTo>
                    <a:pt x="1382153" y="2027694"/>
                  </a:lnTo>
                  <a:lnTo>
                    <a:pt x="1366189" y="2070493"/>
                  </a:lnTo>
                  <a:lnTo>
                    <a:pt x="1348981" y="2112670"/>
                  </a:lnTo>
                  <a:lnTo>
                    <a:pt x="1330553" y="2154186"/>
                  </a:lnTo>
                  <a:lnTo>
                    <a:pt x="1310919" y="2195017"/>
                  </a:lnTo>
                  <a:lnTo>
                    <a:pt x="1290116" y="2235149"/>
                  </a:lnTo>
                  <a:lnTo>
                    <a:pt x="1268158" y="2274557"/>
                  </a:lnTo>
                  <a:lnTo>
                    <a:pt x="1245082" y="2313203"/>
                  </a:lnTo>
                  <a:lnTo>
                    <a:pt x="1220889" y="2351074"/>
                  </a:lnTo>
                  <a:lnTo>
                    <a:pt x="1195616" y="2388158"/>
                  </a:lnTo>
                  <a:lnTo>
                    <a:pt x="1169276" y="2424417"/>
                  </a:lnTo>
                  <a:lnTo>
                    <a:pt x="1141895" y="2459837"/>
                  </a:lnTo>
                  <a:lnTo>
                    <a:pt x="1113510" y="2494381"/>
                  </a:lnTo>
                  <a:lnTo>
                    <a:pt x="1084135" y="2528036"/>
                  </a:lnTo>
                  <a:lnTo>
                    <a:pt x="1053782" y="2560777"/>
                  </a:lnTo>
                  <a:lnTo>
                    <a:pt x="1022489" y="2592578"/>
                  </a:lnTo>
                  <a:lnTo>
                    <a:pt x="990269" y="2623426"/>
                  </a:lnTo>
                  <a:lnTo>
                    <a:pt x="957148" y="2653284"/>
                  </a:lnTo>
                  <a:lnTo>
                    <a:pt x="923163" y="2682125"/>
                  </a:lnTo>
                  <a:lnTo>
                    <a:pt x="888314" y="2709951"/>
                  </a:lnTo>
                  <a:lnTo>
                    <a:pt x="852627" y="2736710"/>
                  </a:lnTo>
                  <a:lnTo>
                    <a:pt x="816140" y="2762402"/>
                  </a:lnTo>
                  <a:lnTo>
                    <a:pt x="778878" y="2786989"/>
                  </a:lnTo>
                  <a:lnTo>
                    <a:pt x="740841" y="2810446"/>
                  </a:lnTo>
                  <a:lnTo>
                    <a:pt x="702068" y="2832760"/>
                  </a:lnTo>
                  <a:lnTo>
                    <a:pt x="662584" y="2853893"/>
                  </a:lnTo>
                  <a:lnTo>
                    <a:pt x="622401" y="2873845"/>
                  </a:lnTo>
                  <a:lnTo>
                    <a:pt x="581545" y="2892577"/>
                  </a:lnTo>
                  <a:lnTo>
                    <a:pt x="540042" y="2910065"/>
                  </a:lnTo>
                  <a:lnTo>
                    <a:pt x="497928" y="2926283"/>
                  </a:lnTo>
                  <a:lnTo>
                    <a:pt x="455206" y="2941218"/>
                  </a:lnTo>
                  <a:lnTo>
                    <a:pt x="411899" y="2954845"/>
                  </a:lnTo>
                  <a:lnTo>
                    <a:pt x="368046" y="2967126"/>
                  </a:lnTo>
                  <a:lnTo>
                    <a:pt x="323659" y="2978061"/>
                  </a:lnTo>
                  <a:lnTo>
                    <a:pt x="278752" y="2987598"/>
                  </a:lnTo>
                  <a:lnTo>
                    <a:pt x="233375" y="2995752"/>
                  </a:lnTo>
                  <a:lnTo>
                    <a:pt x="187528" y="3002457"/>
                  </a:lnTo>
                  <a:lnTo>
                    <a:pt x="141236" y="3007728"/>
                  </a:lnTo>
                  <a:lnTo>
                    <a:pt x="94526" y="3011513"/>
                  </a:lnTo>
                  <a:lnTo>
                    <a:pt x="47434" y="3013811"/>
                  </a:lnTo>
                  <a:lnTo>
                    <a:pt x="0" y="3014573"/>
                  </a:lnTo>
                  <a:lnTo>
                    <a:pt x="0" y="3043326"/>
                  </a:lnTo>
                  <a:lnTo>
                    <a:pt x="47421" y="3042577"/>
                  </a:lnTo>
                  <a:lnTo>
                    <a:pt x="94513" y="3040329"/>
                  </a:lnTo>
                  <a:lnTo>
                    <a:pt x="141224" y="3036608"/>
                  </a:lnTo>
                  <a:lnTo>
                    <a:pt x="187528" y="3031452"/>
                  </a:lnTo>
                  <a:lnTo>
                    <a:pt x="233400" y="3024860"/>
                  </a:lnTo>
                  <a:lnTo>
                    <a:pt x="278828" y="3016872"/>
                  </a:lnTo>
                  <a:lnTo>
                    <a:pt x="323773" y="3007499"/>
                  </a:lnTo>
                  <a:lnTo>
                    <a:pt x="368223" y="2996768"/>
                  </a:lnTo>
                  <a:lnTo>
                    <a:pt x="412153" y="2984716"/>
                  </a:lnTo>
                  <a:lnTo>
                    <a:pt x="455549" y="2971330"/>
                  </a:lnTo>
                  <a:lnTo>
                    <a:pt x="498373" y="2956674"/>
                  </a:lnTo>
                  <a:lnTo>
                    <a:pt x="540613" y="2940735"/>
                  </a:lnTo>
                  <a:lnTo>
                    <a:pt x="582256" y="2923552"/>
                  </a:lnTo>
                  <a:lnTo>
                    <a:pt x="623265" y="2905150"/>
                  </a:lnTo>
                  <a:lnTo>
                    <a:pt x="663613" y="2885554"/>
                  </a:lnTo>
                  <a:lnTo>
                    <a:pt x="703300" y="2864777"/>
                  </a:lnTo>
                  <a:lnTo>
                    <a:pt x="742289" y="2842844"/>
                  </a:lnTo>
                  <a:lnTo>
                    <a:pt x="780567" y="2819768"/>
                  </a:lnTo>
                  <a:lnTo>
                    <a:pt x="818095" y="2795587"/>
                  </a:lnTo>
                  <a:lnTo>
                    <a:pt x="854862" y="2770327"/>
                  </a:lnTo>
                  <a:lnTo>
                    <a:pt x="890854" y="2744000"/>
                  </a:lnTo>
                  <a:lnTo>
                    <a:pt x="926033" y="2716619"/>
                  </a:lnTo>
                  <a:lnTo>
                    <a:pt x="960399" y="2688221"/>
                  </a:lnTo>
                  <a:lnTo>
                    <a:pt x="993902" y="2658834"/>
                  </a:lnTo>
                  <a:lnTo>
                    <a:pt x="1026528" y="2628455"/>
                  </a:lnTo>
                  <a:lnTo>
                    <a:pt x="1058265" y="2597137"/>
                  </a:lnTo>
                  <a:lnTo>
                    <a:pt x="1089088" y="2564879"/>
                  </a:lnTo>
                  <a:lnTo>
                    <a:pt x="1118984" y="2531719"/>
                  </a:lnTo>
                  <a:lnTo>
                    <a:pt x="1147902" y="2497671"/>
                  </a:lnTo>
                  <a:lnTo>
                    <a:pt x="1175842" y="2462758"/>
                  </a:lnTo>
                  <a:lnTo>
                    <a:pt x="1202778" y="2426995"/>
                  </a:lnTo>
                  <a:lnTo>
                    <a:pt x="1228699" y="2390432"/>
                  </a:lnTo>
                  <a:lnTo>
                    <a:pt x="1253553" y="2353056"/>
                  </a:lnTo>
                  <a:lnTo>
                    <a:pt x="1277353" y="2314918"/>
                  </a:lnTo>
                  <a:lnTo>
                    <a:pt x="1300048" y="2276017"/>
                  </a:lnTo>
                  <a:lnTo>
                    <a:pt x="1321638" y="2236406"/>
                  </a:lnTo>
                  <a:lnTo>
                    <a:pt x="1342085" y="2196071"/>
                  </a:lnTo>
                  <a:lnTo>
                    <a:pt x="1361363" y="2155063"/>
                  </a:lnTo>
                  <a:lnTo>
                    <a:pt x="1379474" y="2113381"/>
                  </a:lnTo>
                  <a:lnTo>
                    <a:pt x="1396377" y="2071065"/>
                  </a:lnTo>
                  <a:lnTo>
                    <a:pt x="1412062" y="2028139"/>
                  </a:lnTo>
                  <a:lnTo>
                    <a:pt x="1426591" y="1984273"/>
                  </a:lnTo>
                  <a:lnTo>
                    <a:pt x="1439722" y="1940267"/>
                  </a:lnTo>
                  <a:lnTo>
                    <a:pt x="1451559" y="1895690"/>
                  </a:lnTo>
                  <a:lnTo>
                    <a:pt x="1462100" y="1850580"/>
                  </a:lnTo>
                  <a:lnTo>
                    <a:pt x="1471307" y="1804962"/>
                  </a:lnTo>
                  <a:lnTo>
                    <a:pt x="1479169" y="1758835"/>
                  </a:lnTo>
                  <a:lnTo>
                    <a:pt x="1485646" y="1712239"/>
                  </a:lnTo>
                  <a:lnTo>
                    <a:pt x="1490726" y="1665198"/>
                  </a:lnTo>
                  <a:lnTo>
                    <a:pt x="1494383" y="1617726"/>
                  </a:lnTo>
                  <a:lnTo>
                    <a:pt x="1496593" y="1569872"/>
                  </a:lnTo>
                  <a:lnTo>
                    <a:pt x="1497330" y="152163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7015" y="900927"/>
            <a:ext cx="135053" cy="1372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09814" y="900927"/>
            <a:ext cx="135053" cy="1372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82620" y="900927"/>
            <a:ext cx="135053" cy="137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55421" y="900927"/>
            <a:ext cx="135053" cy="1372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28215" y="900927"/>
            <a:ext cx="135053" cy="1372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37015" y="303657"/>
            <a:ext cx="135053" cy="13724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409814" y="303657"/>
            <a:ext cx="135053" cy="13724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182620" y="303657"/>
            <a:ext cx="135053" cy="13724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955421" y="303657"/>
            <a:ext cx="135053" cy="13724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28215" y="303657"/>
            <a:ext cx="135053" cy="13724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4394441"/>
            <a:ext cx="10918190" cy="6914515"/>
            <a:chOff x="0" y="4394441"/>
            <a:chExt cx="10918190" cy="6914515"/>
          </a:xfrm>
        </p:grpSpPr>
        <p:sp>
          <p:nvSpPr>
            <p:cNvPr id="18" name="object 18"/>
            <p:cNvSpPr/>
            <p:nvPr/>
          </p:nvSpPr>
          <p:spPr>
            <a:xfrm>
              <a:off x="0" y="4394441"/>
              <a:ext cx="10918190" cy="6914515"/>
            </a:xfrm>
            <a:custGeom>
              <a:avLst/>
              <a:gdLst/>
              <a:ahLst/>
              <a:cxnLst/>
              <a:rect l="l" t="t" r="r" b="b"/>
              <a:pathLst>
                <a:path w="10918190" h="6914515">
                  <a:moveTo>
                    <a:pt x="4673428" y="0"/>
                  </a:moveTo>
                  <a:lnTo>
                    <a:pt x="4621858" y="213"/>
                  </a:lnTo>
                  <a:lnTo>
                    <a:pt x="4570387" y="851"/>
                  </a:lnTo>
                  <a:lnTo>
                    <a:pt x="4519016" y="1913"/>
                  </a:lnTo>
                  <a:lnTo>
                    <a:pt x="4467746" y="3398"/>
                  </a:lnTo>
                  <a:lnTo>
                    <a:pt x="4416579" y="5302"/>
                  </a:lnTo>
                  <a:lnTo>
                    <a:pt x="4365517" y="7626"/>
                  </a:lnTo>
                  <a:lnTo>
                    <a:pt x="4314561" y="10366"/>
                  </a:lnTo>
                  <a:lnTo>
                    <a:pt x="4263714" y="13522"/>
                  </a:lnTo>
                  <a:lnTo>
                    <a:pt x="4212976" y="17092"/>
                  </a:lnTo>
                  <a:lnTo>
                    <a:pt x="4162349" y="21073"/>
                  </a:lnTo>
                  <a:lnTo>
                    <a:pt x="4111835" y="25466"/>
                  </a:lnTo>
                  <a:lnTo>
                    <a:pt x="4061435" y="30267"/>
                  </a:lnTo>
                  <a:lnTo>
                    <a:pt x="4011151" y="35475"/>
                  </a:lnTo>
                  <a:lnTo>
                    <a:pt x="3960985" y="41089"/>
                  </a:lnTo>
                  <a:lnTo>
                    <a:pt x="3910938" y="47106"/>
                  </a:lnTo>
                  <a:lnTo>
                    <a:pt x="3861012" y="53526"/>
                  </a:lnTo>
                  <a:lnTo>
                    <a:pt x="3811208" y="60346"/>
                  </a:lnTo>
                  <a:lnTo>
                    <a:pt x="3761529" y="67566"/>
                  </a:lnTo>
                  <a:lnTo>
                    <a:pt x="3711975" y="75182"/>
                  </a:lnTo>
                  <a:lnTo>
                    <a:pt x="3662548" y="83194"/>
                  </a:lnTo>
                  <a:lnTo>
                    <a:pt x="3613250" y="91600"/>
                  </a:lnTo>
                  <a:lnTo>
                    <a:pt x="3564082" y="100399"/>
                  </a:lnTo>
                  <a:lnTo>
                    <a:pt x="3515047" y="109588"/>
                  </a:lnTo>
                  <a:lnTo>
                    <a:pt x="3466145" y="119166"/>
                  </a:lnTo>
                  <a:lnTo>
                    <a:pt x="3417379" y="129131"/>
                  </a:lnTo>
                  <a:lnTo>
                    <a:pt x="3368749" y="139482"/>
                  </a:lnTo>
                  <a:lnTo>
                    <a:pt x="3320258" y="150217"/>
                  </a:lnTo>
                  <a:lnTo>
                    <a:pt x="3271907" y="161334"/>
                  </a:lnTo>
                  <a:lnTo>
                    <a:pt x="3223697" y="172833"/>
                  </a:lnTo>
                  <a:lnTo>
                    <a:pt x="3175631" y="184710"/>
                  </a:lnTo>
                  <a:lnTo>
                    <a:pt x="3127710" y="196965"/>
                  </a:lnTo>
                  <a:lnTo>
                    <a:pt x="3079936" y="209595"/>
                  </a:lnTo>
                  <a:lnTo>
                    <a:pt x="3032309" y="222600"/>
                  </a:lnTo>
                  <a:lnTo>
                    <a:pt x="2984832" y="235977"/>
                  </a:lnTo>
                  <a:lnTo>
                    <a:pt x="2937507" y="249725"/>
                  </a:lnTo>
                  <a:lnTo>
                    <a:pt x="2890335" y="263842"/>
                  </a:lnTo>
                  <a:lnTo>
                    <a:pt x="2843317" y="278326"/>
                  </a:lnTo>
                  <a:lnTo>
                    <a:pt x="2796455" y="293177"/>
                  </a:lnTo>
                  <a:lnTo>
                    <a:pt x="2749751" y="308392"/>
                  </a:lnTo>
                  <a:lnTo>
                    <a:pt x="2703206" y="323969"/>
                  </a:lnTo>
                  <a:lnTo>
                    <a:pt x="2656823" y="339907"/>
                  </a:lnTo>
                  <a:lnTo>
                    <a:pt x="2610602" y="356204"/>
                  </a:lnTo>
                  <a:lnTo>
                    <a:pt x="2564545" y="372860"/>
                  </a:lnTo>
                  <a:lnTo>
                    <a:pt x="2518654" y="389871"/>
                  </a:lnTo>
                  <a:lnTo>
                    <a:pt x="2472930" y="407236"/>
                  </a:lnTo>
                  <a:lnTo>
                    <a:pt x="2427375" y="424954"/>
                  </a:lnTo>
                  <a:lnTo>
                    <a:pt x="2381991" y="443023"/>
                  </a:lnTo>
                  <a:lnTo>
                    <a:pt x="2336780" y="461441"/>
                  </a:lnTo>
                  <a:lnTo>
                    <a:pt x="2291742" y="480207"/>
                  </a:lnTo>
                  <a:lnTo>
                    <a:pt x="2246879" y="499319"/>
                  </a:lnTo>
                  <a:lnTo>
                    <a:pt x="2202193" y="518776"/>
                  </a:lnTo>
                  <a:lnTo>
                    <a:pt x="2157687" y="538575"/>
                  </a:lnTo>
                  <a:lnTo>
                    <a:pt x="2113360" y="558715"/>
                  </a:lnTo>
                  <a:lnTo>
                    <a:pt x="2069215" y="579195"/>
                  </a:lnTo>
                  <a:lnTo>
                    <a:pt x="2025254" y="600013"/>
                  </a:lnTo>
                  <a:lnTo>
                    <a:pt x="1981478" y="621166"/>
                  </a:lnTo>
                  <a:lnTo>
                    <a:pt x="1937888" y="642655"/>
                  </a:lnTo>
                  <a:lnTo>
                    <a:pt x="1894487" y="664476"/>
                  </a:lnTo>
                  <a:lnTo>
                    <a:pt x="1851276" y="686628"/>
                  </a:lnTo>
                  <a:lnTo>
                    <a:pt x="1808256" y="709110"/>
                  </a:lnTo>
                  <a:lnTo>
                    <a:pt x="1765429" y="731919"/>
                  </a:lnTo>
                  <a:lnTo>
                    <a:pt x="1722797" y="755055"/>
                  </a:lnTo>
                  <a:lnTo>
                    <a:pt x="1680362" y="778516"/>
                  </a:lnTo>
                  <a:lnTo>
                    <a:pt x="1638124" y="802299"/>
                  </a:lnTo>
                  <a:lnTo>
                    <a:pt x="1596086" y="826404"/>
                  </a:lnTo>
                  <a:lnTo>
                    <a:pt x="1554249" y="850828"/>
                  </a:lnTo>
                  <a:lnTo>
                    <a:pt x="1512614" y="875570"/>
                  </a:lnTo>
                  <a:lnTo>
                    <a:pt x="1471184" y="900629"/>
                  </a:lnTo>
                  <a:lnTo>
                    <a:pt x="1429960" y="926002"/>
                  </a:lnTo>
                  <a:lnTo>
                    <a:pt x="1388944" y="951688"/>
                  </a:lnTo>
                  <a:lnTo>
                    <a:pt x="1348137" y="977686"/>
                  </a:lnTo>
                  <a:lnTo>
                    <a:pt x="1307540" y="1003993"/>
                  </a:lnTo>
                  <a:lnTo>
                    <a:pt x="1267156" y="1030608"/>
                  </a:lnTo>
                  <a:lnTo>
                    <a:pt x="1226986" y="1057530"/>
                  </a:lnTo>
                  <a:lnTo>
                    <a:pt x="1187031" y="1084757"/>
                  </a:lnTo>
                  <a:lnTo>
                    <a:pt x="1147294" y="1112286"/>
                  </a:lnTo>
                  <a:lnTo>
                    <a:pt x="1107776" y="1140117"/>
                  </a:lnTo>
                  <a:lnTo>
                    <a:pt x="1068478" y="1168248"/>
                  </a:lnTo>
                  <a:lnTo>
                    <a:pt x="1029401" y="1196677"/>
                  </a:lnTo>
                  <a:lnTo>
                    <a:pt x="990549" y="1225403"/>
                  </a:lnTo>
                  <a:lnTo>
                    <a:pt x="951922" y="1254423"/>
                  </a:lnTo>
                  <a:lnTo>
                    <a:pt x="913522" y="1283737"/>
                  </a:lnTo>
                  <a:lnTo>
                    <a:pt x="875350" y="1313342"/>
                  </a:lnTo>
                  <a:lnTo>
                    <a:pt x="837408" y="1343237"/>
                  </a:lnTo>
                  <a:lnTo>
                    <a:pt x="799698" y="1373420"/>
                  </a:lnTo>
                  <a:lnTo>
                    <a:pt x="762221" y="1403890"/>
                  </a:lnTo>
                  <a:lnTo>
                    <a:pt x="724979" y="1434645"/>
                  </a:lnTo>
                  <a:lnTo>
                    <a:pt x="687973" y="1465683"/>
                  </a:lnTo>
                  <a:lnTo>
                    <a:pt x="651206" y="1497002"/>
                  </a:lnTo>
                  <a:lnTo>
                    <a:pt x="614678" y="1528602"/>
                  </a:lnTo>
                  <a:lnTo>
                    <a:pt x="578392" y="1560480"/>
                  </a:lnTo>
                  <a:lnTo>
                    <a:pt x="542348" y="1592635"/>
                  </a:lnTo>
                  <a:lnTo>
                    <a:pt x="506549" y="1625064"/>
                  </a:lnTo>
                  <a:lnTo>
                    <a:pt x="470997" y="1657768"/>
                  </a:lnTo>
                  <a:lnTo>
                    <a:pt x="435691" y="1690742"/>
                  </a:lnTo>
                  <a:lnTo>
                    <a:pt x="400636" y="1723987"/>
                  </a:lnTo>
                  <a:lnTo>
                    <a:pt x="365831" y="1757500"/>
                  </a:lnTo>
                  <a:lnTo>
                    <a:pt x="331279" y="1791281"/>
                  </a:lnTo>
                  <a:lnTo>
                    <a:pt x="296980" y="1825326"/>
                  </a:lnTo>
                  <a:lnTo>
                    <a:pt x="262938" y="1859634"/>
                  </a:lnTo>
                  <a:lnTo>
                    <a:pt x="229153" y="1894205"/>
                  </a:lnTo>
                  <a:lnTo>
                    <a:pt x="195627" y="1929035"/>
                  </a:lnTo>
                  <a:lnTo>
                    <a:pt x="162362" y="1964124"/>
                  </a:lnTo>
                  <a:lnTo>
                    <a:pt x="129358" y="1999470"/>
                  </a:lnTo>
                  <a:lnTo>
                    <a:pt x="96619" y="2035072"/>
                  </a:lnTo>
                  <a:lnTo>
                    <a:pt x="64145" y="2070926"/>
                  </a:lnTo>
                  <a:lnTo>
                    <a:pt x="31938" y="2107033"/>
                  </a:lnTo>
                  <a:lnTo>
                    <a:pt x="0" y="2143390"/>
                  </a:lnTo>
                  <a:lnTo>
                    <a:pt x="0" y="2220361"/>
                  </a:lnTo>
                  <a:lnTo>
                    <a:pt x="31711" y="2183599"/>
                  </a:lnTo>
                  <a:lnTo>
                    <a:pt x="63697" y="2147088"/>
                  </a:lnTo>
                  <a:lnTo>
                    <a:pt x="95956" y="2110831"/>
                  </a:lnTo>
                  <a:lnTo>
                    <a:pt x="128485" y="2074829"/>
                  </a:lnTo>
                  <a:lnTo>
                    <a:pt x="161284" y="2039084"/>
                  </a:lnTo>
                  <a:lnTo>
                    <a:pt x="194350" y="2003597"/>
                  </a:lnTo>
                  <a:lnTo>
                    <a:pt x="227682" y="1968371"/>
                  </a:lnTo>
                  <a:lnTo>
                    <a:pt x="261279" y="1933406"/>
                  </a:lnTo>
                  <a:lnTo>
                    <a:pt x="295138" y="1898704"/>
                  </a:lnTo>
                  <a:lnTo>
                    <a:pt x="329259" y="1864268"/>
                  </a:lnTo>
                  <a:lnTo>
                    <a:pt x="363639" y="1830099"/>
                  </a:lnTo>
                  <a:lnTo>
                    <a:pt x="398276" y="1796199"/>
                  </a:lnTo>
                  <a:lnTo>
                    <a:pt x="433170" y="1762569"/>
                  </a:lnTo>
                  <a:lnTo>
                    <a:pt x="468318" y="1729211"/>
                  </a:lnTo>
                  <a:lnTo>
                    <a:pt x="503719" y="1696126"/>
                  </a:lnTo>
                  <a:lnTo>
                    <a:pt x="539371" y="1663317"/>
                  </a:lnTo>
                  <a:lnTo>
                    <a:pt x="575273" y="1630786"/>
                  </a:lnTo>
                  <a:lnTo>
                    <a:pt x="611422" y="1598533"/>
                  </a:lnTo>
                  <a:lnTo>
                    <a:pt x="647818" y="1566560"/>
                  </a:lnTo>
                  <a:lnTo>
                    <a:pt x="684458" y="1534870"/>
                  </a:lnTo>
                  <a:lnTo>
                    <a:pt x="721342" y="1503464"/>
                  </a:lnTo>
                  <a:lnTo>
                    <a:pt x="758466" y="1472343"/>
                  </a:lnTo>
                  <a:lnTo>
                    <a:pt x="795831" y="1441509"/>
                  </a:lnTo>
                  <a:lnTo>
                    <a:pt x="833433" y="1410965"/>
                  </a:lnTo>
                  <a:lnTo>
                    <a:pt x="871272" y="1380711"/>
                  </a:lnTo>
                  <a:lnTo>
                    <a:pt x="909345" y="1350750"/>
                  </a:lnTo>
                  <a:lnTo>
                    <a:pt x="947652" y="1321082"/>
                  </a:lnTo>
                  <a:lnTo>
                    <a:pt x="986190" y="1291711"/>
                  </a:lnTo>
                  <a:lnTo>
                    <a:pt x="1024958" y="1262636"/>
                  </a:lnTo>
                  <a:lnTo>
                    <a:pt x="1063953" y="1233861"/>
                  </a:lnTo>
                  <a:lnTo>
                    <a:pt x="1103176" y="1205387"/>
                  </a:lnTo>
                  <a:lnTo>
                    <a:pt x="1142623" y="1177216"/>
                  </a:lnTo>
                  <a:lnTo>
                    <a:pt x="1182294" y="1149348"/>
                  </a:lnTo>
                  <a:lnTo>
                    <a:pt x="1222186" y="1121787"/>
                  </a:lnTo>
                  <a:lnTo>
                    <a:pt x="1262298" y="1094533"/>
                  </a:lnTo>
                  <a:lnTo>
                    <a:pt x="1302628" y="1067589"/>
                  </a:lnTo>
                  <a:lnTo>
                    <a:pt x="1343175" y="1040955"/>
                  </a:lnTo>
                  <a:lnTo>
                    <a:pt x="1383937" y="1014635"/>
                  </a:lnTo>
                  <a:lnTo>
                    <a:pt x="1424912" y="988629"/>
                  </a:lnTo>
                  <a:lnTo>
                    <a:pt x="1466099" y="962938"/>
                  </a:lnTo>
                  <a:lnTo>
                    <a:pt x="1507496" y="937566"/>
                  </a:lnTo>
                  <a:lnTo>
                    <a:pt x="1549102" y="912513"/>
                  </a:lnTo>
                  <a:lnTo>
                    <a:pt x="1590914" y="887782"/>
                  </a:lnTo>
                  <a:lnTo>
                    <a:pt x="1632931" y="863373"/>
                  </a:lnTo>
                  <a:lnTo>
                    <a:pt x="1675152" y="839289"/>
                  </a:lnTo>
                  <a:lnTo>
                    <a:pt x="1717575" y="815531"/>
                  </a:lnTo>
                  <a:lnTo>
                    <a:pt x="1760197" y="792101"/>
                  </a:lnTo>
                  <a:lnTo>
                    <a:pt x="1803019" y="769001"/>
                  </a:lnTo>
                  <a:lnTo>
                    <a:pt x="1846037" y="746232"/>
                  </a:lnTo>
                  <a:lnTo>
                    <a:pt x="1889251" y="723797"/>
                  </a:lnTo>
                  <a:lnTo>
                    <a:pt x="1932658" y="701696"/>
                  </a:lnTo>
                  <a:lnTo>
                    <a:pt x="1976257" y="679931"/>
                  </a:lnTo>
                  <a:lnTo>
                    <a:pt x="2020046" y="658505"/>
                  </a:lnTo>
                  <a:lnTo>
                    <a:pt x="2064024" y="637419"/>
                  </a:lnTo>
                  <a:lnTo>
                    <a:pt x="2108189" y="616674"/>
                  </a:lnTo>
                  <a:lnTo>
                    <a:pt x="2152540" y="596272"/>
                  </a:lnTo>
                  <a:lnTo>
                    <a:pt x="2197074" y="576215"/>
                  </a:lnTo>
                  <a:lnTo>
                    <a:pt x="2241791" y="556505"/>
                  </a:lnTo>
                  <a:lnTo>
                    <a:pt x="2286687" y="537143"/>
                  </a:lnTo>
                  <a:lnTo>
                    <a:pt x="2331763" y="518132"/>
                  </a:lnTo>
                  <a:lnTo>
                    <a:pt x="2377016" y="499472"/>
                  </a:lnTo>
                  <a:lnTo>
                    <a:pt x="2422444" y="481165"/>
                  </a:lnTo>
                  <a:lnTo>
                    <a:pt x="2468046" y="463214"/>
                  </a:lnTo>
                  <a:lnTo>
                    <a:pt x="2513821" y="445619"/>
                  </a:lnTo>
                  <a:lnTo>
                    <a:pt x="2559765" y="428383"/>
                  </a:lnTo>
                  <a:lnTo>
                    <a:pt x="2605879" y="411507"/>
                  </a:lnTo>
                  <a:lnTo>
                    <a:pt x="2652161" y="394993"/>
                  </a:lnTo>
                  <a:lnTo>
                    <a:pt x="2698607" y="378843"/>
                  </a:lnTo>
                  <a:lnTo>
                    <a:pt x="2745218" y="363057"/>
                  </a:lnTo>
                  <a:lnTo>
                    <a:pt x="2791991" y="347639"/>
                  </a:lnTo>
                  <a:lnTo>
                    <a:pt x="2838925" y="332590"/>
                  </a:lnTo>
                  <a:lnTo>
                    <a:pt x="2886018" y="317911"/>
                  </a:lnTo>
                  <a:lnTo>
                    <a:pt x="2933269" y="303604"/>
                  </a:lnTo>
                  <a:lnTo>
                    <a:pt x="2980675" y="289670"/>
                  </a:lnTo>
                  <a:lnTo>
                    <a:pt x="3028235" y="276113"/>
                  </a:lnTo>
                  <a:lnTo>
                    <a:pt x="3075948" y="262932"/>
                  </a:lnTo>
                  <a:lnTo>
                    <a:pt x="3123812" y="250130"/>
                  </a:lnTo>
                  <a:lnTo>
                    <a:pt x="3171824" y="237709"/>
                  </a:lnTo>
                  <a:lnTo>
                    <a:pt x="3219985" y="225670"/>
                  </a:lnTo>
                  <a:lnTo>
                    <a:pt x="3268291" y="214015"/>
                  </a:lnTo>
                  <a:lnTo>
                    <a:pt x="3316742" y="202745"/>
                  </a:lnTo>
                  <a:lnTo>
                    <a:pt x="3365335" y="191863"/>
                  </a:lnTo>
                  <a:lnTo>
                    <a:pt x="3414069" y="181370"/>
                  </a:lnTo>
                  <a:lnTo>
                    <a:pt x="3462942" y="171268"/>
                  </a:lnTo>
                  <a:lnTo>
                    <a:pt x="3511954" y="161558"/>
                  </a:lnTo>
                  <a:lnTo>
                    <a:pt x="3561101" y="152242"/>
                  </a:lnTo>
                  <a:lnTo>
                    <a:pt x="3610382" y="143322"/>
                  </a:lnTo>
                  <a:lnTo>
                    <a:pt x="3659797" y="134800"/>
                  </a:lnTo>
                  <a:lnTo>
                    <a:pt x="3709342" y="126677"/>
                  </a:lnTo>
                  <a:lnTo>
                    <a:pt x="3759017" y="118954"/>
                  </a:lnTo>
                  <a:lnTo>
                    <a:pt x="3808820" y="111634"/>
                  </a:lnTo>
                  <a:lnTo>
                    <a:pt x="3858749" y="104719"/>
                  </a:lnTo>
                  <a:lnTo>
                    <a:pt x="3908802" y="98209"/>
                  </a:lnTo>
                  <a:lnTo>
                    <a:pt x="3958978" y="92107"/>
                  </a:lnTo>
                  <a:lnTo>
                    <a:pt x="4009276" y="86415"/>
                  </a:lnTo>
                  <a:lnTo>
                    <a:pt x="4059693" y="81134"/>
                  </a:lnTo>
                  <a:lnTo>
                    <a:pt x="4110228" y="76265"/>
                  </a:lnTo>
                  <a:lnTo>
                    <a:pt x="4160879" y="71811"/>
                  </a:lnTo>
                  <a:lnTo>
                    <a:pt x="4211646" y="67773"/>
                  </a:lnTo>
                  <a:lnTo>
                    <a:pt x="4262525" y="64153"/>
                  </a:lnTo>
                  <a:lnTo>
                    <a:pt x="4313515" y="60952"/>
                  </a:lnTo>
                  <a:lnTo>
                    <a:pt x="4364615" y="58173"/>
                  </a:lnTo>
                  <a:lnTo>
                    <a:pt x="4415823" y="55816"/>
                  </a:lnTo>
                  <a:lnTo>
                    <a:pt x="4467138" y="53885"/>
                  </a:lnTo>
                  <a:lnTo>
                    <a:pt x="4518557" y="52379"/>
                  </a:lnTo>
                  <a:lnTo>
                    <a:pt x="4570080" y="51302"/>
                  </a:lnTo>
                  <a:lnTo>
                    <a:pt x="4621704" y="50654"/>
                  </a:lnTo>
                  <a:lnTo>
                    <a:pt x="4673428" y="50438"/>
                  </a:lnTo>
                  <a:lnTo>
                    <a:pt x="4724620" y="50649"/>
                  </a:lnTo>
                  <a:lnTo>
                    <a:pt x="4775714" y="51283"/>
                  </a:lnTo>
                  <a:lnTo>
                    <a:pt x="4826710" y="52337"/>
                  </a:lnTo>
                  <a:lnTo>
                    <a:pt x="4877606" y="53809"/>
                  </a:lnTo>
                  <a:lnTo>
                    <a:pt x="4928400" y="55699"/>
                  </a:lnTo>
                  <a:lnTo>
                    <a:pt x="4979090" y="58004"/>
                  </a:lnTo>
                  <a:lnTo>
                    <a:pt x="5029674" y="60724"/>
                  </a:lnTo>
                  <a:lnTo>
                    <a:pt x="5080153" y="63855"/>
                  </a:lnTo>
                  <a:lnTo>
                    <a:pt x="5130522" y="67397"/>
                  </a:lnTo>
                  <a:lnTo>
                    <a:pt x="5180782" y="71347"/>
                  </a:lnTo>
                  <a:lnTo>
                    <a:pt x="5230930" y="75706"/>
                  </a:lnTo>
                  <a:lnTo>
                    <a:pt x="5280965" y="80469"/>
                  </a:lnTo>
                  <a:lnTo>
                    <a:pt x="5330885" y="85637"/>
                  </a:lnTo>
                  <a:lnTo>
                    <a:pt x="5380689" y="91207"/>
                  </a:lnTo>
                  <a:lnTo>
                    <a:pt x="5430374" y="97179"/>
                  </a:lnTo>
                  <a:lnTo>
                    <a:pt x="5479940" y="103549"/>
                  </a:lnTo>
                  <a:lnTo>
                    <a:pt x="5529385" y="110316"/>
                  </a:lnTo>
                  <a:lnTo>
                    <a:pt x="5578707" y="117480"/>
                  </a:lnTo>
                  <a:lnTo>
                    <a:pt x="5627905" y="125038"/>
                  </a:lnTo>
                  <a:lnTo>
                    <a:pt x="5676976" y="132988"/>
                  </a:lnTo>
                  <a:lnTo>
                    <a:pt x="5725920" y="141330"/>
                  </a:lnTo>
                  <a:lnTo>
                    <a:pt x="5774734" y="150060"/>
                  </a:lnTo>
                  <a:lnTo>
                    <a:pt x="5823418" y="159179"/>
                  </a:lnTo>
                  <a:lnTo>
                    <a:pt x="5871969" y="168683"/>
                  </a:lnTo>
                  <a:lnTo>
                    <a:pt x="5920386" y="178572"/>
                  </a:lnTo>
                  <a:lnTo>
                    <a:pt x="5968667" y="188844"/>
                  </a:lnTo>
                  <a:lnTo>
                    <a:pt x="6016811" y="199497"/>
                  </a:lnTo>
                  <a:lnTo>
                    <a:pt x="6064816" y="210530"/>
                  </a:lnTo>
                  <a:lnTo>
                    <a:pt x="6112681" y="221940"/>
                  </a:lnTo>
                  <a:lnTo>
                    <a:pt x="6160403" y="233727"/>
                  </a:lnTo>
                  <a:lnTo>
                    <a:pt x="6207982" y="245888"/>
                  </a:lnTo>
                  <a:lnTo>
                    <a:pt x="6255415" y="258423"/>
                  </a:lnTo>
                  <a:lnTo>
                    <a:pt x="6302702" y="271329"/>
                  </a:lnTo>
                  <a:lnTo>
                    <a:pt x="6349840" y="284604"/>
                  </a:lnTo>
                  <a:lnTo>
                    <a:pt x="6396827" y="298248"/>
                  </a:lnTo>
                  <a:lnTo>
                    <a:pt x="6443663" y="312258"/>
                  </a:lnTo>
                  <a:lnTo>
                    <a:pt x="6490346" y="326633"/>
                  </a:lnTo>
                  <a:lnTo>
                    <a:pt x="6536874" y="341372"/>
                  </a:lnTo>
                  <a:lnTo>
                    <a:pt x="6583245" y="356471"/>
                  </a:lnTo>
                  <a:lnTo>
                    <a:pt x="6629457" y="371931"/>
                  </a:lnTo>
                  <a:lnTo>
                    <a:pt x="6675510" y="387749"/>
                  </a:lnTo>
                  <a:lnTo>
                    <a:pt x="6721402" y="403924"/>
                  </a:lnTo>
                  <a:lnTo>
                    <a:pt x="6767131" y="420454"/>
                  </a:lnTo>
                  <a:lnTo>
                    <a:pt x="6812695" y="437338"/>
                  </a:lnTo>
                  <a:lnTo>
                    <a:pt x="6858092" y="454573"/>
                  </a:lnTo>
                  <a:lnTo>
                    <a:pt x="6903322" y="472158"/>
                  </a:lnTo>
                  <a:lnTo>
                    <a:pt x="6948383" y="490092"/>
                  </a:lnTo>
                  <a:lnTo>
                    <a:pt x="6993272" y="508373"/>
                  </a:lnTo>
                  <a:lnTo>
                    <a:pt x="7037989" y="526999"/>
                  </a:lnTo>
                  <a:lnTo>
                    <a:pt x="7082531" y="545968"/>
                  </a:lnTo>
                  <a:lnTo>
                    <a:pt x="7126898" y="565280"/>
                  </a:lnTo>
                  <a:lnTo>
                    <a:pt x="7171087" y="584932"/>
                  </a:lnTo>
                  <a:lnTo>
                    <a:pt x="7215097" y="604922"/>
                  </a:lnTo>
                  <a:lnTo>
                    <a:pt x="7258927" y="625250"/>
                  </a:lnTo>
                  <a:lnTo>
                    <a:pt x="7302574" y="645914"/>
                  </a:lnTo>
                  <a:lnTo>
                    <a:pt x="7346037" y="666911"/>
                  </a:lnTo>
                  <a:lnTo>
                    <a:pt x="7389315" y="688240"/>
                  </a:lnTo>
                  <a:lnTo>
                    <a:pt x="7432405" y="709900"/>
                  </a:lnTo>
                  <a:lnTo>
                    <a:pt x="7475307" y="731889"/>
                  </a:lnTo>
                  <a:lnTo>
                    <a:pt x="7518019" y="754205"/>
                  </a:lnTo>
                  <a:lnTo>
                    <a:pt x="7560538" y="776847"/>
                  </a:lnTo>
                  <a:lnTo>
                    <a:pt x="7602864" y="799812"/>
                  </a:lnTo>
                  <a:lnTo>
                    <a:pt x="7644995" y="823101"/>
                  </a:lnTo>
                  <a:lnTo>
                    <a:pt x="7686930" y="846710"/>
                  </a:lnTo>
                  <a:lnTo>
                    <a:pt x="7728665" y="870638"/>
                  </a:lnTo>
                  <a:lnTo>
                    <a:pt x="7770201" y="894884"/>
                  </a:lnTo>
                  <a:lnTo>
                    <a:pt x="7811536" y="919445"/>
                  </a:lnTo>
                  <a:lnTo>
                    <a:pt x="7852667" y="944321"/>
                  </a:lnTo>
                  <a:lnTo>
                    <a:pt x="7893593" y="969509"/>
                  </a:lnTo>
                  <a:lnTo>
                    <a:pt x="7934313" y="995009"/>
                  </a:lnTo>
                  <a:lnTo>
                    <a:pt x="7974825" y="1020817"/>
                  </a:lnTo>
                  <a:lnTo>
                    <a:pt x="8015127" y="1046934"/>
                  </a:lnTo>
                  <a:lnTo>
                    <a:pt x="8055218" y="1073356"/>
                  </a:lnTo>
                  <a:lnTo>
                    <a:pt x="8095096" y="1100083"/>
                  </a:lnTo>
                  <a:lnTo>
                    <a:pt x="8134760" y="1127113"/>
                  </a:lnTo>
                  <a:lnTo>
                    <a:pt x="8174208" y="1154444"/>
                  </a:lnTo>
                  <a:lnTo>
                    <a:pt x="8213438" y="1182074"/>
                  </a:lnTo>
                  <a:lnTo>
                    <a:pt x="8252449" y="1210003"/>
                  </a:lnTo>
                  <a:lnTo>
                    <a:pt x="8291239" y="1238227"/>
                  </a:lnTo>
                  <a:lnTo>
                    <a:pt x="8329807" y="1266747"/>
                  </a:lnTo>
                  <a:lnTo>
                    <a:pt x="8368150" y="1295559"/>
                  </a:lnTo>
                  <a:lnTo>
                    <a:pt x="8406268" y="1324663"/>
                  </a:lnTo>
                  <a:lnTo>
                    <a:pt x="8444159" y="1354056"/>
                  </a:lnTo>
                  <a:lnTo>
                    <a:pt x="8481821" y="1383738"/>
                  </a:lnTo>
                  <a:lnTo>
                    <a:pt x="8519252" y="1413706"/>
                  </a:lnTo>
                  <a:lnTo>
                    <a:pt x="8556451" y="1443959"/>
                  </a:lnTo>
                  <a:lnTo>
                    <a:pt x="8593416" y="1474495"/>
                  </a:lnTo>
                  <a:lnTo>
                    <a:pt x="8630147" y="1505312"/>
                  </a:lnTo>
                  <a:lnTo>
                    <a:pt x="8666640" y="1536410"/>
                  </a:lnTo>
                  <a:lnTo>
                    <a:pt x="8702894" y="1567786"/>
                  </a:lnTo>
                  <a:lnTo>
                    <a:pt x="8738909" y="1599439"/>
                  </a:lnTo>
                  <a:lnTo>
                    <a:pt x="8774682" y="1631366"/>
                  </a:lnTo>
                  <a:lnTo>
                    <a:pt x="8810211" y="1663567"/>
                  </a:lnTo>
                  <a:lnTo>
                    <a:pt x="8845496" y="1696040"/>
                  </a:lnTo>
                  <a:lnTo>
                    <a:pt x="8880534" y="1728784"/>
                  </a:lnTo>
                  <a:lnTo>
                    <a:pt x="8915323" y="1761795"/>
                  </a:lnTo>
                  <a:lnTo>
                    <a:pt x="8949863" y="1795074"/>
                  </a:lnTo>
                  <a:lnTo>
                    <a:pt x="8984152" y="1828617"/>
                  </a:lnTo>
                  <a:lnTo>
                    <a:pt x="9018188" y="1862425"/>
                  </a:lnTo>
                  <a:lnTo>
                    <a:pt x="9051969" y="1896494"/>
                  </a:lnTo>
                  <a:lnTo>
                    <a:pt x="9085493" y="1930824"/>
                  </a:lnTo>
                  <a:lnTo>
                    <a:pt x="9118761" y="1965412"/>
                  </a:lnTo>
                  <a:lnTo>
                    <a:pt x="9151768" y="2000258"/>
                  </a:lnTo>
                  <a:lnTo>
                    <a:pt x="9184515" y="2035359"/>
                  </a:lnTo>
                  <a:lnTo>
                    <a:pt x="9216999" y="2070714"/>
                  </a:lnTo>
                  <a:lnTo>
                    <a:pt x="9249218" y="2106321"/>
                  </a:lnTo>
                  <a:lnTo>
                    <a:pt x="9281172" y="2142178"/>
                  </a:lnTo>
                  <a:lnTo>
                    <a:pt x="9312859" y="2178285"/>
                  </a:lnTo>
                  <a:lnTo>
                    <a:pt x="9344276" y="2214639"/>
                  </a:lnTo>
                  <a:lnTo>
                    <a:pt x="9375423" y="2251238"/>
                  </a:lnTo>
                  <a:lnTo>
                    <a:pt x="9406297" y="2288082"/>
                  </a:lnTo>
                  <a:lnTo>
                    <a:pt x="9436898" y="2325168"/>
                  </a:lnTo>
                  <a:lnTo>
                    <a:pt x="9467223" y="2362494"/>
                  </a:lnTo>
                  <a:lnTo>
                    <a:pt x="9497271" y="2400060"/>
                  </a:lnTo>
                  <a:lnTo>
                    <a:pt x="9527041" y="2437863"/>
                  </a:lnTo>
                  <a:lnTo>
                    <a:pt x="9556530" y="2475903"/>
                  </a:lnTo>
                  <a:lnTo>
                    <a:pt x="9585737" y="2514176"/>
                  </a:lnTo>
                  <a:lnTo>
                    <a:pt x="9614660" y="2552682"/>
                  </a:lnTo>
                  <a:lnTo>
                    <a:pt x="9643299" y="2591419"/>
                  </a:lnTo>
                  <a:lnTo>
                    <a:pt x="9671651" y="2630385"/>
                  </a:lnTo>
                  <a:lnTo>
                    <a:pt x="9699714" y="2669579"/>
                  </a:lnTo>
                  <a:lnTo>
                    <a:pt x="9727488" y="2708999"/>
                  </a:lnTo>
                  <a:lnTo>
                    <a:pt x="9754970" y="2748644"/>
                  </a:lnTo>
                  <a:lnTo>
                    <a:pt x="9782158" y="2788511"/>
                  </a:lnTo>
                  <a:lnTo>
                    <a:pt x="9809052" y="2828600"/>
                  </a:lnTo>
                  <a:lnTo>
                    <a:pt x="9835650" y="2868908"/>
                  </a:lnTo>
                  <a:lnTo>
                    <a:pt x="9861950" y="2909434"/>
                  </a:lnTo>
                  <a:lnTo>
                    <a:pt x="9887950" y="2950176"/>
                  </a:lnTo>
                  <a:lnTo>
                    <a:pt x="9913649" y="2991133"/>
                  </a:lnTo>
                  <a:lnTo>
                    <a:pt x="9939045" y="3032303"/>
                  </a:lnTo>
                  <a:lnTo>
                    <a:pt x="9964137" y="3073684"/>
                  </a:lnTo>
                  <a:lnTo>
                    <a:pt x="9988923" y="3115275"/>
                  </a:lnTo>
                  <a:lnTo>
                    <a:pt x="10013401" y="3157074"/>
                  </a:lnTo>
                  <a:lnTo>
                    <a:pt x="10037570" y="3199080"/>
                  </a:lnTo>
                  <a:lnTo>
                    <a:pt x="10061428" y="3241290"/>
                  </a:lnTo>
                  <a:lnTo>
                    <a:pt x="10084973" y="3283704"/>
                  </a:lnTo>
                  <a:lnTo>
                    <a:pt x="10108205" y="3326319"/>
                  </a:lnTo>
                  <a:lnTo>
                    <a:pt x="10131121" y="3369134"/>
                  </a:lnTo>
                  <a:lnTo>
                    <a:pt x="10153720" y="3412148"/>
                  </a:lnTo>
                  <a:lnTo>
                    <a:pt x="10176000" y="3455358"/>
                  </a:lnTo>
                  <a:lnTo>
                    <a:pt x="10197959" y="3498763"/>
                  </a:lnTo>
                  <a:lnTo>
                    <a:pt x="10219596" y="3542362"/>
                  </a:lnTo>
                  <a:lnTo>
                    <a:pt x="10240910" y="3586152"/>
                  </a:lnTo>
                  <a:lnTo>
                    <a:pt x="10261898" y="3630133"/>
                  </a:lnTo>
                  <a:lnTo>
                    <a:pt x="10282560" y="3674302"/>
                  </a:lnTo>
                  <a:lnTo>
                    <a:pt x="10302893" y="3718658"/>
                  </a:lnTo>
                  <a:lnTo>
                    <a:pt x="10322896" y="3763199"/>
                  </a:lnTo>
                  <a:lnTo>
                    <a:pt x="10342567" y="3807924"/>
                  </a:lnTo>
                  <a:lnTo>
                    <a:pt x="10361905" y="3852831"/>
                  </a:lnTo>
                  <a:lnTo>
                    <a:pt x="10380908" y="3897918"/>
                  </a:lnTo>
                  <a:lnTo>
                    <a:pt x="10399574" y="3943184"/>
                  </a:lnTo>
                  <a:lnTo>
                    <a:pt x="10417902" y="3988627"/>
                  </a:lnTo>
                  <a:lnTo>
                    <a:pt x="10435891" y="4034245"/>
                  </a:lnTo>
                  <a:lnTo>
                    <a:pt x="10453538" y="4080037"/>
                  </a:lnTo>
                  <a:lnTo>
                    <a:pt x="10470842" y="4126002"/>
                  </a:lnTo>
                  <a:lnTo>
                    <a:pt x="10487802" y="4172137"/>
                  </a:lnTo>
                  <a:lnTo>
                    <a:pt x="10504415" y="4218441"/>
                  </a:lnTo>
                  <a:lnTo>
                    <a:pt x="10520681" y="4264912"/>
                  </a:lnTo>
                  <a:lnTo>
                    <a:pt x="10536597" y="4311549"/>
                  </a:lnTo>
                  <a:lnTo>
                    <a:pt x="10552163" y="4358350"/>
                  </a:lnTo>
                  <a:lnTo>
                    <a:pt x="10567375" y="4405313"/>
                  </a:lnTo>
                  <a:lnTo>
                    <a:pt x="10582234" y="4452437"/>
                  </a:lnTo>
                  <a:lnTo>
                    <a:pt x="10596736" y="4499720"/>
                  </a:lnTo>
                  <a:lnTo>
                    <a:pt x="10610882" y="4547161"/>
                  </a:lnTo>
                  <a:lnTo>
                    <a:pt x="10624668" y="4594757"/>
                  </a:lnTo>
                  <a:lnTo>
                    <a:pt x="10638094" y="4642508"/>
                  </a:lnTo>
                  <a:lnTo>
                    <a:pt x="10651157" y="4690411"/>
                  </a:lnTo>
                  <a:lnTo>
                    <a:pt x="10663856" y="4738466"/>
                  </a:lnTo>
                  <a:lnTo>
                    <a:pt x="10676191" y="4786669"/>
                  </a:lnTo>
                  <a:lnTo>
                    <a:pt x="10688158" y="4835021"/>
                  </a:lnTo>
                  <a:lnTo>
                    <a:pt x="10699756" y="4883518"/>
                  </a:lnTo>
                  <a:lnTo>
                    <a:pt x="10710984" y="4932160"/>
                  </a:lnTo>
                  <a:lnTo>
                    <a:pt x="10721840" y="4980945"/>
                  </a:lnTo>
                  <a:lnTo>
                    <a:pt x="10732323" y="5029870"/>
                  </a:lnTo>
                  <a:lnTo>
                    <a:pt x="10742430" y="5078936"/>
                  </a:lnTo>
                  <a:lnTo>
                    <a:pt x="10752161" y="5128139"/>
                  </a:lnTo>
                  <a:lnTo>
                    <a:pt x="10761514" y="5177478"/>
                  </a:lnTo>
                  <a:lnTo>
                    <a:pt x="10770487" y="5226953"/>
                  </a:lnTo>
                  <a:lnTo>
                    <a:pt x="10779078" y="5276560"/>
                  </a:lnTo>
                  <a:lnTo>
                    <a:pt x="10787286" y="5326298"/>
                  </a:lnTo>
                  <a:lnTo>
                    <a:pt x="10795109" y="5376166"/>
                  </a:lnTo>
                  <a:lnTo>
                    <a:pt x="10802546" y="5426163"/>
                  </a:lnTo>
                  <a:lnTo>
                    <a:pt x="10809595" y="5476286"/>
                  </a:lnTo>
                  <a:lnTo>
                    <a:pt x="10816255" y="5526533"/>
                  </a:lnTo>
                  <a:lnTo>
                    <a:pt x="10822523" y="5576904"/>
                  </a:lnTo>
                  <a:lnTo>
                    <a:pt x="10828399" y="5627397"/>
                  </a:lnTo>
                  <a:lnTo>
                    <a:pt x="10833880" y="5678009"/>
                  </a:lnTo>
                  <a:lnTo>
                    <a:pt x="10838965" y="5728740"/>
                  </a:lnTo>
                  <a:lnTo>
                    <a:pt x="10843653" y="5779587"/>
                  </a:lnTo>
                  <a:lnTo>
                    <a:pt x="10847941" y="5830549"/>
                  </a:lnTo>
                  <a:lnTo>
                    <a:pt x="10851829" y="5881625"/>
                  </a:lnTo>
                  <a:lnTo>
                    <a:pt x="10855314" y="5932813"/>
                  </a:lnTo>
                  <a:lnTo>
                    <a:pt x="10858395" y="5984110"/>
                  </a:lnTo>
                  <a:lnTo>
                    <a:pt x="10861071" y="6035517"/>
                  </a:lnTo>
                  <a:lnTo>
                    <a:pt x="10863339" y="6087030"/>
                  </a:lnTo>
                  <a:lnTo>
                    <a:pt x="10865199" y="6138648"/>
                  </a:lnTo>
                  <a:lnTo>
                    <a:pt x="10866648" y="6190370"/>
                  </a:lnTo>
                  <a:lnTo>
                    <a:pt x="10867685" y="6242194"/>
                  </a:lnTo>
                  <a:lnTo>
                    <a:pt x="10868309" y="6294118"/>
                  </a:lnTo>
                  <a:lnTo>
                    <a:pt x="10868517" y="6346141"/>
                  </a:lnTo>
                  <a:lnTo>
                    <a:pt x="10868274" y="6398322"/>
                  </a:lnTo>
                  <a:lnTo>
                    <a:pt x="10867557" y="6450388"/>
                  </a:lnTo>
                  <a:lnTo>
                    <a:pt x="10866378" y="6502340"/>
                  </a:lnTo>
                  <a:lnTo>
                    <a:pt x="10864753" y="6554181"/>
                  </a:lnTo>
                  <a:lnTo>
                    <a:pt x="10862696" y="6605912"/>
                  </a:lnTo>
                  <a:lnTo>
                    <a:pt x="10860222" y="6657536"/>
                  </a:lnTo>
                  <a:lnTo>
                    <a:pt x="10857344" y="6709055"/>
                  </a:lnTo>
                  <a:lnTo>
                    <a:pt x="10854077" y="6760470"/>
                  </a:lnTo>
                  <a:lnTo>
                    <a:pt x="10850436" y="6811783"/>
                  </a:lnTo>
                  <a:lnTo>
                    <a:pt x="10846435" y="6862997"/>
                  </a:lnTo>
                  <a:lnTo>
                    <a:pt x="10842088" y="6914114"/>
                  </a:lnTo>
                  <a:lnTo>
                    <a:pt x="10891856" y="6914114"/>
                  </a:lnTo>
                  <a:lnTo>
                    <a:pt x="10896169" y="6862992"/>
                  </a:lnTo>
                  <a:lnTo>
                    <a:pt x="10900143" y="6811775"/>
                  </a:lnTo>
                  <a:lnTo>
                    <a:pt x="10903762" y="6760459"/>
                  </a:lnTo>
                  <a:lnTo>
                    <a:pt x="10907011" y="6709043"/>
                  </a:lnTo>
                  <a:lnTo>
                    <a:pt x="10909876" y="6657524"/>
                  </a:lnTo>
                  <a:lnTo>
                    <a:pt x="10912341" y="6605901"/>
                  </a:lnTo>
                  <a:lnTo>
                    <a:pt x="10914392" y="6554171"/>
                  </a:lnTo>
                  <a:lnTo>
                    <a:pt x="10916013" y="6502332"/>
                  </a:lnTo>
                  <a:lnTo>
                    <a:pt x="10917190" y="6450382"/>
                  </a:lnTo>
                  <a:lnTo>
                    <a:pt x="10917906" y="6398319"/>
                  </a:lnTo>
                  <a:lnTo>
                    <a:pt x="10918149" y="6346141"/>
                  </a:lnTo>
                  <a:lnTo>
                    <a:pt x="10917939" y="6293701"/>
                  </a:lnTo>
                  <a:lnTo>
                    <a:pt x="10917310" y="6241361"/>
                  </a:lnTo>
                  <a:lnTo>
                    <a:pt x="10916265" y="6189121"/>
                  </a:lnTo>
                  <a:lnTo>
                    <a:pt x="10914804" y="6136985"/>
                  </a:lnTo>
                  <a:lnTo>
                    <a:pt x="10912930" y="6084952"/>
                  </a:lnTo>
                  <a:lnTo>
                    <a:pt x="10910643" y="6033026"/>
                  </a:lnTo>
                  <a:lnTo>
                    <a:pt x="10907946" y="5981208"/>
                  </a:lnTo>
                  <a:lnTo>
                    <a:pt x="10904840" y="5929499"/>
                  </a:lnTo>
                  <a:lnTo>
                    <a:pt x="10901327" y="5877901"/>
                  </a:lnTo>
                  <a:lnTo>
                    <a:pt x="10897408" y="5826416"/>
                  </a:lnTo>
                  <a:lnTo>
                    <a:pt x="10893085" y="5775045"/>
                  </a:lnTo>
                  <a:lnTo>
                    <a:pt x="10888360" y="5723790"/>
                  </a:lnTo>
                  <a:lnTo>
                    <a:pt x="10883234" y="5672653"/>
                  </a:lnTo>
                  <a:lnTo>
                    <a:pt x="10877709" y="5621635"/>
                  </a:lnTo>
                  <a:lnTo>
                    <a:pt x="10871786" y="5570738"/>
                  </a:lnTo>
                  <a:lnTo>
                    <a:pt x="10865468" y="5519963"/>
                  </a:lnTo>
                  <a:lnTo>
                    <a:pt x="10858755" y="5469312"/>
                  </a:lnTo>
                  <a:lnTo>
                    <a:pt x="10851649" y="5418788"/>
                  </a:lnTo>
                  <a:lnTo>
                    <a:pt x="10844153" y="5368391"/>
                  </a:lnTo>
                  <a:lnTo>
                    <a:pt x="10836266" y="5318123"/>
                  </a:lnTo>
                  <a:lnTo>
                    <a:pt x="10827993" y="5267986"/>
                  </a:lnTo>
                  <a:lnTo>
                    <a:pt x="10819332" y="5217981"/>
                  </a:lnTo>
                  <a:lnTo>
                    <a:pt x="10810288" y="5168110"/>
                  </a:lnTo>
                  <a:lnTo>
                    <a:pt x="10800860" y="5118375"/>
                  </a:lnTo>
                  <a:lnTo>
                    <a:pt x="10791051" y="5068778"/>
                  </a:lnTo>
                  <a:lnTo>
                    <a:pt x="10780863" y="5019319"/>
                  </a:lnTo>
                  <a:lnTo>
                    <a:pt x="10770296" y="4970001"/>
                  </a:lnTo>
                  <a:lnTo>
                    <a:pt x="10759352" y="4920826"/>
                  </a:lnTo>
                  <a:lnTo>
                    <a:pt x="10748034" y="4871794"/>
                  </a:lnTo>
                  <a:lnTo>
                    <a:pt x="10736343" y="4822908"/>
                  </a:lnTo>
                  <a:lnTo>
                    <a:pt x="10724280" y="4774169"/>
                  </a:lnTo>
                  <a:lnTo>
                    <a:pt x="10711847" y="4725579"/>
                  </a:lnTo>
                  <a:lnTo>
                    <a:pt x="10699046" y="4677140"/>
                  </a:lnTo>
                  <a:lnTo>
                    <a:pt x="10685878" y="4628852"/>
                  </a:lnTo>
                  <a:lnTo>
                    <a:pt x="10672344" y="4580719"/>
                  </a:lnTo>
                  <a:lnTo>
                    <a:pt x="10658447" y="4532741"/>
                  </a:lnTo>
                  <a:lnTo>
                    <a:pt x="10644189" y="4484920"/>
                  </a:lnTo>
                  <a:lnTo>
                    <a:pt x="10629570" y="4437258"/>
                  </a:lnTo>
                  <a:lnTo>
                    <a:pt x="10614592" y="4389756"/>
                  </a:lnTo>
                  <a:lnTo>
                    <a:pt x="10599257" y="4342417"/>
                  </a:lnTo>
                  <a:lnTo>
                    <a:pt x="10583567" y="4295241"/>
                  </a:lnTo>
                  <a:lnTo>
                    <a:pt x="10567523" y="4248230"/>
                  </a:lnTo>
                  <a:lnTo>
                    <a:pt x="10551127" y="4201387"/>
                  </a:lnTo>
                  <a:lnTo>
                    <a:pt x="10534381" y="4154712"/>
                  </a:lnTo>
                  <a:lnTo>
                    <a:pt x="10517285" y="4108207"/>
                  </a:lnTo>
                  <a:lnTo>
                    <a:pt x="10499842" y="4061874"/>
                  </a:lnTo>
                  <a:lnTo>
                    <a:pt x="10482053" y="4015715"/>
                  </a:lnTo>
                  <a:lnTo>
                    <a:pt x="10463921" y="3969731"/>
                  </a:lnTo>
                  <a:lnTo>
                    <a:pt x="10445445" y="3923924"/>
                  </a:lnTo>
                  <a:lnTo>
                    <a:pt x="10426629" y="3878295"/>
                  </a:lnTo>
                  <a:lnTo>
                    <a:pt x="10407474" y="3832847"/>
                  </a:lnTo>
                  <a:lnTo>
                    <a:pt x="10387981" y="3787580"/>
                  </a:lnTo>
                  <a:lnTo>
                    <a:pt x="10368152" y="3742497"/>
                  </a:lnTo>
                  <a:lnTo>
                    <a:pt x="10347989" y="3697599"/>
                  </a:lnTo>
                  <a:lnTo>
                    <a:pt x="10327493" y="3652888"/>
                  </a:lnTo>
                  <a:lnTo>
                    <a:pt x="10306666" y="3608365"/>
                  </a:lnTo>
                  <a:lnTo>
                    <a:pt x="10285509" y="3564032"/>
                  </a:lnTo>
                  <a:lnTo>
                    <a:pt x="10264025" y="3519890"/>
                  </a:lnTo>
                  <a:lnTo>
                    <a:pt x="10242214" y="3475943"/>
                  </a:lnTo>
                  <a:lnTo>
                    <a:pt x="10220078" y="3432190"/>
                  </a:lnTo>
                  <a:lnTo>
                    <a:pt x="10197620" y="3388633"/>
                  </a:lnTo>
                  <a:lnTo>
                    <a:pt x="10174840" y="3345275"/>
                  </a:lnTo>
                  <a:lnTo>
                    <a:pt x="10151740" y="3302117"/>
                  </a:lnTo>
                  <a:lnTo>
                    <a:pt x="10128322" y="3259160"/>
                  </a:lnTo>
                  <a:lnTo>
                    <a:pt x="10104588" y="3216407"/>
                  </a:lnTo>
                  <a:lnTo>
                    <a:pt x="10080538" y="3173858"/>
                  </a:lnTo>
                  <a:lnTo>
                    <a:pt x="10056176" y="3131516"/>
                  </a:lnTo>
                  <a:lnTo>
                    <a:pt x="10031501" y="3089382"/>
                  </a:lnTo>
                  <a:lnTo>
                    <a:pt x="10006517" y="3047458"/>
                  </a:lnTo>
                  <a:lnTo>
                    <a:pt x="9981224" y="3005745"/>
                  </a:lnTo>
                  <a:lnTo>
                    <a:pt x="9955624" y="2964245"/>
                  </a:lnTo>
                  <a:lnTo>
                    <a:pt x="9929719" y="2922960"/>
                  </a:lnTo>
                  <a:lnTo>
                    <a:pt x="9903511" y="2881892"/>
                  </a:lnTo>
                  <a:lnTo>
                    <a:pt x="9877000" y="2841041"/>
                  </a:lnTo>
                  <a:lnTo>
                    <a:pt x="9850189" y="2800410"/>
                  </a:lnTo>
                  <a:lnTo>
                    <a:pt x="9823080" y="2760001"/>
                  </a:lnTo>
                  <a:lnTo>
                    <a:pt x="9795673" y="2719814"/>
                  </a:lnTo>
                  <a:lnTo>
                    <a:pt x="9767971" y="2679852"/>
                  </a:lnTo>
                  <a:lnTo>
                    <a:pt x="9739974" y="2640116"/>
                  </a:lnTo>
                  <a:lnTo>
                    <a:pt x="9711686" y="2600608"/>
                  </a:lnTo>
                  <a:lnTo>
                    <a:pt x="9683107" y="2561329"/>
                  </a:lnTo>
                  <a:lnTo>
                    <a:pt x="9654239" y="2522282"/>
                  </a:lnTo>
                  <a:lnTo>
                    <a:pt x="9625083" y="2483468"/>
                  </a:lnTo>
                  <a:lnTo>
                    <a:pt x="9595642" y="2444888"/>
                  </a:lnTo>
                  <a:lnTo>
                    <a:pt x="9565917" y="2406544"/>
                  </a:lnTo>
                  <a:lnTo>
                    <a:pt x="9535909" y="2368438"/>
                  </a:lnTo>
                  <a:lnTo>
                    <a:pt x="9505620" y="2330571"/>
                  </a:lnTo>
                  <a:lnTo>
                    <a:pt x="9475052" y="2292945"/>
                  </a:lnTo>
                  <a:lnTo>
                    <a:pt x="9444206" y="2255562"/>
                  </a:lnTo>
                  <a:lnTo>
                    <a:pt x="9413084" y="2218424"/>
                  </a:lnTo>
                  <a:lnTo>
                    <a:pt x="9381687" y="2181531"/>
                  </a:lnTo>
                  <a:lnTo>
                    <a:pt x="9350018" y="2144886"/>
                  </a:lnTo>
                  <a:lnTo>
                    <a:pt x="9318078" y="2108490"/>
                  </a:lnTo>
                  <a:lnTo>
                    <a:pt x="9285868" y="2072345"/>
                  </a:lnTo>
                  <a:lnTo>
                    <a:pt x="9253390" y="2036453"/>
                  </a:lnTo>
                  <a:lnTo>
                    <a:pt x="9220645" y="2000815"/>
                  </a:lnTo>
                  <a:lnTo>
                    <a:pt x="9187636" y="1965433"/>
                  </a:lnTo>
                  <a:lnTo>
                    <a:pt x="9154364" y="1930308"/>
                  </a:lnTo>
                  <a:lnTo>
                    <a:pt x="9120830" y="1895443"/>
                  </a:lnTo>
                  <a:lnTo>
                    <a:pt x="9087037" y="1860838"/>
                  </a:lnTo>
                  <a:lnTo>
                    <a:pt x="9052985" y="1826496"/>
                  </a:lnTo>
                  <a:lnTo>
                    <a:pt x="9018677" y="1792418"/>
                  </a:lnTo>
                  <a:lnTo>
                    <a:pt x="8984113" y="1758605"/>
                  </a:lnTo>
                  <a:lnTo>
                    <a:pt x="8949297" y="1725060"/>
                  </a:lnTo>
                  <a:lnTo>
                    <a:pt x="8914228" y="1691784"/>
                  </a:lnTo>
                  <a:lnTo>
                    <a:pt x="8878909" y="1658779"/>
                  </a:lnTo>
                  <a:lnTo>
                    <a:pt x="8843342" y="1626046"/>
                  </a:lnTo>
                  <a:lnTo>
                    <a:pt x="8807528" y="1593587"/>
                  </a:lnTo>
                  <a:lnTo>
                    <a:pt x="8771468" y="1561404"/>
                  </a:lnTo>
                  <a:lnTo>
                    <a:pt x="8735165" y="1529497"/>
                  </a:lnTo>
                  <a:lnTo>
                    <a:pt x="8698620" y="1497870"/>
                  </a:lnTo>
                  <a:lnTo>
                    <a:pt x="8661834" y="1466523"/>
                  </a:lnTo>
                  <a:lnTo>
                    <a:pt x="8624810" y="1435459"/>
                  </a:lnTo>
                  <a:lnTo>
                    <a:pt x="8587548" y="1404678"/>
                  </a:lnTo>
                  <a:lnTo>
                    <a:pt x="8550051" y="1374183"/>
                  </a:lnTo>
                  <a:lnTo>
                    <a:pt x="8512320" y="1343975"/>
                  </a:lnTo>
                  <a:lnTo>
                    <a:pt x="8474356" y="1314056"/>
                  </a:lnTo>
                  <a:lnTo>
                    <a:pt x="8436162" y="1284427"/>
                  </a:lnTo>
                  <a:lnTo>
                    <a:pt x="8397739" y="1255090"/>
                  </a:lnTo>
                  <a:lnTo>
                    <a:pt x="8359088" y="1226047"/>
                  </a:lnTo>
                  <a:lnTo>
                    <a:pt x="8320211" y="1197299"/>
                  </a:lnTo>
                  <a:lnTo>
                    <a:pt x="8281111" y="1168849"/>
                  </a:lnTo>
                  <a:lnTo>
                    <a:pt x="8241787" y="1140697"/>
                  </a:lnTo>
                  <a:lnTo>
                    <a:pt x="8202242" y="1112845"/>
                  </a:lnTo>
                  <a:lnTo>
                    <a:pt x="8162479" y="1085295"/>
                  </a:lnTo>
                  <a:lnTo>
                    <a:pt x="8122497" y="1058049"/>
                  </a:lnTo>
                  <a:lnTo>
                    <a:pt x="8082299" y="1031108"/>
                  </a:lnTo>
                  <a:lnTo>
                    <a:pt x="8041887" y="1004474"/>
                  </a:lnTo>
                  <a:lnTo>
                    <a:pt x="8001262" y="978148"/>
                  </a:lnTo>
                  <a:lnTo>
                    <a:pt x="7960425" y="952133"/>
                  </a:lnTo>
                  <a:lnTo>
                    <a:pt x="7919379" y="926429"/>
                  </a:lnTo>
                  <a:lnTo>
                    <a:pt x="7878125" y="901039"/>
                  </a:lnTo>
                  <a:lnTo>
                    <a:pt x="7836664" y="875964"/>
                  </a:lnTo>
                  <a:lnTo>
                    <a:pt x="7794999" y="851206"/>
                  </a:lnTo>
                  <a:lnTo>
                    <a:pt x="7753130" y="826766"/>
                  </a:lnTo>
                  <a:lnTo>
                    <a:pt x="7711060" y="802647"/>
                  </a:lnTo>
                  <a:lnTo>
                    <a:pt x="7668790" y="778849"/>
                  </a:lnTo>
                  <a:lnTo>
                    <a:pt x="7626321" y="755374"/>
                  </a:lnTo>
                  <a:lnTo>
                    <a:pt x="7583656" y="732224"/>
                  </a:lnTo>
                  <a:lnTo>
                    <a:pt x="7540796" y="709401"/>
                  </a:lnTo>
                  <a:lnTo>
                    <a:pt x="7497742" y="686906"/>
                  </a:lnTo>
                  <a:lnTo>
                    <a:pt x="7454497" y="664741"/>
                  </a:lnTo>
                  <a:lnTo>
                    <a:pt x="7411061" y="642908"/>
                  </a:lnTo>
                  <a:lnTo>
                    <a:pt x="7367437" y="621408"/>
                  </a:lnTo>
                  <a:lnTo>
                    <a:pt x="7323625" y="600243"/>
                  </a:lnTo>
                  <a:lnTo>
                    <a:pt x="7279628" y="579414"/>
                  </a:lnTo>
                  <a:lnTo>
                    <a:pt x="7235448" y="558923"/>
                  </a:lnTo>
                  <a:lnTo>
                    <a:pt x="7191085" y="538773"/>
                  </a:lnTo>
                  <a:lnTo>
                    <a:pt x="7146542" y="518963"/>
                  </a:lnTo>
                  <a:lnTo>
                    <a:pt x="7101820" y="499497"/>
                  </a:lnTo>
                  <a:lnTo>
                    <a:pt x="7056921" y="480376"/>
                  </a:lnTo>
                  <a:lnTo>
                    <a:pt x="7011846" y="461600"/>
                  </a:lnTo>
                  <a:lnTo>
                    <a:pt x="6966597" y="443173"/>
                  </a:lnTo>
                  <a:lnTo>
                    <a:pt x="6921176" y="425096"/>
                  </a:lnTo>
                  <a:lnTo>
                    <a:pt x="6875584" y="407370"/>
                  </a:lnTo>
                  <a:lnTo>
                    <a:pt x="6829822" y="389997"/>
                  </a:lnTo>
                  <a:lnTo>
                    <a:pt x="6783893" y="372978"/>
                  </a:lnTo>
                  <a:lnTo>
                    <a:pt x="6737798" y="356316"/>
                  </a:lnTo>
                  <a:lnTo>
                    <a:pt x="6691539" y="340012"/>
                  </a:lnTo>
                  <a:lnTo>
                    <a:pt x="6645117" y="324067"/>
                  </a:lnTo>
                  <a:lnTo>
                    <a:pt x="6598535" y="308483"/>
                  </a:lnTo>
                  <a:lnTo>
                    <a:pt x="6551792" y="293262"/>
                  </a:lnTo>
                  <a:lnTo>
                    <a:pt x="6504892" y="278406"/>
                  </a:lnTo>
                  <a:lnTo>
                    <a:pt x="6457836" y="263916"/>
                  </a:lnTo>
                  <a:lnTo>
                    <a:pt x="6410625" y="249794"/>
                  </a:lnTo>
                  <a:lnTo>
                    <a:pt x="6363261" y="236041"/>
                  </a:lnTo>
                  <a:lnTo>
                    <a:pt x="6315745" y="222659"/>
                  </a:lnTo>
                  <a:lnTo>
                    <a:pt x="6268080" y="209650"/>
                  </a:lnTo>
                  <a:lnTo>
                    <a:pt x="6220267" y="197015"/>
                  </a:lnTo>
                  <a:lnTo>
                    <a:pt x="6172307" y="184756"/>
                  </a:lnTo>
                  <a:lnTo>
                    <a:pt x="6124203" y="172875"/>
                  </a:lnTo>
                  <a:lnTo>
                    <a:pt x="6075955" y="161373"/>
                  </a:lnTo>
                  <a:lnTo>
                    <a:pt x="6027565" y="150252"/>
                  </a:lnTo>
                  <a:lnTo>
                    <a:pt x="5979036" y="139514"/>
                  </a:lnTo>
                  <a:lnTo>
                    <a:pt x="5930368" y="129160"/>
                  </a:lnTo>
                  <a:lnTo>
                    <a:pt x="5881563" y="119192"/>
                  </a:lnTo>
                  <a:lnTo>
                    <a:pt x="5832623" y="109611"/>
                  </a:lnTo>
                  <a:lnTo>
                    <a:pt x="5783550" y="100420"/>
                  </a:lnTo>
                  <a:lnTo>
                    <a:pt x="5734345" y="91619"/>
                  </a:lnTo>
                  <a:lnTo>
                    <a:pt x="5685009" y="83211"/>
                  </a:lnTo>
                  <a:lnTo>
                    <a:pt x="5635545" y="75197"/>
                  </a:lnTo>
                  <a:lnTo>
                    <a:pt x="5585954" y="67578"/>
                  </a:lnTo>
                  <a:lnTo>
                    <a:pt x="5536237" y="60357"/>
                  </a:lnTo>
                  <a:lnTo>
                    <a:pt x="5486396" y="53536"/>
                  </a:lnTo>
                  <a:lnTo>
                    <a:pt x="5436433" y="47114"/>
                  </a:lnTo>
                  <a:lnTo>
                    <a:pt x="5386350" y="41096"/>
                  </a:lnTo>
                  <a:lnTo>
                    <a:pt x="5336148" y="35481"/>
                  </a:lnTo>
                  <a:lnTo>
                    <a:pt x="5285828" y="30272"/>
                  </a:lnTo>
                  <a:lnTo>
                    <a:pt x="5235392" y="25470"/>
                  </a:lnTo>
                  <a:lnTo>
                    <a:pt x="5184843" y="21077"/>
                  </a:lnTo>
                  <a:lnTo>
                    <a:pt x="5134181" y="17094"/>
                  </a:lnTo>
                  <a:lnTo>
                    <a:pt x="5083408" y="13524"/>
                  </a:lnTo>
                  <a:lnTo>
                    <a:pt x="5032526" y="10368"/>
                  </a:lnTo>
                  <a:lnTo>
                    <a:pt x="4981536" y="7627"/>
                  </a:lnTo>
                  <a:lnTo>
                    <a:pt x="4930440" y="5303"/>
                  </a:lnTo>
                  <a:lnTo>
                    <a:pt x="4879240" y="3398"/>
                  </a:lnTo>
                  <a:lnTo>
                    <a:pt x="4827937" y="1914"/>
                  </a:lnTo>
                  <a:lnTo>
                    <a:pt x="4776533" y="851"/>
                  </a:lnTo>
                  <a:lnTo>
                    <a:pt x="4725029" y="213"/>
                  </a:lnTo>
                  <a:lnTo>
                    <a:pt x="46734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971256"/>
              <a:ext cx="10350983" cy="633730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102565" y="4970194"/>
            <a:ext cx="477221" cy="62046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626518" y="4832983"/>
            <a:ext cx="128917" cy="55788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823296" y="4964163"/>
            <a:ext cx="437264" cy="43274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329155" y="4965670"/>
            <a:ext cx="707915" cy="42520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101907" y="4964163"/>
            <a:ext cx="437253" cy="4327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607755" y="4832983"/>
            <a:ext cx="444059" cy="56392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107594" y="4786995"/>
            <a:ext cx="153042" cy="60387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342046" y="4832983"/>
            <a:ext cx="128917" cy="55788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552387" y="4786995"/>
            <a:ext cx="153042" cy="603876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7755951" y="4867663"/>
            <a:ext cx="767080" cy="723265"/>
            <a:chOff x="17755951" y="4867663"/>
            <a:chExt cx="767080" cy="723265"/>
          </a:xfrm>
        </p:grpSpPr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755951" y="4867663"/>
              <a:ext cx="265363" cy="52320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045440" y="4970194"/>
              <a:ext cx="477210" cy="620462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806040" y="5326539"/>
            <a:ext cx="4437264" cy="3706654"/>
            <a:chOff x="3787847" y="3558996"/>
            <a:chExt cx="3196590" cy="2610485"/>
          </a:xfrm>
        </p:grpSpPr>
        <p:sp>
          <p:nvSpPr>
            <p:cNvPr id="36" name="object 36"/>
            <p:cNvSpPr/>
            <p:nvPr/>
          </p:nvSpPr>
          <p:spPr>
            <a:xfrm>
              <a:off x="4307584" y="4201897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35705" y="0"/>
                  </a:moveTo>
                  <a:lnTo>
                    <a:pt x="21779" y="12910"/>
                  </a:lnTo>
                  <a:lnTo>
                    <a:pt x="3256" y="8764"/>
                  </a:lnTo>
                  <a:lnTo>
                    <a:pt x="1696" y="10690"/>
                  </a:lnTo>
                  <a:lnTo>
                    <a:pt x="9675" y="27915"/>
                  </a:lnTo>
                  <a:lnTo>
                    <a:pt x="994" y="42585"/>
                  </a:lnTo>
                  <a:lnTo>
                    <a:pt x="0" y="44260"/>
                  </a:lnTo>
                  <a:lnTo>
                    <a:pt x="1361" y="46333"/>
                  </a:lnTo>
                  <a:lnTo>
                    <a:pt x="20208" y="44071"/>
                  </a:lnTo>
                  <a:lnTo>
                    <a:pt x="32763" y="58322"/>
                  </a:lnTo>
                  <a:lnTo>
                    <a:pt x="35161" y="57673"/>
                  </a:lnTo>
                  <a:lnTo>
                    <a:pt x="38826" y="39045"/>
                  </a:lnTo>
                  <a:lnTo>
                    <a:pt x="56260" y="31517"/>
                  </a:lnTo>
                  <a:lnTo>
                    <a:pt x="56385" y="29035"/>
                  </a:lnTo>
                  <a:lnTo>
                    <a:pt x="39810" y="19779"/>
                  </a:lnTo>
                  <a:lnTo>
                    <a:pt x="38030" y="890"/>
                  </a:lnTo>
                  <a:lnTo>
                    <a:pt x="35705" y="0"/>
                  </a:lnTo>
                  <a:close/>
                </a:path>
              </a:pathLst>
            </a:custGeom>
            <a:solidFill>
              <a:srgbClr val="B1B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59328" y="3558996"/>
              <a:ext cx="88677" cy="9173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1192" y="4242118"/>
              <a:ext cx="88677" cy="9173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196969" y="4254611"/>
              <a:ext cx="54610" cy="48260"/>
            </a:xfrm>
            <a:custGeom>
              <a:avLst/>
              <a:gdLst/>
              <a:ahLst/>
              <a:cxnLst/>
              <a:rect l="l" t="t" r="r" b="b"/>
              <a:pathLst>
                <a:path w="54610" h="48260">
                  <a:moveTo>
                    <a:pt x="14544" y="0"/>
                  </a:moveTo>
                  <a:lnTo>
                    <a:pt x="0" y="0"/>
                  </a:lnTo>
                  <a:lnTo>
                    <a:pt x="0" y="48124"/>
                  </a:lnTo>
                  <a:lnTo>
                    <a:pt x="54396" y="39255"/>
                  </a:lnTo>
                  <a:lnTo>
                    <a:pt x="52061" y="24910"/>
                  </a:lnTo>
                  <a:lnTo>
                    <a:pt x="14544" y="3102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rgbClr val="8282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87847" y="3702905"/>
              <a:ext cx="3196236" cy="24662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73286" y="4216129"/>
              <a:ext cx="48895" cy="55880"/>
            </a:xfrm>
            <a:custGeom>
              <a:avLst/>
              <a:gdLst/>
              <a:ahLst/>
              <a:cxnLst/>
              <a:rect l="l" t="t" r="r" b="b"/>
              <a:pathLst>
                <a:path w="48895" h="55879">
                  <a:moveTo>
                    <a:pt x="38354" y="0"/>
                  </a:moveTo>
                  <a:lnTo>
                    <a:pt x="24051" y="2659"/>
                  </a:lnTo>
                  <a:lnTo>
                    <a:pt x="31004" y="40030"/>
                  </a:lnTo>
                  <a:lnTo>
                    <a:pt x="0" y="40721"/>
                  </a:lnTo>
                  <a:lnTo>
                    <a:pt x="324" y="55265"/>
                  </a:lnTo>
                  <a:lnTo>
                    <a:pt x="48427" y="54186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FF7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68004" y="3875021"/>
              <a:ext cx="201317" cy="17757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-154286" y="9388475"/>
            <a:ext cx="1043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065">
              <a:lnSpc>
                <a:spcPct val="100000"/>
              </a:lnSpc>
              <a:spcBef>
                <a:spcPts val="100"/>
              </a:spcBef>
            </a:pPr>
            <a:r>
              <a:rPr sz="4400" b="1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</a:t>
            </a:r>
            <a:r>
              <a:rPr sz="4400" b="1" spc="-1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400" b="1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IN" sz="4400" b="1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b="1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spc="-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b="1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a-campus</a:t>
            </a:r>
            <a:r>
              <a:rPr sz="4400" b="1" spc="-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endParaRPr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92556" y="683043"/>
            <a:ext cx="13449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INDIA’S FIRST IN CAMPUS COMMUTE SERVICE PROVIDER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0" y="8338510"/>
            <a:ext cx="5156564" cy="29700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1383" y="8342416"/>
            <a:ext cx="4952717" cy="29661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502694" y="2118217"/>
            <a:ext cx="3651250" cy="3651250"/>
          </a:xfrm>
          <a:custGeom>
            <a:avLst/>
            <a:gdLst/>
            <a:ahLst/>
            <a:cxnLst/>
            <a:rect l="l" t="t" r="r" b="b"/>
            <a:pathLst>
              <a:path w="3651250" h="3651250">
                <a:moveTo>
                  <a:pt x="3650726" y="0"/>
                </a:moveTo>
                <a:lnTo>
                  <a:pt x="1042554" y="0"/>
                </a:lnTo>
                <a:lnTo>
                  <a:pt x="995033" y="1078"/>
                </a:lnTo>
                <a:lnTo>
                  <a:pt x="948041" y="4280"/>
                </a:lnTo>
                <a:lnTo>
                  <a:pt x="901623" y="9561"/>
                </a:lnTo>
                <a:lnTo>
                  <a:pt x="855827" y="16872"/>
                </a:lnTo>
                <a:lnTo>
                  <a:pt x="810701" y="26168"/>
                </a:lnTo>
                <a:lnTo>
                  <a:pt x="766290" y="37401"/>
                </a:lnTo>
                <a:lnTo>
                  <a:pt x="722643" y="50524"/>
                </a:lnTo>
                <a:lnTo>
                  <a:pt x="679805" y="65490"/>
                </a:lnTo>
                <a:lnTo>
                  <a:pt x="637824" y="82253"/>
                </a:lnTo>
                <a:lnTo>
                  <a:pt x="596747" y="100765"/>
                </a:lnTo>
                <a:lnTo>
                  <a:pt x="556622" y="120981"/>
                </a:lnTo>
                <a:lnTo>
                  <a:pt x="517494" y="142851"/>
                </a:lnTo>
                <a:lnTo>
                  <a:pt x="479411" y="166331"/>
                </a:lnTo>
                <a:lnTo>
                  <a:pt x="442420" y="191373"/>
                </a:lnTo>
                <a:lnTo>
                  <a:pt x="406568" y="217930"/>
                </a:lnTo>
                <a:lnTo>
                  <a:pt x="371902" y="245955"/>
                </a:lnTo>
                <a:lnTo>
                  <a:pt x="338469" y="275401"/>
                </a:lnTo>
                <a:lnTo>
                  <a:pt x="306316" y="306222"/>
                </a:lnTo>
                <a:lnTo>
                  <a:pt x="275490" y="338370"/>
                </a:lnTo>
                <a:lnTo>
                  <a:pt x="246038" y="371799"/>
                </a:lnTo>
                <a:lnTo>
                  <a:pt x="218006" y="406461"/>
                </a:lnTo>
                <a:lnTo>
                  <a:pt x="191443" y="442311"/>
                </a:lnTo>
                <a:lnTo>
                  <a:pt x="166394" y="479300"/>
                </a:lnTo>
                <a:lnTo>
                  <a:pt x="142907" y="517382"/>
                </a:lnTo>
                <a:lnTo>
                  <a:pt x="121029" y="556511"/>
                </a:lnTo>
                <a:lnTo>
                  <a:pt x="100807" y="596638"/>
                </a:lnTo>
                <a:lnTo>
                  <a:pt x="82288" y="637718"/>
                </a:lnTo>
                <a:lnTo>
                  <a:pt x="65519" y="679703"/>
                </a:lnTo>
                <a:lnTo>
                  <a:pt x="50547" y="722547"/>
                </a:lnTo>
                <a:lnTo>
                  <a:pt x="37418" y="766203"/>
                </a:lnTo>
                <a:lnTo>
                  <a:pt x="26181" y="810623"/>
                </a:lnTo>
                <a:lnTo>
                  <a:pt x="16881" y="855761"/>
                </a:lnTo>
                <a:lnTo>
                  <a:pt x="9566" y="901570"/>
                </a:lnTo>
                <a:lnTo>
                  <a:pt x="4282" y="948003"/>
                </a:lnTo>
                <a:lnTo>
                  <a:pt x="1078" y="995014"/>
                </a:lnTo>
                <a:lnTo>
                  <a:pt x="0" y="1042554"/>
                </a:lnTo>
                <a:lnTo>
                  <a:pt x="0" y="3650726"/>
                </a:lnTo>
                <a:lnTo>
                  <a:pt x="3650726" y="3650726"/>
                </a:lnTo>
                <a:lnTo>
                  <a:pt x="3650726" y="0"/>
                </a:lnTo>
                <a:close/>
              </a:path>
            </a:pathLst>
          </a:custGeom>
          <a:solidFill>
            <a:srgbClr val="AB0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9970" y="6451476"/>
            <a:ext cx="3651250" cy="3651250"/>
          </a:xfrm>
          <a:custGeom>
            <a:avLst/>
            <a:gdLst/>
            <a:ahLst/>
            <a:cxnLst/>
            <a:rect l="l" t="t" r="r" b="b"/>
            <a:pathLst>
              <a:path w="3651250" h="3651250">
                <a:moveTo>
                  <a:pt x="3650726" y="0"/>
                </a:moveTo>
                <a:lnTo>
                  <a:pt x="0" y="0"/>
                </a:lnTo>
                <a:lnTo>
                  <a:pt x="0" y="2608171"/>
                </a:lnTo>
                <a:lnTo>
                  <a:pt x="1078" y="2655712"/>
                </a:lnTo>
                <a:lnTo>
                  <a:pt x="4282" y="2702722"/>
                </a:lnTo>
                <a:lnTo>
                  <a:pt x="9566" y="2749155"/>
                </a:lnTo>
                <a:lnTo>
                  <a:pt x="16881" y="2794964"/>
                </a:lnTo>
                <a:lnTo>
                  <a:pt x="26181" y="2840102"/>
                </a:lnTo>
                <a:lnTo>
                  <a:pt x="37418" y="2884522"/>
                </a:lnTo>
                <a:lnTo>
                  <a:pt x="50547" y="2928177"/>
                </a:lnTo>
                <a:lnTo>
                  <a:pt x="65519" y="2971021"/>
                </a:lnTo>
                <a:lnTo>
                  <a:pt x="82289" y="3013006"/>
                </a:lnTo>
                <a:lnTo>
                  <a:pt x="100808" y="3054085"/>
                </a:lnTo>
                <a:lnTo>
                  <a:pt x="121030" y="3094213"/>
                </a:lnTo>
                <a:lnTo>
                  <a:pt x="142908" y="3133341"/>
                </a:lnTo>
                <a:lnTo>
                  <a:pt x="166395" y="3171422"/>
                </a:lnTo>
                <a:lnTo>
                  <a:pt x="191443" y="3208411"/>
                </a:lnTo>
                <a:lnTo>
                  <a:pt x="218007" y="3244260"/>
                </a:lnTo>
                <a:lnTo>
                  <a:pt x="246038" y="3278922"/>
                </a:lnTo>
                <a:lnTo>
                  <a:pt x="275491" y="3312351"/>
                </a:lnTo>
                <a:lnTo>
                  <a:pt x="306317" y="3344498"/>
                </a:lnTo>
                <a:lnTo>
                  <a:pt x="338471" y="3375319"/>
                </a:lnTo>
                <a:lnTo>
                  <a:pt x="371904" y="3404765"/>
                </a:lnTo>
                <a:lnTo>
                  <a:pt x="406570" y="3432789"/>
                </a:lnTo>
                <a:lnTo>
                  <a:pt x="442423" y="3459346"/>
                </a:lnTo>
                <a:lnTo>
                  <a:pt x="479414" y="3484387"/>
                </a:lnTo>
                <a:lnTo>
                  <a:pt x="517497" y="3507866"/>
                </a:lnTo>
                <a:lnTo>
                  <a:pt x="556625" y="3529737"/>
                </a:lnTo>
                <a:lnTo>
                  <a:pt x="596751" y="3549952"/>
                </a:lnTo>
                <a:lnTo>
                  <a:pt x="637829" y="3568464"/>
                </a:lnTo>
                <a:lnTo>
                  <a:pt x="679810" y="3585226"/>
                </a:lnTo>
                <a:lnTo>
                  <a:pt x="722648" y="3600192"/>
                </a:lnTo>
                <a:lnTo>
                  <a:pt x="766296" y="3613315"/>
                </a:lnTo>
                <a:lnTo>
                  <a:pt x="810707" y="3624548"/>
                </a:lnTo>
                <a:lnTo>
                  <a:pt x="855835" y="3633843"/>
                </a:lnTo>
                <a:lnTo>
                  <a:pt x="901631" y="3641154"/>
                </a:lnTo>
                <a:lnTo>
                  <a:pt x="948050" y="3646435"/>
                </a:lnTo>
                <a:lnTo>
                  <a:pt x="995043" y="3649638"/>
                </a:lnTo>
                <a:lnTo>
                  <a:pt x="1042565" y="3650716"/>
                </a:lnTo>
                <a:lnTo>
                  <a:pt x="3650726" y="3650716"/>
                </a:lnTo>
                <a:lnTo>
                  <a:pt x="3650726" y="0"/>
                </a:lnTo>
                <a:close/>
              </a:path>
            </a:pathLst>
          </a:custGeom>
          <a:solidFill>
            <a:srgbClr val="FF0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0396" y="2565524"/>
            <a:ext cx="3651250" cy="3651250"/>
          </a:xfrm>
          <a:custGeom>
            <a:avLst/>
            <a:gdLst/>
            <a:ahLst/>
            <a:cxnLst/>
            <a:rect l="l" t="t" r="r" b="b"/>
            <a:pathLst>
              <a:path w="3651250" h="3651250">
                <a:moveTo>
                  <a:pt x="2608171" y="0"/>
                </a:moveTo>
                <a:lnTo>
                  <a:pt x="0" y="0"/>
                </a:lnTo>
                <a:lnTo>
                  <a:pt x="0" y="3650726"/>
                </a:lnTo>
                <a:lnTo>
                  <a:pt x="3650726" y="3650726"/>
                </a:lnTo>
                <a:lnTo>
                  <a:pt x="3650726" y="1042554"/>
                </a:lnTo>
                <a:lnTo>
                  <a:pt x="3649648" y="995013"/>
                </a:lnTo>
                <a:lnTo>
                  <a:pt x="3646445" y="948002"/>
                </a:lnTo>
                <a:lnTo>
                  <a:pt x="3641165" y="901568"/>
                </a:lnTo>
                <a:lnTo>
                  <a:pt x="3633853" y="855759"/>
                </a:lnTo>
                <a:lnTo>
                  <a:pt x="3624558" y="810620"/>
                </a:lnTo>
                <a:lnTo>
                  <a:pt x="3613325" y="766199"/>
                </a:lnTo>
                <a:lnTo>
                  <a:pt x="3600202" y="722543"/>
                </a:lnTo>
                <a:lnTo>
                  <a:pt x="3585235" y="679699"/>
                </a:lnTo>
                <a:lnTo>
                  <a:pt x="3568472" y="637714"/>
                </a:lnTo>
                <a:lnTo>
                  <a:pt x="3549960" y="596634"/>
                </a:lnTo>
                <a:lnTo>
                  <a:pt x="3529745" y="556506"/>
                </a:lnTo>
                <a:lnTo>
                  <a:pt x="3507874" y="517378"/>
                </a:lnTo>
                <a:lnTo>
                  <a:pt x="3484394" y="479295"/>
                </a:lnTo>
                <a:lnTo>
                  <a:pt x="3459353" y="442306"/>
                </a:lnTo>
                <a:lnTo>
                  <a:pt x="3432796" y="406457"/>
                </a:lnTo>
                <a:lnTo>
                  <a:pt x="3404771" y="371795"/>
                </a:lnTo>
                <a:lnTo>
                  <a:pt x="3375324" y="338366"/>
                </a:lnTo>
                <a:lnTo>
                  <a:pt x="3344504" y="306218"/>
                </a:lnTo>
                <a:lnTo>
                  <a:pt x="3312355" y="275397"/>
                </a:lnTo>
                <a:lnTo>
                  <a:pt x="3278927" y="245951"/>
                </a:lnTo>
                <a:lnTo>
                  <a:pt x="3244264" y="217927"/>
                </a:lnTo>
                <a:lnTo>
                  <a:pt x="3208415" y="191370"/>
                </a:lnTo>
                <a:lnTo>
                  <a:pt x="3171426" y="166329"/>
                </a:lnTo>
                <a:lnTo>
                  <a:pt x="3133343" y="142849"/>
                </a:lnTo>
                <a:lnTo>
                  <a:pt x="3094215" y="120979"/>
                </a:lnTo>
                <a:lnTo>
                  <a:pt x="3054087" y="100764"/>
                </a:lnTo>
                <a:lnTo>
                  <a:pt x="3013007" y="82252"/>
                </a:lnTo>
                <a:lnTo>
                  <a:pt x="2971022" y="65489"/>
                </a:lnTo>
                <a:lnTo>
                  <a:pt x="2928178" y="50523"/>
                </a:lnTo>
                <a:lnTo>
                  <a:pt x="2884523" y="37400"/>
                </a:lnTo>
                <a:lnTo>
                  <a:pt x="2840102" y="26167"/>
                </a:lnTo>
                <a:lnTo>
                  <a:pt x="2794964" y="16872"/>
                </a:lnTo>
                <a:lnTo>
                  <a:pt x="2749155" y="9561"/>
                </a:lnTo>
                <a:lnTo>
                  <a:pt x="2702722" y="4280"/>
                </a:lnTo>
                <a:lnTo>
                  <a:pt x="2655712" y="1077"/>
                </a:lnTo>
                <a:lnTo>
                  <a:pt x="2608171" y="0"/>
                </a:lnTo>
                <a:close/>
              </a:path>
            </a:pathLst>
          </a:custGeom>
          <a:solidFill>
            <a:srgbClr val="FF0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76885" y="6682152"/>
            <a:ext cx="3651250" cy="3651250"/>
          </a:xfrm>
          <a:custGeom>
            <a:avLst/>
            <a:gdLst/>
            <a:ahLst/>
            <a:cxnLst/>
            <a:rect l="l" t="t" r="r" b="b"/>
            <a:pathLst>
              <a:path w="3651250" h="3651250">
                <a:moveTo>
                  <a:pt x="3650726" y="0"/>
                </a:moveTo>
                <a:lnTo>
                  <a:pt x="0" y="0"/>
                </a:lnTo>
                <a:lnTo>
                  <a:pt x="0" y="3650716"/>
                </a:lnTo>
                <a:lnTo>
                  <a:pt x="2608171" y="3650716"/>
                </a:lnTo>
                <a:lnTo>
                  <a:pt x="2655712" y="3649638"/>
                </a:lnTo>
                <a:lnTo>
                  <a:pt x="2702722" y="3646435"/>
                </a:lnTo>
                <a:lnTo>
                  <a:pt x="2749155" y="3641154"/>
                </a:lnTo>
                <a:lnTo>
                  <a:pt x="2794964" y="3633843"/>
                </a:lnTo>
                <a:lnTo>
                  <a:pt x="2840102" y="3624547"/>
                </a:lnTo>
                <a:lnTo>
                  <a:pt x="2884523" y="3613314"/>
                </a:lnTo>
                <a:lnTo>
                  <a:pt x="2928178" y="3600191"/>
                </a:lnTo>
                <a:lnTo>
                  <a:pt x="2971022" y="3585225"/>
                </a:lnTo>
                <a:lnTo>
                  <a:pt x="3013007" y="3568462"/>
                </a:lnTo>
                <a:lnTo>
                  <a:pt x="3054087" y="3549950"/>
                </a:lnTo>
                <a:lnTo>
                  <a:pt x="3094215" y="3529735"/>
                </a:lnTo>
                <a:lnTo>
                  <a:pt x="3133343" y="3507864"/>
                </a:lnTo>
                <a:lnTo>
                  <a:pt x="3171426" y="3484384"/>
                </a:lnTo>
                <a:lnTo>
                  <a:pt x="3208415" y="3459343"/>
                </a:lnTo>
                <a:lnTo>
                  <a:pt x="3244264" y="3432786"/>
                </a:lnTo>
                <a:lnTo>
                  <a:pt x="3278927" y="3404761"/>
                </a:lnTo>
                <a:lnTo>
                  <a:pt x="3312355" y="3375315"/>
                </a:lnTo>
                <a:lnTo>
                  <a:pt x="3344504" y="3344495"/>
                </a:lnTo>
                <a:lnTo>
                  <a:pt x="3375324" y="3312347"/>
                </a:lnTo>
                <a:lnTo>
                  <a:pt x="3404771" y="3278918"/>
                </a:lnTo>
                <a:lnTo>
                  <a:pt x="3432796" y="3244256"/>
                </a:lnTo>
                <a:lnTo>
                  <a:pt x="3459353" y="3208407"/>
                </a:lnTo>
                <a:lnTo>
                  <a:pt x="3484394" y="3171418"/>
                </a:lnTo>
                <a:lnTo>
                  <a:pt x="3507874" y="3133336"/>
                </a:lnTo>
                <a:lnTo>
                  <a:pt x="3529745" y="3094208"/>
                </a:lnTo>
                <a:lnTo>
                  <a:pt x="3549960" y="3054081"/>
                </a:lnTo>
                <a:lnTo>
                  <a:pt x="3568472" y="3013001"/>
                </a:lnTo>
                <a:lnTo>
                  <a:pt x="3585235" y="2971016"/>
                </a:lnTo>
                <a:lnTo>
                  <a:pt x="3600202" y="2928173"/>
                </a:lnTo>
                <a:lnTo>
                  <a:pt x="3613325" y="2884518"/>
                </a:lnTo>
                <a:lnTo>
                  <a:pt x="3624558" y="2840099"/>
                </a:lnTo>
                <a:lnTo>
                  <a:pt x="3633853" y="2794961"/>
                </a:lnTo>
                <a:lnTo>
                  <a:pt x="3641165" y="2749153"/>
                </a:lnTo>
                <a:lnTo>
                  <a:pt x="3646445" y="2702720"/>
                </a:lnTo>
                <a:lnTo>
                  <a:pt x="3649648" y="2655711"/>
                </a:lnTo>
                <a:lnTo>
                  <a:pt x="3650726" y="2608171"/>
                </a:lnTo>
                <a:lnTo>
                  <a:pt x="3650726" y="0"/>
                </a:lnTo>
                <a:close/>
              </a:path>
            </a:pathLst>
          </a:custGeom>
          <a:solidFill>
            <a:srgbClr val="AB0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0589" y="4296682"/>
            <a:ext cx="1603375" cy="1524635"/>
          </a:xfrm>
          <a:custGeom>
            <a:avLst/>
            <a:gdLst/>
            <a:ahLst/>
            <a:cxnLst/>
            <a:rect l="l" t="t" r="r" b="b"/>
            <a:pathLst>
              <a:path w="1603375" h="1524635">
                <a:moveTo>
                  <a:pt x="1603301" y="0"/>
                </a:moveTo>
                <a:lnTo>
                  <a:pt x="1554824" y="718"/>
                </a:lnTo>
                <a:lnTo>
                  <a:pt x="1506704" y="2859"/>
                </a:lnTo>
                <a:lnTo>
                  <a:pt x="1458962" y="6402"/>
                </a:lnTo>
                <a:lnTo>
                  <a:pt x="1411616" y="11328"/>
                </a:lnTo>
                <a:lnTo>
                  <a:pt x="1364688" y="17616"/>
                </a:lnTo>
                <a:lnTo>
                  <a:pt x="1318199" y="25246"/>
                </a:lnTo>
                <a:lnTo>
                  <a:pt x="1272167" y="34197"/>
                </a:lnTo>
                <a:lnTo>
                  <a:pt x="1226614" y="44450"/>
                </a:lnTo>
                <a:lnTo>
                  <a:pt x="1181559" y="55984"/>
                </a:lnTo>
                <a:lnTo>
                  <a:pt x="1137023" y="68779"/>
                </a:lnTo>
                <a:lnTo>
                  <a:pt x="1093026" y="82815"/>
                </a:lnTo>
                <a:lnTo>
                  <a:pt x="1049589" y="98071"/>
                </a:lnTo>
                <a:lnTo>
                  <a:pt x="1006731" y="114527"/>
                </a:lnTo>
                <a:lnTo>
                  <a:pt x="964473" y="132164"/>
                </a:lnTo>
                <a:lnTo>
                  <a:pt x="922835" y="150960"/>
                </a:lnTo>
                <a:lnTo>
                  <a:pt x="881837" y="170895"/>
                </a:lnTo>
                <a:lnTo>
                  <a:pt x="841500" y="191950"/>
                </a:lnTo>
                <a:lnTo>
                  <a:pt x="801844" y="214104"/>
                </a:lnTo>
                <a:lnTo>
                  <a:pt x="762888" y="237336"/>
                </a:lnTo>
                <a:lnTo>
                  <a:pt x="724654" y="261627"/>
                </a:lnTo>
                <a:lnTo>
                  <a:pt x="687162" y="286957"/>
                </a:lnTo>
                <a:lnTo>
                  <a:pt x="650431" y="313304"/>
                </a:lnTo>
                <a:lnTo>
                  <a:pt x="614482" y="340649"/>
                </a:lnTo>
                <a:lnTo>
                  <a:pt x="579335" y="368972"/>
                </a:lnTo>
                <a:lnTo>
                  <a:pt x="545010" y="398252"/>
                </a:lnTo>
                <a:lnTo>
                  <a:pt x="511529" y="428469"/>
                </a:lnTo>
                <a:lnTo>
                  <a:pt x="478910" y="459604"/>
                </a:lnTo>
                <a:lnTo>
                  <a:pt x="447174" y="491634"/>
                </a:lnTo>
                <a:lnTo>
                  <a:pt x="416342" y="524542"/>
                </a:lnTo>
                <a:lnTo>
                  <a:pt x="386433" y="558305"/>
                </a:lnTo>
                <a:lnTo>
                  <a:pt x="357468" y="592904"/>
                </a:lnTo>
                <a:lnTo>
                  <a:pt x="329468" y="628319"/>
                </a:lnTo>
                <a:lnTo>
                  <a:pt x="302451" y="664529"/>
                </a:lnTo>
                <a:lnTo>
                  <a:pt x="276439" y="701515"/>
                </a:lnTo>
                <a:lnTo>
                  <a:pt x="251452" y="739255"/>
                </a:lnTo>
                <a:lnTo>
                  <a:pt x="227510" y="777731"/>
                </a:lnTo>
                <a:lnTo>
                  <a:pt x="204634" y="816920"/>
                </a:lnTo>
                <a:lnTo>
                  <a:pt x="182842" y="856804"/>
                </a:lnTo>
                <a:lnTo>
                  <a:pt x="162157" y="897362"/>
                </a:lnTo>
                <a:lnTo>
                  <a:pt x="142598" y="938574"/>
                </a:lnTo>
                <a:lnTo>
                  <a:pt x="124184" y="980420"/>
                </a:lnTo>
                <a:lnTo>
                  <a:pt x="106938" y="1022878"/>
                </a:lnTo>
                <a:lnTo>
                  <a:pt x="90878" y="1065930"/>
                </a:lnTo>
                <a:lnTo>
                  <a:pt x="76025" y="1109554"/>
                </a:lnTo>
                <a:lnTo>
                  <a:pt x="62399" y="1153731"/>
                </a:lnTo>
                <a:lnTo>
                  <a:pt x="50020" y="1198441"/>
                </a:lnTo>
                <a:lnTo>
                  <a:pt x="38910" y="1243662"/>
                </a:lnTo>
                <a:lnTo>
                  <a:pt x="29087" y="1289376"/>
                </a:lnTo>
                <a:lnTo>
                  <a:pt x="20572" y="1335561"/>
                </a:lnTo>
                <a:lnTo>
                  <a:pt x="13386" y="1382197"/>
                </a:lnTo>
                <a:lnTo>
                  <a:pt x="7548" y="1429265"/>
                </a:lnTo>
                <a:lnTo>
                  <a:pt x="3079" y="1476744"/>
                </a:lnTo>
                <a:lnTo>
                  <a:pt x="0" y="1524613"/>
                </a:lnTo>
                <a:lnTo>
                  <a:pt x="1603301" y="1524613"/>
                </a:lnTo>
                <a:lnTo>
                  <a:pt x="1603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29277" y="6399122"/>
            <a:ext cx="1603375" cy="1524635"/>
          </a:xfrm>
          <a:custGeom>
            <a:avLst/>
            <a:gdLst/>
            <a:ahLst/>
            <a:cxnLst/>
            <a:rect l="l" t="t" r="r" b="b"/>
            <a:pathLst>
              <a:path w="1603375" h="1524634">
                <a:moveTo>
                  <a:pt x="1603301" y="0"/>
                </a:moveTo>
                <a:lnTo>
                  <a:pt x="0" y="0"/>
                </a:lnTo>
                <a:lnTo>
                  <a:pt x="3079" y="47868"/>
                </a:lnTo>
                <a:lnTo>
                  <a:pt x="7548" y="95346"/>
                </a:lnTo>
                <a:lnTo>
                  <a:pt x="13386" y="142413"/>
                </a:lnTo>
                <a:lnTo>
                  <a:pt x="20572" y="189049"/>
                </a:lnTo>
                <a:lnTo>
                  <a:pt x="29087" y="235234"/>
                </a:lnTo>
                <a:lnTo>
                  <a:pt x="38910" y="280947"/>
                </a:lnTo>
                <a:lnTo>
                  <a:pt x="50021" y="326168"/>
                </a:lnTo>
                <a:lnTo>
                  <a:pt x="62400" y="370877"/>
                </a:lnTo>
                <a:lnTo>
                  <a:pt x="76025" y="415054"/>
                </a:lnTo>
                <a:lnTo>
                  <a:pt x="90879" y="458678"/>
                </a:lnTo>
                <a:lnTo>
                  <a:pt x="106939" y="501730"/>
                </a:lnTo>
                <a:lnTo>
                  <a:pt x="124186" y="544188"/>
                </a:lnTo>
                <a:lnTo>
                  <a:pt x="142599" y="586034"/>
                </a:lnTo>
                <a:lnTo>
                  <a:pt x="162159" y="627245"/>
                </a:lnTo>
                <a:lnTo>
                  <a:pt x="182844" y="667803"/>
                </a:lnTo>
                <a:lnTo>
                  <a:pt x="204636" y="707687"/>
                </a:lnTo>
                <a:lnTo>
                  <a:pt x="227513" y="746877"/>
                </a:lnTo>
                <a:lnTo>
                  <a:pt x="251455" y="785352"/>
                </a:lnTo>
                <a:lnTo>
                  <a:pt x="276442" y="823093"/>
                </a:lnTo>
                <a:lnTo>
                  <a:pt x="302454" y="860078"/>
                </a:lnTo>
                <a:lnTo>
                  <a:pt x="329471" y="896289"/>
                </a:lnTo>
                <a:lnTo>
                  <a:pt x="357471" y="931704"/>
                </a:lnTo>
                <a:lnTo>
                  <a:pt x="386436" y="966303"/>
                </a:lnTo>
                <a:lnTo>
                  <a:pt x="416345" y="1000067"/>
                </a:lnTo>
                <a:lnTo>
                  <a:pt x="447178" y="1032974"/>
                </a:lnTo>
                <a:lnTo>
                  <a:pt x="478914" y="1065005"/>
                </a:lnTo>
                <a:lnTo>
                  <a:pt x="511533" y="1096139"/>
                </a:lnTo>
                <a:lnTo>
                  <a:pt x="545014" y="1126356"/>
                </a:lnTo>
                <a:lnTo>
                  <a:pt x="579339" y="1155637"/>
                </a:lnTo>
                <a:lnTo>
                  <a:pt x="614486" y="1183960"/>
                </a:lnTo>
                <a:lnTo>
                  <a:pt x="650435" y="1211305"/>
                </a:lnTo>
                <a:lnTo>
                  <a:pt x="687166" y="1237653"/>
                </a:lnTo>
                <a:lnTo>
                  <a:pt x="724659" y="1262982"/>
                </a:lnTo>
                <a:lnTo>
                  <a:pt x="762893" y="1287274"/>
                </a:lnTo>
                <a:lnTo>
                  <a:pt x="801848" y="1310506"/>
                </a:lnTo>
                <a:lnTo>
                  <a:pt x="841505" y="1332660"/>
                </a:lnTo>
                <a:lnTo>
                  <a:pt x="881842" y="1353715"/>
                </a:lnTo>
                <a:lnTo>
                  <a:pt x="922840" y="1373651"/>
                </a:lnTo>
                <a:lnTo>
                  <a:pt x="964478" y="1392447"/>
                </a:lnTo>
                <a:lnTo>
                  <a:pt x="1006735" y="1410083"/>
                </a:lnTo>
                <a:lnTo>
                  <a:pt x="1049593" y="1426540"/>
                </a:lnTo>
                <a:lnTo>
                  <a:pt x="1093030" y="1441796"/>
                </a:lnTo>
                <a:lnTo>
                  <a:pt x="1137027" y="1455832"/>
                </a:lnTo>
                <a:lnTo>
                  <a:pt x="1181563" y="1468627"/>
                </a:lnTo>
                <a:lnTo>
                  <a:pt x="1226617" y="1480161"/>
                </a:lnTo>
                <a:lnTo>
                  <a:pt x="1272170" y="1490414"/>
                </a:lnTo>
                <a:lnTo>
                  <a:pt x="1318201" y="1499366"/>
                </a:lnTo>
                <a:lnTo>
                  <a:pt x="1364691" y="1506996"/>
                </a:lnTo>
                <a:lnTo>
                  <a:pt x="1411618" y="1513284"/>
                </a:lnTo>
                <a:lnTo>
                  <a:pt x="1458963" y="1518210"/>
                </a:lnTo>
                <a:lnTo>
                  <a:pt x="1506706" y="1521754"/>
                </a:lnTo>
                <a:lnTo>
                  <a:pt x="1554825" y="1523895"/>
                </a:lnTo>
                <a:lnTo>
                  <a:pt x="1603301" y="1524613"/>
                </a:lnTo>
                <a:lnTo>
                  <a:pt x="1603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55946" y="6577443"/>
            <a:ext cx="1442085" cy="1517015"/>
          </a:xfrm>
          <a:custGeom>
            <a:avLst/>
            <a:gdLst/>
            <a:ahLst/>
            <a:cxnLst/>
            <a:rect l="l" t="t" r="r" b="b"/>
            <a:pathLst>
              <a:path w="1442084" h="1517015">
                <a:moveTo>
                  <a:pt x="1441851" y="0"/>
                </a:moveTo>
                <a:lnTo>
                  <a:pt x="0" y="0"/>
                </a:lnTo>
                <a:lnTo>
                  <a:pt x="0" y="1516466"/>
                </a:lnTo>
                <a:lnTo>
                  <a:pt x="47809" y="1510977"/>
                </a:lnTo>
                <a:lnTo>
                  <a:pt x="95181" y="1504098"/>
                </a:lnTo>
                <a:lnTo>
                  <a:pt x="142096" y="1495849"/>
                </a:lnTo>
                <a:lnTo>
                  <a:pt x="188532" y="1486252"/>
                </a:lnTo>
                <a:lnTo>
                  <a:pt x="234469" y="1475327"/>
                </a:lnTo>
                <a:lnTo>
                  <a:pt x="279885" y="1463097"/>
                </a:lnTo>
                <a:lnTo>
                  <a:pt x="324760" y="1449581"/>
                </a:lnTo>
                <a:lnTo>
                  <a:pt x="369071" y="1434800"/>
                </a:lnTo>
                <a:lnTo>
                  <a:pt x="412799" y="1418777"/>
                </a:lnTo>
                <a:lnTo>
                  <a:pt x="455922" y="1401532"/>
                </a:lnTo>
                <a:lnTo>
                  <a:pt x="498420" y="1383086"/>
                </a:lnTo>
                <a:lnTo>
                  <a:pt x="540270" y="1363459"/>
                </a:lnTo>
                <a:lnTo>
                  <a:pt x="581453" y="1342674"/>
                </a:lnTo>
                <a:lnTo>
                  <a:pt x="621947" y="1320750"/>
                </a:lnTo>
                <a:lnTo>
                  <a:pt x="661730" y="1297710"/>
                </a:lnTo>
                <a:lnTo>
                  <a:pt x="700783" y="1273574"/>
                </a:lnTo>
                <a:lnTo>
                  <a:pt x="739084" y="1248363"/>
                </a:lnTo>
                <a:lnTo>
                  <a:pt x="776612" y="1222099"/>
                </a:lnTo>
                <a:lnTo>
                  <a:pt x="813346" y="1194801"/>
                </a:lnTo>
                <a:lnTo>
                  <a:pt x="849265" y="1166492"/>
                </a:lnTo>
                <a:lnTo>
                  <a:pt x="884348" y="1137192"/>
                </a:lnTo>
                <a:lnTo>
                  <a:pt x="918574" y="1106923"/>
                </a:lnTo>
                <a:lnTo>
                  <a:pt x="951921" y="1075705"/>
                </a:lnTo>
                <a:lnTo>
                  <a:pt x="984370" y="1043559"/>
                </a:lnTo>
                <a:lnTo>
                  <a:pt x="1015898" y="1010507"/>
                </a:lnTo>
                <a:lnTo>
                  <a:pt x="1046485" y="976569"/>
                </a:lnTo>
                <a:lnTo>
                  <a:pt x="1076110" y="941767"/>
                </a:lnTo>
                <a:lnTo>
                  <a:pt x="1104752" y="906122"/>
                </a:lnTo>
                <a:lnTo>
                  <a:pt x="1132389" y="869654"/>
                </a:lnTo>
                <a:lnTo>
                  <a:pt x="1159001" y="832385"/>
                </a:lnTo>
                <a:lnTo>
                  <a:pt x="1184567" y="794335"/>
                </a:lnTo>
                <a:lnTo>
                  <a:pt x="1209065" y="755527"/>
                </a:lnTo>
                <a:lnTo>
                  <a:pt x="1232475" y="715980"/>
                </a:lnTo>
                <a:lnTo>
                  <a:pt x="1254775" y="675716"/>
                </a:lnTo>
                <a:lnTo>
                  <a:pt x="1275945" y="634755"/>
                </a:lnTo>
                <a:lnTo>
                  <a:pt x="1295964" y="593120"/>
                </a:lnTo>
                <a:lnTo>
                  <a:pt x="1314810" y="550831"/>
                </a:lnTo>
                <a:lnTo>
                  <a:pt x="1332462" y="507908"/>
                </a:lnTo>
                <a:lnTo>
                  <a:pt x="1348900" y="464374"/>
                </a:lnTo>
                <a:lnTo>
                  <a:pt x="1364102" y="420249"/>
                </a:lnTo>
                <a:lnTo>
                  <a:pt x="1378048" y="375553"/>
                </a:lnTo>
                <a:lnTo>
                  <a:pt x="1390716" y="330309"/>
                </a:lnTo>
                <a:lnTo>
                  <a:pt x="1402085" y="284537"/>
                </a:lnTo>
                <a:lnTo>
                  <a:pt x="1412135" y="238259"/>
                </a:lnTo>
                <a:lnTo>
                  <a:pt x="1420843" y="191494"/>
                </a:lnTo>
                <a:lnTo>
                  <a:pt x="1428190" y="144265"/>
                </a:lnTo>
                <a:lnTo>
                  <a:pt x="1434155" y="96592"/>
                </a:lnTo>
                <a:lnTo>
                  <a:pt x="1438715" y="48497"/>
                </a:lnTo>
                <a:lnTo>
                  <a:pt x="1441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48887" y="4713709"/>
            <a:ext cx="1442085" cy="1517015"/>
          </a:xfrm>
          <a:custGeom>
            <a:avLst/>
            <a:gdLst/>
            <a:ahLst/>
            <a:cxnLst/>
            <a:rect l="l" t="t" r="r" b="b"/>
            <a:pathLst>
              <a:path w="1442084" h="1517014">
                <a:moveTo>
                  <a:pt x="0" y="0"/>
                </a:moveTo>
                <a:lnTo>
                  <a:pt x="0" y="1516466"/>
                </a:lnTo>
                <a:lnTo>
                  <a:pt x="1441851" y="1516466"/>
                </a:lnTo>
                <a:lnTo>
                  <a:pt x="1438715" y="1467969"/>
                </a:lnTo>
                <a:lnTo>
                  <a:pt x="1434154" y="1419874"/>
                </a:lnTo>
                <a:lnTo>
                  <a:pt x="1428189" y="1372201"/>
                </a:lnTo>
                <a:lnTo>
                  <a:pt x="1420841" y="1324972"/>
                </a:lnTo>
                <a:lnTo>
                  <a:pt x="1412132" y="1278207"/>
                </a:lnTo>
                <a:lnTo>
                  <a:pt x="1402082" y="1231929"/>
                </a:lnTo>
                <a:lnTo>
                  <a:pt x="1390713" y="1186157"/>
                </a:lnTo>
                <a:lnTo>
                  <a:pt x="1378045" y="1140912"/>
                </a:lnTo>
                <a:lnTo>
                  <a:pt x="1364099" y="1096217"/>
                </a:lnTo>
                <a:lnTo>
                  <a:pt x="1348897" y="1052092"/>
                </a:lnTo>
                <a:lnTo>
                  <a:pt x="1332459" y="1008558"/>
                </a:lnTo>
                <a:lnTo>
                  <a:pt x="1314807" y="965635"/>
                </a:lnTo>
                <a:lnTo>
                  <a:pt x="1295961" y="923346"/>
                </a:lnTo>
                <a:lnTo>
                  <a:pt x="1275942" y="881710"/>
                </a:lnTo>
                <a:lnTo>
                  <a:pt x="1254773" y="840750"/>
                </a:lnTo>
                <a:lnTo>
                  <a:pt x="1232472" y="800486"/>
                </a:lnTo>
                <a:lnTo>
                  <a:pt x="1209063" y="760939"/>
                </a:lnTo>
                <a:lnTo>
                  <a:pt x="1184565" y="722131"/>
                </a:lnTo>
                <a:lnTo>
                  <a:pt x="1158999" y="684081"/>
                </a:lnTo>
                <a:lnTo>
                  <a:pt x="1132388" y="646812"/>
                </a:lnTo>
                <a:lnTo>
                  <a:pt x="1104751" y="610344"/>
                </a:lnTo>
                <a:lnTo>
                  <a:pt x="1076109" y="574699"/>
                </a:lnTo>
                <a:lnTo>
                  <a:pt x="1046485" y="539897"/>
                </a:lnTo>
                <a:lnTo>
                  <a:pt x="1015898" y="505959"/>
                </a:lnTo>
                <a:lnTo>
                  <a:pt x="984370" y="472907"/>
                </a:lnTo>
                <a:lnTo>
                  <a:pt x="951922" y="440761"/>
                </a:lnTo>
                <a:lnTo>
                  <a:pt x="918575" y="409543"/>
                </a:lnTo>
                <a:lnTo>
                  <a:pt x="884349" y="379274"/>
                </a:lnTo>
                <a:lnTo>
                  <a:pt x="849267" y="349974"/>
                </a:lnTo>
                <a:lnTo>
                  <a:pt x="813348" y="321665"/>
                </a:lnTo>
                <a:lnTo>
                  <a:pt x="776614" y="294367"/>
                </a:lnTo>
                <a:lnTo>
                  <a:pt x="739087" y="268103"/>
                </a:lnTo>
                <a:lnTo>
                  <a:pt x="700786" y="242892"/>
                </a:lnTo>
                <a:lnTo>
                  <a:pt x="661733" y="218756"/>
                </a:lnTo>
                <a:lnTo>
                  <a:pt x="621949" y="195715"/>
                </a:lnTo>
                <a:lnTo>
                  <a:pt x="581456" y="173792"/>
                </a:lnTo>
                <a:lnTo>
                  <a:pt x="540273" y="153007"/>
                </a:lnTo>
                <a:lnTo>
                  <a:pt x="498423" y="133380"/>
                </a:lnTo>
                <a:lnTo>
                  <a:pt x="455925" y="114934"/>
                </a:lnTo>
                <a:lnTo>
                  <a:pt x="412802" y="97689"/>
                </a:lnTo>
                <a:lnTo>
                  <a:pt x="369074" y="81665"/>
                </a:lnTo>
                <a:lnTo>
                  <a:pt x="324762" y="66885"/>
                </a:lnTo>
                <a:lnTo>
                  <a:pt x="279888" y="53369"/>
                </a:lnTo>
                <a:lnTo>
                  <a:pt x="234471" y="41139"/>
                </a:lnTo>
                <a:lnTo>
                  <a:pt x="188534" y="30214"/>
                </a:lnTo>
                <a:lnTo>
                  <a:pt x="142098" y="20617"/>
                </a:lnTo>
                <a:lnTo>
                  <a:pt x="95182" y="12368"/>
                </a:lnTo>
                <a:lnTo>
                  <a:pt x="47809" y="5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73584" y="3206564"/>
            <a:ext cx="260350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b="1" spc="50" dirty="0">
                <a:solidFill>
                  <a:srgbClr val="FFFFFF"/>
                </a:solidFill>
                <a:latin typeface="Tahoma"/>
                <a:cs typeface="Tahoma"/>
              </a:rPr>
              <a:t>Dedicated</a:t>
            </a:r>
            <a:r>
              <a:rPr sz="205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9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05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-3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2050" b="1" spc="-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60" dirty="0">
                <a:solidFill>
                  <a:srgbClr val="FFFFFF"/>
                </a:solidFill>
                <a:latin typeface="Tahoma"/>
                <a:cs typeface="Tahoma"/>
              </a:rPr>
              <a:t>maintenance.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69517" y="3303683"/>
            <a:ext cx="249110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b="1" spc="50" dirty="0">
                <a:solidFill>
                  <a:srgbClr val="FFFFFF"/>
                </a:solidFill>
                <a:latin typeface="Tahoma"/>
                <a:cs typeface="Tahoma"/>
              </a:rPr>
              <a:t>Dedicated</a:t>
            </a:r>
            <a:r>
              <a:rPr sz="205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Tahoma"/>
                <a:cs typeface="Tahoma"/>
              </a:rPr>
              <a:t>staff</a:t>
            </a:r>
            <a:r>
              <a:rPr sz="205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-3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2050" b="1" spc="-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25" dirty="0">
                <a:solidFill>
                  <a:srgbClr val="FFFFFF"/>
                </a:solidFill>
                <a:latin typeface="Tahoma"/>
                <a:cs typeface="Tahoma"/>
              </a:rPr>
              <a:t>elocation, </a:t>
            </a:r>
            <a:r>
              <a:rPr sz="2050" b="1" spc="30" dirty="0">
                <a:solidFill>
                  <a:srgbClr val="FFFFFF"/>
                </a:solidFill>
                <a:latin typeface="Tahoma"/>
                <a:cs typeface="Tahoma"/>
              </a:rPr>
              <a:t>battery </a:t>
            </a:r>
            <a:r>
              <a:rPr sz="2050" b="1" spc="-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40" dirty="0">
                <a:solidFill>
                  <a:srgbClr val="FFFFFF"/>
                </a:solidFill>
                <a:latin typeface="Tahoma"/>
                <a:cs typeface="Tahoma"/>
              </a:rPr>
              <a:t>swapping.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62723" y="8790427"/>
            <a:ext cx="242062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b="1" spc="60" dirty="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sz="205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40" dirty="0">
                <a:solidFill>
                  <a:srgbClr val="FFFFFF"/>
                </a:solidFill>
                <a:latin typeface="Tahoma"/>
                <a:cs typeface="Tahoma"/>
              </a:rPr>
              <a:t>Hylomob  </a:t>
            </a:r>
            <a:r>
              <a:rPr sz="2050" b="1" spc="20" dirty="0">
                <a:solidFill>
                  <a:srgbClr val="FFFFFF"/>
                </a:solidFill>
                <a:latin typeface="Tahoma"/>
                <a:cs typeface="Tahoma"/>
              </a:rPr>
              <a:t>range:</a:t>
            </a:r>
            <a:r>
              <a:rPr sz="205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20" dirty="0">
                <a:solidFill>
                  <a:srgbClr val="FFFFFF"/>
                </a:solidFill>
                <a:latin typeface="Tahoma"/>
                <a:cs typeface="Tahoma"/>
              </a:rPr>
              <a:t>55</a:t>
            </a:r>
            <a:r>
              <a:rPr sz="205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50" dirty="0">
                <a:solidFill>
                  <a:srgbClr val="FFFFFF"/>
                </a:solidFill>
                <a:latin typeface="Tahoma"/>
                <a:cs typeface="Tahoma"/>
              </a:rPr>
              <a:t>m.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9556" y="8790427"/>
            <a:ext cx="2757170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b="1" spc="35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sz="205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1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205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40" dirty="0">
                <a:solidFill>
                  <a:srgbClr val="FFFFFF"/>
                </a:solidFill>
                <a:latin typeface="Tahoma"/>
                <a:cs typeface="Tahoma"/>
              </a:rPr>
              <a:t>verific-  </a:t>
            </a:r>
            <a:r>
              <a:rPr sz="2050" b="1" spc="30" dirty="0">
                <a:solidFill>
                  <a:srgbClr val="FFFFFF"/>
                </a:solidFill>
                <a:latin typeface="Tahoma"/>
                <a:cs typeface="Tahoma"/>
              </a:rPr>
              <a:t>ation</a:t>
            </a:r>
            <a:r>
              <a:rPr sz="205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-29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205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60" dirty="0">
                <a:solidFill>
                  <a:srgbClr val="FFFFFF"/>
                </a:solidFill>
                <a:latin typeface="Tahoma"/>
                <a:cs typeface="Tahoma"/>
              </a:rPr>
              <a:t>minimal  </a:t>
            </a:r>
            <a:r>
              <a:rPr sz="2050" b="1" spc="15" dirty="0">
                <a:solidFill>
                  <a:srgbClr val="FFFFFF"/>
                </a:solidFill>
                <a:latin typeface="Tahoma"/>
                <a:cs typeface="Tahoma"/>
              </a:rPr>
              <a:t>verification</a:t>
            </a:r>
            <a:r>
              <a:rPr sz="205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Tahoma"/>
                <a:cs typeface="Tahoma"/>
              </a:rPr>
              <a:t>fee.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6222" y="4321735"/>
            <a:ext cx="5235575" cy="3902075"/>
            <a:chOff x="616222" y="4321735"/>
            <a:chExt cx="5235575" cy="3902075"/>
          </a:xfrm>
        </p:grpSpPr>
        <p:sp>
          <p:nvSpPr>
            <p:cNvPr id="17" name="object 17"/>
            <p:cNvSpPr/>
            <p:nvPr/>
          </p:nvSpPr>
          <p:spPr>
            <a:xfrm>
              <a:off x="616216" y="4321739"/>
              <a:ext cx="5235575" cy="3431540"/>
            </a:xfrm>
            <a:custGeom>
              <a:avLst/>
              <a:gdLst/>
              <a:ahLst/>
              <a:cxnLst/>
              <a:rect l="l" t="t" r="r" b="b"/>
              <a:pathLst>
                <a:path w="5235575" h="3431540">
                  <a:moveTo>
                    <a:pt x="2541498" y="59753"/>
                  </a:moveTo>
                  <a:lnTo>
                    <a:pt x="2538882" y="46824"/>
                  </a:lnTo>
                  <a:lnTo>
                    <a:pt x="2538882" y="59753"/>
                  </a:lnTo>
                  <a:lnTo>
                    <a:pt x="2538882" y="2901886"/>
                  </a:lnTo>
                  <a:lnTo>
                    <a:pt x="2534386" y="2924111"/>
                  </a:lnTo>
                  <a:lnTo>
                    <a:pt x="2522131" y="2942285"/>
                  </a:lnTo>
                  <a:lnTo>
                    <a:pt x="2503957" y="2954540"/>
                  </a:lnTo>
                  <a:lnTo>
                    <a:pt x="2481745" y="2959036"/>
                  </a:lnTo>
                  <a:lnTo>
                    <a:pt x="459828" y="2959036"/>
                  </a:lnTo>
                  <a:lnTo>
                    <a:pt x="437603" y="2954540"/>
                  </a:lnTo>
                  <a:lnTo>
                    <a:pt x="419430" y="2942285"/>
                  </a:lnTo>
                  <a:lnTo>
                    <a:pt x="407174" y="2924111"/>
                  </a:lnTo>
                  <a:lnTo>
                    <a:pt x="402678" y="2901886"/>
                  </a:lnTo>
                  <a:lnTo>
                    <a:pt x="402678" y="59753"/>
                  </a:lnTo>
                  <a:lnTo>
                    <a:pt x="407174" y="37541"/>
                  </a:lnTo>
                  <a:lnTo>
                    <a:pt x="419430" y="19380"/>
                  </a:lnTo>
                  <a:lnTo>
                    <a:pt x="437603" y="7112"/>
                  </a:lnTo>
                  <a:lnTo>
                    <a:pt x="459828" y="2616"/>
                  </a:lnTo>
                  <a:lnTo>
                    <a:pt x="2481745" y="2616"/>
                  </a:lnTo>
                  <a:lnTo>
                    <a:pt x="2503957" y="7112"/>
                  </a:lnTo>
                  <a:lnTo>
                    <a:pt x="2522131" y="19380"/>
                  </a:lnTo>
                  <a:lnTo>
                    <a:pt x="2534386" y="37541"/>
                  </a:lnTo>
                  <a:lnTo>
                    <a:pt x="2538882" y="59753"/>
                  </a:lnTo>
                  <a:lnTo>
                    <a:pt x="2538882" y="46824"/>
                  </a:lnTo>
                  <a:lnTo>
                    <a:pt x="2504986" y="4711"/>
                  </a:lnTo>
                  <a:lnTo>
                    <a:pt x="2481745" y="0"/>
                  </a:lnTo>
                  <a:lnTo>
                    <a:pt x="459828" y="0"/>
                  </a:lnTo>
                  <a:lnTo>
                    <a:pt x="436587" y="4711"/>
                  </a:lnTo>
                  <a:lnTo>
                    <a:pt x="417588" y="17526"/>
                  </a:lnTo>
                  <a:lnTo>
                    <a:pt x="404761" y="36525"/>
                  </a:lnTo>
                  <a:lnTo>
                    <a:pt x="400062" y="59753"/>
                  </a:lnTo>
                  <a:lnTo>
                    <a:pt x="400062" y="2901886"/>
                  </a:lnTo>
                  <a:lnTo>
                    <a:pt x="404761" y="2925127"/>
                  </a:lnTo>
                  <a:lnTo>
                    <a:pt x="417588" y="2944139"/>
                  </a:lnTo>
                  <a:lnTo>
                    <a:pt x="436587" y="2956953"/>
                  </a:lnTo>
                  <a:lnTo>
                    <a:pt x="459828" y="2961665"/>
                  </a:lnTo>
                  <a:lnTo>
                    <a:pt x="2481745" y="2961665"/>
                  </a:lnTo>
                  <a:lnTo>
                    <a:pt x="2494673" y="2959036"/>
                  </a:lnTo>
                  <a:lnTo>
                    <a:pt x="2504986" y="2956953"/>
                  </a:lnTo>
                  <a:lnTo>
                    <a:pt x="2523972" y="2944139"/>
                  </a:lnTo>
                  <a:lnTo>
                    <a:pt x="2536799" y="2925127"/>
                  </a:lnTo>
                  <a:lnTo>
                    <a:pt x="2541498" y="2901886"/>
                  </a:lnTo>
                  <a:lnTo>
                    <a:pt x="2541498" y="59753"/>
                  </a:lnTo>
                  <a:close/>
                </a:path>
                <a:path w="5235575" h="3431540">
                  <a:moveTo>
                    <a:pt x="5235448" y="3428644"/>
                  </a:moveTo>
                  <a:lnTo>
                    <a:pt x="0" y="3428644"/>
                  </a:lnTo>
                  <a:lnTo>
                    <a:pt x="0" y="3431260"/>
                  </a:lnTo>
                  <a:lnTo>
                    <a:pt x="5235448" y="3431260"/>
                  </a:lnTo>
                  <a:lnTo>
                    <a:pt x="5235448" y="3428644"/>
                  </a:lnTo>
                  <a:close/>
                </a:path>
              </a:pathLst>
            </a:custGeom>
            <a:solidFill>
              <a:srgbClr val="D1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5670" y="5010021"/>
              <a:ext cx="1198880" cy="245110"/>
            </a:xfrm>
            <a:custGeom>
              <a:avLst/>
              <a:gdLst/>
              <a:ahLst/>
              <a:cxnLst/>
              <a:rect l="l" t="t" r="r" b="b"/>
              <a:pathLst>
                <a:path w="1198880" h="245110">
                  <a:moveTo>
                    <a:pt x="124961" y="0"/>
                  </a:moveTo>
                  <a:lnTo>
                    <a:pt x="75476" y="5658"/>
                  </a:lnTo>
                  <a:lnTo>
                    <a:pt x="38731" y="21860"/>
                  </a:lnTo>
                  <a:lnTo>
                    <a:pt x="14908" y="47444"/>
                  </a:lnTo>
                  <a:lnTo>
                    <a:pt x="4188" y="81249"/>
                  </a:lnTo>
                  <a:lnTo>
                    <a:pt x="6754" y="122113"/>
                  </a:lnTo>
                  <a:lnTo>
                    <a:pt x="22786" y="168874"/>
                  </a:lnTo>
                  <a:lnTo>
                    <a:pt x="11102" y="184161"/>
                  </a:lnTo>
                  <a:lnTo>
                    <a:pt x="3500" y="202014"/>
                  </a:lnTo>
                  <a:lnTo>
                    <a:pt x="0" y="222216"/>
                  </a:lnTo>
                  <a:lnTo>
                    <a:pt x="619" y="244547"/>
                  </a:lnTo>
                  <a:lnTo>
                    <a:pt x="1198541" y="244547"/>
                  </a:lnTo>
                  <a:lnTo>
                    <a:pt x="1193661" y="237992"/>
                  </a:lnTo>
                  <a:lnTo>
                    <a:pt x="1167806" y="213084"/>
                  </a:lnTo>
                  <a:lnTo>
                    <a:pt x="1135299" y="193210"/>
                  </a:lnTo>
                  <a:lnTo>
                    <a:pt x="1100213" y="180350"/>
                  </a:lnTo>
                  <a:lnTo>
                    <a:pt x="1066618" y="176486"/>
                  </a:lnTo>
                  <a:lnTo>
                    <a:pt x="1055646" y="177725"/>
                  </a:lnTo>
                  <a:lnTo>
                    <a:pt x="1046335" y="180345"/>
                  </a:lnTo>
                  <a:lnTo>
                    <a:pt x="1038725" y="184229"/>
                  </a:lnTo>
                  <a:lnTo>
                    <a:pt x="1032860" y="189261"/>
                  </a:lnTo>
                  <a:lnTo>
                    <a:pt x="985661" y="164781"/>
                  </a:lnTo>
                  <a:lnTo>
                    <a:pt x="936989" y="145042"/>
                  </a:lnTo>
                  <a:lnTo>
                    <a:pt x="888137" y="130675"/>
                  </a:lnTo>
                  <a:lnTo>
                    <a:pt x="840395" y="122314"/>
                  </a:lnTo>
                  <a:lnTo>
                    <a:pt x="795056" y="120593"/>
                  </a:lnTo>
                  <a:lnTo>
                    <a:pt x="768825" y="123104"/>
                  </a:lnTo>
                  <a:lnTo>
                    <a:pt x="745743" y="128320"/>
                  </a:lnTo>
                  <a:lnTo>
                    <a:pt x="725873" y="136065"/>
                  </a:lnTo>
                  <a:lnTo>
                    <a:pt x="709278" y="146163"/>
                  </a:lnTo>
                  <a:lnTo>
                    <a:pt x="666471" y="114402"/>
                  </a:lnTo>
                  <a:lnTo>
                    <a:pt x="621325" y="86674"/>
                  </a:lnTo>
                  <a:lnTo>
                    <a:pt x="575267" y="63754"/>
                  </a:lnTo>
                  <a:lnTo>
                    <a:pt x="529725" y="46421"/>
                  </a:lnTo>
                  <a:lnTo>
                    <a:pt x="486128" y="35451"/>
                  </a:lnTo>
                  <a:lnTo>
                    <a:pt x="445904" y="31622"/>
                  </a:lnTo>
                  <a:lnTo>
                    <a:pt x="416547" y="34424"/>
                  </a:lnTo>
                  <a:lnTo>
                    <a:pt x="393419" y="42515"/>
                  </a:lnTo>
                  <a:lnTo>
                    <a:pt x="376613" y="55418"/>
                  </a:lnTo>
                  <a:lnTo>
                    <a:pt x="366221" y="72657"/>
                  </a:lnTo>
                  <a:lnTo>
                    <a:pt x="315399" y="47819"/>
                  </a:lnTo>
                  <a:lnTo>
                    <a:pt x="264946" y="27640"/>
                  </a:lnTo>
                  <a:lnTo>
                    <a:pt x="215778" y="12614"/>
                  </a:lnTo>
                  <a:lnTo>
                    <a:pt x="168811" y="3236"/>
                  </a:lnTo>
                  <a:lnTo>
                    <a:pt x="124961" y="0"/>
                  </a:lnTo>
                  <a:close/>
                </a:path>
              </a:pathLst>
            </a:custGeom>
            <a:solidFill>
              <a:srgbClr val="F3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1114" y="4321735"/>
              <a:ext cx="2141855" cy="2962275"/>
            </a:xfrm>
            <a:custGeom>
              <a:avLst/>
              <a:gdLst/>
              <a:ahLst/>
              <a:cxnLst/>
              <a:rect l="l" t="t" r="r" b="b"/>
              <a:pathLst>
                <a:path w="2141854" h="2962275">
                  <a:moveTo>
                    <a:pt x="2081674" y="0"/>
                  </a:moveTo>
                  <a:lnTo>
                    <a:pt x="59757" y="0"/>
                  </a:lnTo>
                  <a:lnTo>
                    <a:pt x="36523" y="4704"/>
                  </a:lnTo>
                  <a:lnTo>
                    <a:pt x="17525" y="17525"/>
                  </a:lnTo>
                  <a:lnTo>
                    <a:pt x="4704" y="36523"/>
                  </a:lnTo>
                  <a:lnTo>
                    <a:pt x="0" y="59757"/>
                  </a:lnTo>
                  <a:lnTo>
                    <a:pt x="0" y="2901890"/>
                  </a:lnTo>
                  <a:lnTo>
                    <a:pt x="4704" y="2925130"/>
                  </a:lnTo>
                  <a:lnTo>
                    <a:pt x="17525" y="2944131"/>
                  </a:lnTo>
                  <a:lnTo>
                    <a:pt x="36523" y="2956953"/>
                  </a:lnTo>
                  <a:lnTo>
                    <a:pt x="59757" y="2961658"/>
                  </a:lnTo>
                  <a:lnTo>
                    <a:pt x="2081674" y="2961658"/>
                  </a:lnTo>
                  <a:lnTo>
                    <a:pt x="2094605" y="2959040"/>
                  </a:lnTo>
                  <a:lnTo>
                    <a:pt x="59757" y="2959040"/>
                  </a:lnTo>
                  <a:lnTo>
                    <a:pt x="37537" y="2954541"/>
                  </a:lnTo>
                  <a:lnTo>
                    <a:pt x="19372" y="2942280"/>
                  </a:lnTo>
                  <a:lnTo>
                    <a:pt x="7115" y="2924112"/>
                  </a:lnTo>
                  <a:lnTo>
                    <a:pt x="2617" y="2901890"/>
                  </a:lnTo>
                  <a:lnTo>
                    <a:pt x="2617" y="59757"/>
                  </a:lnTo>
                  <a:lnTo>
                    <a:pt x="19372" y="19372"/>
                  </a:lnTo>
                  <a:lnTo>
                    <a:pt x="59757" y="2617"/>
                  </a:lnTo>
                  <a:lnTo>
                    <a:pt x="2094605" y="2617"/>
                  </a:lnTo>
                  <a:lnTo>
                    <a:pt x="2081674" y="0"/>
                  </a:lnTo>
                  <a:close/>
                </a:path>
                <a:path w="2141854" h="2962275">
                  <a:moveTo>
                    <a:pt x="2094605" y="2617"/>
                  </a:moveTo>
                  <a:lnTo>
                    <a:pt x="2081674" y="2617"/>
                  </a:lnTo>
                  <a:lnTo>
                    <a:pt x="2103896" y="7115"/>
                  </a:lnTo>
                  <a:lnTo>
                    <a:pt x="2122064" y="19372"/>
                  </a:lnTo>
                  <a:lnTo>
                    <a:pt x="2134325" y="37537"/>
                  </a:lnTo>
                  <a:lnTo>
                    <a:pt x="2138824" y="59757"/>
                  </a:lnTo>
                  <a:lnTo>
                    <a:pt x="2138824" y="2901890"/>
                  </a:lnTo>
                  <a:lnTo>
                    <a:pt x="2134325" y="2924112"/>
                  </a:lnTo>
                  <a:lnTo>
                    <a:pt x="2122064" y="2942280"/>
                  </a:lnTo>
                  <a:lnTo>
                    <a:pt x="2103896" y="2954541"/>
                  </a:lnTo>
                  <a:lnTo>
                    <a:pt x="2081674" y="2959040"/>
                  </a:lnTo>
                  <a:lnTo>
                    <a:pt x="2094605" y="2959040"/>
                  </a:lnTo>
                  <a:lnTo>
                    <a:pt x="2104915" y="2956953"/>
                  </a:lnTo>
                  <a:lnTo>
                    <a:pt x="2123915" y="2944131"/>
                  </a:lnTo>
                  <a:lnTo>
                    <a:pt x="2136737" y="2925130"/>
                  </a:lnTo>
                  <a:lnTo>
                    <a:pt x="2141442" y="2901890"/>
                  </a:lnTo>
                  <a:lnTo>
                    <a:pt x="2141442" y="59757"/>
                  </a:lnTo>
                  <a:lnTo>
                    <a:pt x="2136737" y="36523"/>
                  </a:lnTo>
                  <a:lnTo>
                    <a:pt x="2123915" y="17525"/>
                  </a:lnTo>
                  <a:lnTo>
                    <a:pt x="2104915" y="4704"/>
                  </a:lnTo>
                  <a:lnTo>
                    <a:pt x="2094605" y="2617"/>
                  </a:lnTo>
                  <a:close/>
                </a:path>
              </a:pathLst>
            </a:custGeom>
            <a:solidFill>
              <a:srgbClr val="D1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4719" y="4438008"/>
              <a:ext cx="2613660" cy="385445"/>
            </a:xfrm>
            <a:custGeom>
              <a:avLst/>
              <a:gdLst/>
              <a:ahLst/>
              <a:cxnLst/>
              <a:rect l="l" t="t" r="r" b="b"/>
              <a:pathLst>
                <a:path w="2613660" h="385445">
                  <a:moveTo>
                    <a:pt x="1345882" y="384937"/>
                  </a:moveTo>
                  <a:lnTo>
                    <a:pt x="1290662" y="338302"/>
                  </a:lnTo>
                  <a:lnTo>
                    <a:pt x="1229982" y="321233"/>
                  </a:lnTo>
                  <a:lnTo>
                    <a:pt x="1219898" y="322592"/>
                  </a:lnTo>
                  <a:lnTo>
                    <a:pt x="1211478" y="325564"/>
                  </a:lnTo>
                  <a:lnTo>
                    <a:pt x="1204734" y="330034"/>
                  </a:lnTo>
                  <a:lnTo>
                    <a:pt x="1199692" y="335838"/>
                  </a:lnTo>
                  <a:lnTo>
                    <a:pt x="1154722" y="307797"/>
                  </a:lnTo>
                  <a:lnTo>
                    <a:pt x="1111694" y="286651"/>
                  </a:lnTo>
                  <a:lnTo>
                    <a:pt x="1062939" y="268757"/>
                  </a:lnTo>
                  <a:lnTo>
                    <a:pt x="1018552" y="259194"/>
                  </a:lnTo>
                  <a:lnTo>
                    <a:pt x="976820" y="257225"/>
                  </a:lnTo>
                  <a:lnTo>
                    <a:pt x="952817" y="260108"/>
                  </a:lnTo>
                  <a:lnTo>
                    <a:pt x="931926" y="266115"/>
                  </a:lnTo>
                  <a:lnTo>
                    <a:pt x="914184" y="274993"/>
                  </a:lnTo>
                  <a:lnTo>
                    <a:pt x="899629" y="286550"/>
                  </a:lnTo>
                  <a:lnTo>
                    <a:pt x="858227" y="250240"/>
                  </a:lnTo>
                  <a:lnTo>
                    <a:pt x="815009" y="218541"/>
                  </a:lnTo>
                  <a:lnTo>
                    <a:pt x="771220" y="192328"/>
                  </a:lnTo>
                  <a:lnTo>
                    <a:pt x="728256" y="172504"/>
                  </a:lnTo>
                  <a:lnTo>
                    <a:pt x="687476" y="159956"/>
                  </a:lnTo>
                  <a:lnTo>
                    <a:pt x="650227" y="155587"/>
                  </a:lnTo>
                  <a:lnTo>
                    <a:pt x="623366" y="158788"/>
                  </a:lnTo>
                  <a:lnTo>
                    <a:pt x="602602" y="168046"/>
                  </a:lnTo>
                  <a:lnTo>
                    <a:pt x="587997" y="182803"/>
                  </a:lnTo>
                  <a:lnTo>
                    <a:pt x="579577" y="202501"/>
                  </a:lnTo>
                  <a:lnTo>
                    <a:pt x="531304" y="174053"/>
                  </a:lnTo>
                  <a:lnTo>
                    <a:pt x="483641" y="150964"/>
                  </a:lnTo>
                  <a:lnTo>
                    <a:pt x="437489" y="133769"/>
                  </a:lnTo>
                  <a:lnTo>
                    <a:pt x="393700" y="123050"/>
                  </a:lnTo>
                  <a:lnTo>
                    <a:pt x="353161" y="119354"/>
                  </a:lnTo>
                  <a:lnTo>
                    <a:pt x="301675" y="128117"/>
                  </a:lnTo>
                  <a:lnTo>
                    <a:pt x="267068" y="152996"/>
                  </a:lnTo>
                  <a:lnTo>
                    <a:pt x="249478" y="191897"/>
                  </a:lnTo>
                  <a:lnTo>
                    <a:pt x="249085" y="242709"/>
                  </a:lnTo>
                  <a:lnTo>
                    <a:pt x="220472" y="228142"/>
                  </a:lnTo>
                  <a:lnTo>
                    <a:pt x="192709" y="217271"/>
                  </a:lnTo>
                  <a:lnTo>
                    <a:pt x="166395" y="210477"/>
                  </a:lnTo>
                  <a:lnTo>
                    <a:pt x="142113" y="208140"/>
                  </a:lnTo>
                  <a:lnTo>
                    <a:pt x="114401" y="212585"/>
                  </a:lnTo>
                  <a:lnTo>
                    <a:pt x="95262" y="225247"/>
                  </a:lnTo>
                  <a:lnTo>
                    <a:pt x="84759" y="245135"/>
                  </a:lnTo>
                  <a:lnTo>
                    <a:pt x="82969" y="271246"/>
                  </a:lnTo>
                  <a:lnTo>
                    <a:pt x="79209" y="271246"/>
                  </a:lnTo>
                  <a:lnTo>
                    <a:pt x="30848" y="284213"/>
                  </a:lnTo>
                  <a:lnTo>
                    <a:pt x="0" y="344170"/>
                  </a:lnTo>
                  <a:lnTo>
                    <a:pt x="13169" y="384937"/>
                  </a:lnTo>
                  <a:lnTo>
                    <a:pt x="1345882" y="384937"/>
                  </a:lnTo>
                  <a:close/>
                </a:path>
                <a:path w="2613660" h="385445">
                  <a:moveTo>
                    <a:pt x="2613291" y="156933"/>
                  </a:moveTo>
                  <a:lnTo>
                    <a:pt x="2572715" y="123977"/>
                  </a:lnTo>
                  <a:lnTo>
                    <a:pt x="2528633" y="113245"/>
                  </a:lnTo>
                  <a:lnTo>
                    <a:pt x="2518549" y="113690"/>
                  </a:lnTo>
                  <a:lnTo>
                    <a:pt x="2511234" y="116674"/>
                  </a:lnTo>
                  <a:lnTo>
                    <a:pt x="2506980" y="121450"/>
                  </a:lnTo>
                  <a:lnTo>
                    <a:pt x="2468943" y="102260"/>
                  </a:lnTo>
                  <a:lnTo>
                    <a:pt x="2429751" y="87998"/>
                  </a:lnTo>
                  <a:lnTo>
                    <a:pt x="2391029" y="79438"/>
                  </a:lnTo>
                  <a:lnTo>
                    <a:pt x="2354389" y="77381"/>
                  </a:lnTo>
                  <a:lnTo>
                    <a:pt x="2337562" y="78994"/>
                  </a:lnTo>
                  <a:lnTo>
                    <a:pt x="2322753" y="82346"/>
                  </a:lnTo>
                  <a:lnTo>
                    <a:pt x="2310003" y="87312"/>
                  </a:lnTo>
                  <a:lnTo>
                    <a:pt x="2299347" y="93789"/>
                  </a:lnTo>
                  <a:lnTo>
                    <a:pt x="2257526" y="64160"/>
                  </a:lnTo>
                  <a:lnTo>
                    <a:pt x="2213356" y="40906"/>
                  </a:lnTo>
                  <a:lnTo>
                    <a:pt x="2169934" y="25730"/>
                  </a:lnTo>
                  <a:lnTo>
                    <a:pt x="2130348" y="20294"/>
                  </a:lnTo>
                  <a:lnTo>
                    <a:pt x="2111502" y="22098"/>
                  </a:lnTo>
                  <a:lnTo>
                    <a:pt x="2096668" y="27292"/>
                  </a:lnTo>
                  <a:lnTo>
                    <a:pt x="2085873" y="35572"/>
                  </a:lnTo>
                  <a:lnTo>
                    <a:pt x="2079205" y="46634"/>
                  </a:lnTo>
                  <a:lnTo>
                    <a:pt x="2038464" y="27152"/>
                  </a:lnTo>
                  <a:lnTo>
                    <a:pt x="1998306" y="12484"/>
                  </a:lnTo>
                  <a:lnTo>
                    <a:pt x="1959914" y="3225"/>
                  </a:lnTo>
                  <a:lnTo>
                    <a:pt x="1924405" y="0"/>
                  </a:lnTo>
                  <a:lnTo>
                    <a:pt x="1879828" y="8039"/>
                  </a:lnTo>
                  <a:lnTo>
                    <a:pt x="1853780" y="30454"/>
                  </a:lnTo>
                  <a:lnTo>
                    <a:pt x="1846656" y="64731"/>
                  </a:lnTo>
                  <a:lnTo>
                    <a:pt x="1858835" y="108369"/>
                  </a:lnTo>
                  <a:lnTo>
                    <a:pt x="1835404" y="113271"/>
                  </a:lnTo>
                  <a:lnTo>
                    <a:pt x="1818627" y="124650"/>
                  </a:lnTo>
                  <a:lnTo>
                    <a:pt x="1812861" y="140030"/>
                  </a:lnTo>
                  <a:lnTo>
                    <a:pt x="1822462" y="156933"/>
                  </a:lnTo>
                  <a:lnTo>
                    <a:pt x="2613291" y="156933"/>
                  </a:lnTo>
                  <a:close/>
                </a:path>
              </a:pathLst>
            </a:custGeom>
            <a:solidFill>
              <a:srgbClr val="F3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9670" y="6610343"/>
              <a:ext cx="240665" cy="1140460"/>
            </a:xfrm>
            <a:custGeom>
              <a:avLst/>
              <a:gdLst/>
              <a:ahLst/>
              <a:cxnLst/>
              <a:rect l="l" t="t" r="r" b="b"/>
              <a:pathLst>
                <a:path w="240664" h="1140459">
                  <a:moveTo>
                    <a:pt x="0" y="1140038"/>
                  </a:moveTo>
                  <a:lnTo>
                    <a:pt x="240076" y="1140038"/>
                  </a:lnTo>
                  <a:lnTo>
                    <a:pt x="240076" y="0"/>
                  </a:lnTo>
                  <a:lnTo>
                    <a:pt x="0" y="0"/>
                  </a:lnTo>
                  <a:lnTo>
                    <a:pt x="0" y="1140038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9746" y="6213559"/>
              <a:ext cx="584835" cy="1537335"/>
            </a:xfrm>
            <a:custGeom>
              <a:avLst/>
              <a:gdLst/>
              <a:ahLst/>
              <a:cxnLst/>
              <a:rect l="l" t="t" r="r" b="b"/>
              <a:pathLst>
                <a:path w="584835" h="1537334">
                  <a:moveTo>
                    <a:pt x="584840" y="0"/>
                  </a:moveTo>
                  <a:lnTo>
                    <a:pt x="0" y="0"/>
                  </a:lnTo>
                  <a:lnTo>
                    <a:pt x="0" y="1536822"/>
                  </a:lnTo>
                  <a:lnTo>
                    <a:pt x="584840" y="1536822"/>
                  </a:lnTo>
                  <a:lnTo>
                    <a:pt x="584840" y="0"/>
                  </a:lnTo>
                  <a:close/>
                </a:path>
              </a:pathLst>
            </a:custGeom>
            <a:solidFill>
              <a:srgbClr val="F3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74587" y="6213559"/>
              <a:ext cx="303530" cy="1537335"/>
            </a:xfrm>
            <a:custGeom>
              <a:avLst/>
              <a:gdLst/>
              <a:ahLst/>
              <a:cxnLst/>
              <a:rect l="l" t="t" r="r" b="b"/>
              <a:pathLst>
                <a:path w="303530" h="1537334">
                  <a:moveTo>
                    <a:pt x="303519" y="0"/>
                  </a:moveTo>
                  <a:lnTo>
                    <a:pt x="0" y="0"/>
                  </a:lnTo>
                  <a:lnTo>
                    <a:pt x="0" y="1536822"/>
                  </a:lnTo>
                  <a:lnTo>
                    <a:pt x="303519" y="1536822"/>
                  </a:lnTo>
                  <a:lnTo>
                    <a:pt x="303519" y="0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435" y="6060810"/>
              <a:ext cx="506730" cy="153035"/>
            </a:xfrm>
            <a:custGeom>
              <a:avLst/>
              <a:gdLst/>
              <a:ahLst/>
              <a:cxnLst/>
              <a:rect l="l" t="t" r="r" b="b"/>
              <a:pathLst>
                <a:path w="506730" h="153035">
                  <a:moveTo>
                    <a:pt x="506152" y="0"/>
                  </a:moveTo>
                  <a:lnTo>
                    <a:pt x="0" y="0"/>
                  </a:lnTo>
                  <a:lnTo>
                    <a:pt x="0" y="152749"/>
                  </a:lnTo>
                  <a:lnTo>
                    <a:pt x="506152" y="152749"/>
                  </a:lnTo>
                  <a:lnTo>
                    <a:pt x="506152" y="0"/>
                  </a:lnTo>
                  <a:close/>
                </a:path>
              </a:pathLst>
            </a:custGeom>
            <a:solidFill>
              <a:srgbClr val="F3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8424" y="6060814"/>
              <a:ext cx="731520" cy="153035"/>
            </a:xfrm>
            <a:custGeom>
              <a:avLst/>
              <a:gdLst/>
              <a:ahLst/>
              <a:cxnLst/>
              <a:rect l="l" t="t" r="r" b="b"/>
              <a:pathLst>
                <a:path w="731519" h="153035">
                  <a:moveTo>
                    <a:pt x="730973" y="0"/>
                  </a:moveTo>
                  <a:lnTo>
                    <a:pt x="506145" y="0"/>
                  </a:lnTo>
                  <a:lnTo>
                    <a:pt x="506145" y="118452"/>
                  </a:lnTo>
                  <a:lnTo>
                    <a:pt x="0" y="118452"/>
                  </a:lnTo>
                  <a:lnTo>
                    <a:pt x="0" y="152755"/>
                  </a:lnTo>
                  <a:lnTo>
                    <a:pt x="506145" y="152755"/>
                  </a:lnTo>
                  <a:lnTo>
                    <a:pt x="730973" y="152755"/>
                  </a:lnTo>
                  <a:lnTo>
                    <a:pt x="730973" y="0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7134" y="5908060"/>
              <a:ext cx="427990" cy="153035"/>
            </a:xfrm>
            <a:custGeom>
              <a:avLst/>
              <a:gdLst/>
              <a:ahLst/>
              <a:cxnLst/>
              <a:rect l="l" t="t" r="r" b="b"/>
              <a:pathLst>
                <a:path w="427989" h="153035">
                  <a:moveTo>
                    <a:pt x="427452" y="0"/>
                  </a:moveTo>
                  <a:lnTo>
                    <a:pt x="0" y="0"/>
                  </a:lnTo>
                  <a:lnTo>
                    <a:pt x="0" y="152749"/>
                  </a:lnTo>
                  <a:lnTo>
                    <a:pt x="427452" y="152749"/>
                  </a:lnTo>
                  <a:lnTo>
                    <a:pt x="427452" y="0"/>
                  </a:lnTo>
                  <a:close/>
                </a:path>
              </a:pathLst>
            </a:custGeom>
            <a:solidFill>
              <a:srgbClr val="F3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7126" y="5694597"/>
              <a:ext cx="574040" cy="366395"/>
            </a:xfrm>
            <a:custGeom>
              <a:avLst/>
              <a:gdLst/>
              <a:ahLst/>
              <a:cxnLst/>
              <a:rect l="l" t="t" r="r" b="b"/>
              <a:pathLst>
                <a:path w="574039" h="366395">
                  <a:moveTo>
                    <a:pt x="300990" y="0"/>
                  </a:moveTo>
                  <a:lnTo>
                    <a:pt x="272605" y="0"/>
                  </a:lnTo>
                  <a:lnTo>
                    <a:pt x="272605" y="213474"/>
                  </a:lnTo>
                  <a:lnTo>
                    <a:pt x="300990" y="213474"/>
                  </a:lnTo>
                  <a:lnTo>
                    <a:pt x="300990" y="0"/>
                  </a:lnTo>
                  <a:close/>
                </a:path>
                <a:path w="574039" h="366395">
                  <a:moveTo>
                    <a:pt x="573582" y="213474"/>
                  </a:moveTo>
                  <a:lnTo>
                    <a:pt x="427443" y="213474"/>
                  </a:lnTo>
                  <a:lnTo>
                    <a:pt x="427443" y="331927"/>
                  </a:lnTo>
                  <a:lnTo>
                    <a:pt x="0" y="331927"/>
                  </a:lnTo>
                  <a:lnTo>
                    <a:pt x="0" y="366217"/>
                  </a:lnTo>
                  <a:lnTo>
                    <a:pt x="427443" y="366217"/>
                  </a:lnTo>
                  <a:lnTo>
                    <a:pt x="573582" y="366217"/>
                  </a:lnTo>
                  <a:lnTo>
                    <a:pt x="573582" y="213474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81219" y="6480786"/>
              <a:ext cx="427355" cy="1270000"/>
            </a:xfrm>
            <a:custGeom>
              <a:avLst/>
              <a:gdLst/>
              <a:ahLst/>
              <a:cxnLst/>
              <a:rect l="l" t="t" r="r" b="b"/>
              <a:pathLst>
                <a:path w="427355" h="1270000">
                  <a:moveTo>
                    <a:pt x="427076" y="0"/>
                  </a:moveTo>
                  <a:lnTo>
                    <a:pt x="0" y="0"/>
                  </a:lnTo>
                  <a:lnTo>
                    <a:pt x="0" y="1269594"/>
                  </a:lnTo>
                  <a:lnTo>
                    <a:pt x="427076" y="1269594"/>
                  </a:lnTo>
                  <a:lnTo>
                    <a:pt x="427076" y="0"/>
                  </a:lnTo>
                  <a:close/>
                </a:path>
              </a:pathLst>
            </a:custGeom>
            <a:solidFill>
              <a:srgbClr val="F3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8295" y="6480786"/>
              <a:ext cx="222250" cy="1270000"/>
            </a:xfrm>
            <a:custGeom>
              <a:avLst/>
              <a:gdLst/>
              <a:ahLst/>
              <a:cxnLst/>
              <a:rect l="l" t="t" r="r" b="b"/>
              <a:pathLst>
                <a:path w="222250" h="1270000">
                  <a:moveTo>
                    <a:pt x="221647" y="0"/>
                  </a:moveTo>
                  <a:lnTo>
                    <a:pt x="0" y="0"/>
                  </a:lnTo>
                  <a:lnTo>
                    <a:pt x="0" y="1269594"/>
                  </a:lnTo>
                  <a:lnTo>
                    <a:pt x="221647" y="1269594"/>
                  </a:lnTo>
                  <a:lnTo>
                    <a:pt x="221647" y="0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9122" y="6843530"/>
              <a:ext cx="324485" cy="907415"/>
            </a:xfrm>
            <a:custGeom>
              <a:avLst/>
              <a:gdLst/>
              <a:ahLst/>
              <a:cxnLst/>
              <a:rect l="l" t="t" r="r" b="b"/>
              <a:pathLst>
                <a:path w="324485" h="907415">
                  <a:moveTo>
                    <a:pt x="0" y="0"/>
                  </a:moveTo>
                  <a:lnTo>
                    <a:pt x="0" y="906841"/>
                  </a:lnTo>
                  <a:lnTo>
                    <a:pt x="323874" y="906841"/>
                  </a:lnTo>
                  <a:lnTo>
                    <a:pt x="323874" y="277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19120" y="6843528"/>
              <a:ext cx="492125" cy="907415"/>
            </a:xfrm>
            <a:custGeom>
              <a:avLst/>
              <a:gdLst/>
              <a:ahLst/>
              <a:cxnLst/>
              <a:rect l="l" t="t" r="r" b="b"/>
              <a:pathLst>
                <a:path w="492125" h="907415">
                  <a:moveTo>
                    <a:pt x="491959" y="277622"/>
                  </a:moveTo>
                  <a:lnTo>
                    <a:pt x="168084" y="0"/>
                  </a:lnTo>
                  <a:lnTo>
                    <a:pt x="0" y="0"/>
                  </a:lnTo>
                  <a:lnTo>
                    <a:pt x="323862" y="277622"/>
                  </a:lnTo>
                  <a:lnTo>
                    <a:pt x="323862" y="906856"/>
                  </a:lnTo>
                  <a:lnTo>
                    <a:pt x="491959" y="906856"/>
                  </a:lnTo>
                  <a:lnTo>
                    <a:pt x="491959" y="277622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8908" y="7635920"/>
              <a:ext cx="91159" cy="11445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017450" y="7635920"/>
              <a:ext cx="91440" cy="114935"/>
            </a:xfrm>
            <a:custGeom>
              <a:avLst/>
              <a:gdLst/>
              <a:ahLst/>
              <a:cxnLst/>
              <a:rect l="l" t="t" r="r" b="b"/>
              <a:pathLst>
                <a:path w="91439" h="114934">
                  <a:moveTo>
                    <a:pt x="0" y="0"/>
                  </a:moveTo>
                  <a:lnTo>
                    <a:pt x="18616" y="40995"/>
                  </a:lnTo>
                  <a:lnTo>
                    <a:pt x="26208" y="77772"/>
                  </a:lnTo>
                  <a:lnTo>
                    <a:pt x="27384" y="104277"/>
                  </a:lnTo>
                  <a:lnTo>
                    <a:pt x="26753" y="114457"/>
                  </a:lnTo>
                  <a:lnTo>
                    <a:pt x="91149" y="114457"/>
                  </a:lnTo>
                  <a:lnTo>
                    <a:pt x="85407" y="70167"/>
                  </a:lnTo>
                  <a:lnTo>
                    <a:pt x="73999" y="43481"/>
                  </a:lnTo>
                  <a:lnTo>
                    <a:pt x="48378" y="23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9640" y="7577451"/>
              <a:ext cx="101318" cy="17292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049346" y="7577451"/>
              <a:ext cx="107314" cy="173355"/>
            </a:xfrm>
            <a:custGeom>
              <a:avLst/>
              <a:gdLst/>
              <a:ahLst/>
              <a:cxnLst/>
              <a:rect l="l" t="t" r="r" b="b"/>
              <a:pathLst>
                <a:path w="107314" h="173354">
                  <a:moveTo>
                    <a:pt x="0" y="0"/>
                  </a:moveTo>
                  <a:lnTo>
                    <a:pt x="25852" y="54478"/>
                  </a:lnTo>
                  <a:lnTo>
                    <a:pt x="38441" y="110870"/>
                  </a:lnTo>
                  <a:lnTo>
                    <a:pt x="42513" y="155059"/>
                  </a:lnTo>
                  <a:lnTo>
                    <a:pt x="42815" y="172926"/>
                  </a:lnTo>
                  <a:lnTo>
                    <a:pt x="107211" y="172926"/>
                  </a:lnTo>
                  <a:lnTo>
                    <a:pt x="102391" y="98851"/>
                  </a:lnTo>
                  <a:lnTo>
                    <a:pt x="89616" y="56146"/>
                  </a:lnTo>
                  <a:lnTo>
                    <a:pt x="58836" y="2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09328" y="4902091"/>
              <a:ext cx="2077085" cy="2677160"/>
            </a:xfrm>
            <a:custGeom>
              <a:avLst/>
              <a:gdLst/>
              <a:ahLst/>
              <a:cxnLst/>
              <a:rect l="l" t="t" r="r" b="b"/>
              <a:pathLst>
                <a:path w="2077085" h="2677159">
                  <a:moveTo>
                    <a:pt x="2076640" y="522058"/>
                  </a:moveTo>
                  <a:lnTo>
                    <a:pt x="2075611" y="521030"/>
                  </a:lnTo>
                  <a:lnTo>
                    <a:pt x="2075611" y="519582"/>
                  </a:lnTo>
                  <a:lnTo>
                    <a:pt x="2070938" y="514896"/>
                  </a:lnTo>
                  <a:lnTo>
                    <a:pt x="2069477" y="514896"/>
                  </a:lnTo>
                  <a:lnTo>
                    <a:pt x="2039861" y="485279"/>
                  </a:lnTo>
                  <a:lnTo>
                    <a:pt x="2039861" y="514896"/>
                  </a:lnTo>
                  <a:lnTo>
                    <a:pt x="1818919" y="514896"/>
                  </a:lnTo>
                  <a:lnTo>
                    <a:pt x="1818919" y="293954"/>
                  </a:lnTo>
                  <a:lnTo>
                    <a:pt x="2039861" y="514896"/>
                  </a:lnTo>
                  <a:lnTo>
                    <a:pt x="2039861" y="485279"/>
                  </a:lnTo>
                  <a:lnTo>
                    <a:pt x="1819935" y="265353"/>
                  </a:lnTo>
                  <a:lnTo>
                    <a:pt x="1818919" y="264337"/>
                  </a:lnTo>
                  <a:lnTo>
                    <a:pt x="1818919" y="262890"/>
                  </a:lnTo>
                  <a:lnTo>
                    <a:pt x="1814233" y="258191"/>
                  </a:lnTo>
                  <a:lnTo>
                    <a:pt x="1812772" y="258191"/>
                  </a:lnTo>
                  <a:lnTo>
                    <a:pt x="1811756" y="257175"/>
                  </a:lnTo>
                  <a:lnTo>
                    <a:pt x="1797977" y="243395"/>
                  </a:lnTo>
                  <a:lnTo>
                    <a:pt x="1797977" y="293928"/>
                  </a:lnTo>
                  <a:lnTo>
                    <a:pt x="1797977" y="514896"/>
                  </a:lnTo>
                  <a:lnTo>
                    <a:pt x="1577009" y="514896"/>
                  </a:lnTo>
                  <a:lnTo>
                    <a:pt x="1797977" y="293928"/>
                  </a:lnTo>
                  <a:lnTo>
                    <a:pt x="1797977" y="243395"/>
                  </a:lnTo>
                  <a:lnTo>
                    <a:pt x="1783168" y="228587"/>
                  </a:lnTo>
                  <a:lnTo>
                    <a:pt x="1783168" y="279133"/>
                  </a:lnTo>
                  <a:lnTo>
                    <a:pt x="1562214" y="500087"/>
                  </a:lnTo>
                  <a:lnTo>
                    <a:pt x="1562214" y="279133"/>
                  </a:lnTo>
                  <a:lnTo>
                    <a:pt x="1783168" y="279133"/>
                  </a:lnTo>
                  <a:lnTo>
                    <a:pt x="1783168" y="228587"/>
                  </a:lnTo>
                  <a:lnTo>
                    <a:pt x="1783156" y="258191"/>
                  </a:lnTo>
                  <a:lnTo>
                    <a:pt x="1562214" y="258191"/>
                  </a:lnTo>
                  <a:lnTo>
                    <a:pt x="1562214" y="37249"/>
                  </a:lnTo>
                  <a:lnTo>
                    <a:pt x="1783156" y="258191"/>
                  </a:lnTo>
                  <a:lnTo>
                    <a:pt x="1783156" y="228574"/>
                  </a:lnTo>
                  <a:lnTo>
                    <a:pt x="1562506" y="7924"/>
                  </a:lnTo>
                  <a:lnTo>
                    <a:pt x="1562214" y="7048"/>
                  </a:lnTo>
                  <a:lnTo>
                    <a:pt x="1562214" y="6172"/>
                  </a:lnTo>
                  <a:lnTo>
                    <a:pt x="1561769" y="5740"/>
                  </a:lnTo>
                  <a:lnTo>
                    <a:pt x="1561592" y="5181"/>
                  </a:lnTo>
                  <a:lnTo>
                    <a:pt x="1560842" y="4813"/>
                  </a:lnTo>
                  <a:lnTo>
                    <a:pt x="1557528" y="1485"/>
                  </a:lnTo>
                  <a:lnTo>
                    <a:pt x="1554670" y="1485"/>
                  </a:lnTo>
                  <a:lnTo>
                    <a:pt x="1553476" y="1130"/>
                  </a:lnTo>
                  <a:lnTo>
                    <a:pt x="1551241" y="0"/>
                  </a:lnTo>
                  <a:lnTo>
                    <a:pt x="1546783" y="1485"/>
                  </a:lnTo>
                  <a:lnTo>
                    <a:pt x="1545945" y="1485"/>
                  </a:lnTo>
                  <a:lnTo>
                    <a:pt x="1545513" y="1917"/>
                  </a:lnTo>
                  <a:lnTo>
                    <a:pt x="1544967" y="2095"/>
                  </a:lnTo>
                  <a:lnTo>
                    <a:pt x="1544650" y="2717"/>
                  </a:lnTo>
                  <a:lnTo>
                    <a:pt x="1541272" y="3403"/>
                  </a:lnTo>
                  <a:lnTo>
                    <a:pt x="1541272" y="56299"/>
                  </a:lnTo>
                  <a:lnTo>
                    <a:pt x="1541272" y="2641231"/>
                  </a:lnTo>
                  <a:lnTo>
                    <a:pt x="1526451" y="2626410"/>
                  </a:lnTo>
                  <a:lnTo>
                    <a:pt x="1526451" y="2656014"/>
                  </a:lnTo>
                  <a:lnTo>
                    <a:pt x="1305496" y="2656014"/>
                  </a:lnTo>
                  <a:lnTo>
                    <a:pt x="1305496" y="2435060"/>
                  </a:lnTo>
                  <a:lnTo>
                    <a:pt x="1526451" y="2656014"/>
                  </a:lnTo>
                  <a:lnTo>
                    <a:pt x="1526451" y="2626410"/>
                  </a:lnTo>
                  <a:lnTo>
                    <a:pt x="1320292" y="2420251"/>
                  </a:lnTo>
                  <a:lnTo>
                    <a:pt x="1541272" y="2420251"/>
                  </a:lnTo>
                  <a:lnTo>
                    <a:pt x="1541272" y="2384514"/>
                  </a:lnTo>
                  <a:lnTo>
                    <a:pt x="1526463" y="2369705"/>
                  </a:lnTo>
                  <a:lnTo>
                    <a:pt x="1526463" y="2399309"/>
                  </a:lnTo>
                  <a:lnTo>
                    <a:pt x="1305496" y="2399309"/>
                  </a:lnTo>
                  <a:lnTo>
                    <a:pt x="1305496" y="2178342"/>
                  </a:lnTo>
                  <a:lnTo>
                    <a:pt x="1526463" y="2399309"/>
                  </a:lnTo>
                  <a:lnTo>
                    <a:pt x="1526463" y="2369705"/>
                  </a:lnTo>
                  <a:lnTo>
                    <a:pt x="1320304" y="2163546"/>
                  </a:lnTo>
                  <a:lnTo>
                    <a:pt x="1541272" y="2163546"/>
                  </a:lnTo>
                  <a:lnTo>
                    <a:pt x="1541272" y="2127808"/>
                  </a:lnTo>
                  <a:lnTo>
                    <a:pt x="1526451" y="2112988"/>
                  </a:lnTo>
                  <a:lnTo>
                    <a:pt x="1526451" y="2142604"/>
                  </a:lnTo>
                  <a:lnTo>
                    <a:pt x="1305496" y="2142604"/>
                  </a:lnTo>
                  <a:lnTo>
                    <a:pt x="1305496" y="1921649"/>
                  </a:lnTo>
                  <a:lnTo>
                    <a:pt x="1526451" y="2142604"/>
                  </a:lnTo>
                  <a:lnTo>
                    <a:pt x="1526451" y="2112988"/>
                  </a:lnTo>
                  <a:lnTo>
                    <a:pt x="1320304" y="1906841"/>
                  </a:lnTo>
                  <a:lnTo>
                    <a:pt x="1541272" y="1906841"/>
                  </a:lnTo>
                  <a:lnTo>
                    <a:pt x="1541272" y="1871103"/>
                  </a:lnTo>
                  <a:lnTo>
                    <a:pt x="1526463" y="1856295"/>
                  </a:lnTo>
                  <a:lnTo>
                    <a:pt x="1526463" y="1885899"/>
                  </a:lnTo>
                  <a:lnTo>
                    <a:pt x="1305496" y="1885899"/>
                  </a:lnTo>
                  <a:lnTo>
                    <a:pt x="1305496" y="1664931"/>
                  </a:lnTo>
                  <a:lnTo>
                    <a:pt x="1526463" y="1885899"/>
                  </a:lnTo>
                  <a:lnTo>
                    <a:pt x="1526463" y="1856295"/>
                  </a:lnTo>
                  <a:lnTo>
                    <a:pt x="1320304" y="1650136"/>
                  </a:lnTo>
                  <a:lnTo>
                    <a:pt x="1541272" y="1650136"/>
                  </a:lnTo>
                  <a:lnTo>
                    <a:pt x="1541272" y="1614398"/>
                  </a:lnTo>
                  <a:lnTo>
                    <a:pt x="1526451" y="1599577"/>
                  </a:lnTo>
                  <a:lnTo>
                    <a:pt x="1526451" y="1629194"/>
                  </a:lnTo>
                  <a:lnTo>
                    <a:pt x="1305496" y="1629194"/>
                  </a:lnTo>
                  <a:lnTo>
                    <a:pt x="1305496" y="1408239"/>
                  </a:lnTo>
                  <a:lnTo>
                    <a:pt x="1526451" y="1629194"/>
                  </a:lnTo>
                  <a:lnTo>
                    <a:pt x="1526451" y="1599577"/>
                  </a:lnTo>
                  <a:lnTo>
                    <a:pt x="1320304" y="1393431"/>
                  </a:lnTo>
                  <a:lnTo>
                    <a:pt x="1541272" y="1393431"/>
                  </a:lnTo>
                  <a:lnTo>
                    <a:pt x="1541272" y="1357693"/>
                  </a:lnTo>
                  <a:lnTo>
                    <a:pt x="1526463" y="1342885"/>
                  </a:lnTo>
                  <a:lnTo>
                    <a:pt x="1526463" y="1372489"/>
                  </a:lnTo>
                  <a:lnTo>
                    <a:pt x="1305496" y="1372489"/>
                  </a:lnTo>
                  <a:lnTo>
                    <a:pt x="1305496" y="1151521"/>
                  </a:lnTo>
                  <a:lnTo>
                    <a:pt x="1526463" y="1372489"/>
                  </a:lnTo>
                  <a:lnTo>
                    <a:pt x="1526463" y="1342885"/>
                  </a:lnTo>
                  <a:lnTo>
                    <a:pt x="1320304" y="1136726"/>
                  </a:lnTo>
                  <a:lnTo>
                    <a:pt x="1541272" y="1136726"/>
                  </a:lnTo>
                  <a:lnTo>
                    <a:pt x="1541272" y="1100988"/>
                  </a:lnTo>
                  <a:lnTo>
                    <a:pt x="1526463" y="1086180"/>
                  </a:lnTo>
                  <a:lnTo>
                    <a:pt x="1526463" y="1115783"/>
                  </a:lnTo>
                  <a:lnTo>
                    <a:pt x="1305496" y="1115783"/>
                  </a:lnTo>
                  <a:lnTo>
                    <a:pt x="1305496" y="894816"/>
                  </a:lnTo>
                  <a:lnTo>
                    <a:pt x="1526463" y="1115783"/>
                  </a:lnTo>
                  <a:lnTo>
                    <a:pt x="1526463" y="1086180"/>
                  </a:lnTo>
                  <a:lnTo>
                    <a:pt x="1320292" y="880008"/>
                  </a:lnTo>
                  <a:lnTo>
                    <a:pt x="1541272" y="880008"/>
                  </a:lnTo>
                  <a:lnTo>
                    <a:pt x="1541272" y="844270"/>
                  </a:lnTo>
                  <a:lnTo>
                    <a:pt x="1526451" y="829449"/>
                  </a:lnTo>
                  <a:lnTo>
                    <a:pt x="1526451" y="859066"/>
                  </a:lnTo>
                  <a:lnTo>
                    <a:pt x="1305496" y="859066"/>
                  </a:lnTo>
                  <a:lnTo>
                    <a:pt x="1305496" y="638111"/>
                  </a:lnTo>
                  <a:lnTo>
                    <a:pt x="1526451" y="859066"/>
                  </a:lnTo>
                  <a:lnTo>
                    <a:pt x="1526451" y="829449"/>
                  </a:lnTo>
                  <a:lnTo>
                    <a:pt x="1320317" y="623316"/>
                  </a:lnTo>
                  <a:lnTo>
                    <a:pt x="1541272" y="623316"/>
                  </a:lnTo>
                  <a:lnTo>
                    <a:pt x="1541272" y="514896"/>
                  </a:lnTo>
                  <a:lnTo>
                    <a:pt x="1311960" y="514896"/>
                  </a:lnTo>
                  <a:lnTo>
                    <a:pt x="1541272" y="56299"/>
                  </a:lnTo>
                  <a:lnTo>
                    <a:pt x="1541272" y="3403"/>
                  </a:lnTo>
                  <a:lnTo>
                    <a:pt x="1532801" y="5092"/>
                  </a:lnTo>
                  <a:lnTo>
                    <a:pt x="1532801" y="26416"/>
                  </a:lnTo>
                  <a:lnTo>
                    <a:pt x="1305496" y="481025"/>
                  </a:lnTo>
                  <a:lnTo>
                    <a:pt x="1305496" y="279133"/>
                  </a:lnTo>
                  <a:lnTo>
                    <a:pt x="1305496" y="272999"/>
                  </a:lnTo>
                  <a:lnTo>
                    <a:pt x="1306512" y="271970"/>
                  </a:lnTo>
                  <a:lnTo>
                    <a:pt x="1306512" y="265353"/>
                  </a:lnTo>
                  <a:lnTo>
                    <a:pt x="1305496" y="264337"/>
                  </a:lnTo>
                  <a:lnTo>
                    <a:pt x="1305496" y="262890"/>
                  </a:lnTo>
                  <a:lnTo>
                    <a:pt x="1300810" y="258191"/>
                  </a:lnTo>
                  <a:lnTo>
                    <a:pt x="1299349" y="258191"/>
                  </a:lnTo>
                  <a:lnTo>
                    <a:pt x="1298346" y="257175"/>
                  </a:lnTo>
                  <a:lnTo>
                    <a:pt x="1291717" y="257175"/>
                  </a:lnTo>
                  <a:lnTo>
                    <a:pt x="1290701" y="258191"/>
                  </a:lnTo>
                  <a:lnTo>
                    <a:pt x="1284566" y="258191"/>
                  </a:lnTo>
                  <a:lnTo>
                    <a:pt x="1284566" y="293928"/>
                  </a:lnTo>
                  <a:lnTo>
                    <a:pt x="1284566" y="514896"/>
                  </a:lnTo>
                  <a:lnTo>
                    <a:pt x="1063586" y="514896"/>
                  </a:lnTo>
                  <a:lnTo>
                    <a:pt x="1284566" y="293928"/>
                  </a:lnTo>
                  <a:lnTo>
                    <a:pt x="1284566" y="258191"/>
                  </a:lnTo>
                  <a:lnTo>
                    <a:pt x="1269758" y="258191"/>
                  </a:lnTo>
                  <a:lnTo>
                    <a:pt x="1269758" y="279133"/>
                  </a:lnTo>
                  <a:lnTo>
                    <a:pt x="1048804" y="500087"/>
                  </a:lnTo>
                  <a:lnTo>
                    <a:pt x="1048804" y="279133"/>
                  </a:lnTo>
                  <a:lnTo>
                    <a:pt x="1269758" y="279133"/>
                  </a:lnTo>
                  <a:lnTo>
                    <a:pt x="1269758" y="258191"/>
                  </a:lnTo>
                  <a:lnTo>
                    <a:pt x="1044117" y="258191"/>
                  </a:lnTo>
                  <a:lnTo>
                    <a:pt x="1042657" y="258191"/>
                  </a:lnTo>
                  <a:lnTo>
                    <a:pt x="1041641" y="257175"/>
                  </a:lnTo>
                  <a:lnTo>
                    <a:pt x="1035011" y="257175"/>
                  </a:lnTo>
                  <a:lnTo>
                    <a:pt x="1033983" y="258191"/>
                  </a:lnTo>
                  <a:lnTo>
                    <a:pt x="1032535" y="258191"/>
                  </a:lnTo>
                  <a:lnTo>
                    <a:pt x="1027861" y="258191"/>
                  </a:lnTo>
                  <a:lnTo>
                    <a:pt x="1027861" y="293928"/>
                  </a:lnTo>
                  <a:lnTo>
                    <a:pt x="1027861" y="514896"/>
                  </a:lnTo>
                  <a:lnTo>
                    <a:pt x="806894" y="514896"/>
                  </a:lnTo>
                  <a:lnTo>
                    <a:pt x="1027861" y="293928"/>
                  </a:lnTo>
                  <a:lnTo>
                    <a:pt x="1027861" y="258191"/>
                  </a:lnTo>
                  <a:lnTo>
                    <a:pt x="1013040" y="258191"/>
                  </a:lnTo>
                  <a:lnTo>
                    <a:pt x="1013040" y="279133"/>
                  </a:lnTo>
                  <a:lnTo>
                    <a:pt x="792086" y="500100"/>
                  </a:lnTo>
                  <a:lnTo>
                    <a:pt x="792086" y="279133"/>
                  </a:lnTo>
                  <a:lnTo>
                    <a:pt x="1013040" y="279133"/>
                  </a:lnTo>
                  <a:lnTo>
                    <a:pt x="1013040" y="258191"/>
                  </a:lnTo>
                  <a:lnTo>
                    <a:pt x="787400" y="258191"/>
                  </a:lnTo>
                  <a:lnTo>
                    <a:pt x="785939" y="258191"/>
                  </a:lnTo>
                  <a:lnTo>
                    <a:pt x="784936" y="257175"/>
                  </a:lnTo>
                  <a:lnTo>
                    <a:pt x="778306" y="257175"/>
                  </a:lnTo>
                  <a:lnTo>
                    <a:pt x="777278" y="258191"/>
                  </a:lnTo>
                  <a:lnTo>
                    <a:pt x="775830" y="258191"/>
                  </a:lnTo>
                  <a:lnTo>
                    <a:pt x="771144" y="258191"/>
                  </a:lnTo>
                  <a:lnTo>
                    <a:pt x="771144" y="293928"/>
                  </a:lnTo>
                  <a:lnTo>
                    <a:pt x="771144" y="514896"/>
                  </a:lnTo>
                  <a:lnTo>
                    <a:pt x="550176" y="514896"/>
                  </a:lnTo>
                  <a:lnTo>
                    <a:pt x="771144" y="293928"/>
                  </a:lnTo>
                  <a:lnTo>
                    <a:pt x="771144" y="258191"/>
                  </a:lnTo>
                  <a:lnTo>
                    <a:pt x="756335" y="258191"/>
                  </a:lnTo>
                  <a:lnTo>
                    <a:pt x="756335" y="279133"/>
                  </a:lnTo>
                  <a:lnTo>
                    <a:pt x="535381" y="500100"/>
                  </a:lnTo>
                  <a:lnTo>
                    <a:pt x="535381" y="279133"/>
                  </a:lnTo>
                  <a:lnTo>
                    <a:pt x="756335" y="279133"/>
                  </a:lnTo>
                  <a:lnTo>
                    <a:pt x="756335" y="258191"/>
                  </a:lnTo>
                  <a:lnTo>
                    <a:pt x="530694" y="258191"/>
                  </a:lnTo>
                  <a:lnTo>
                    <a:pt x="529234" y="258191"/>
                  </a:lnTo>
                  <a:lnTo>
                    <a:pt x="528218" y="257175"/>
                  </a:lnTo>
                  <a:lnTo>
                    <a:pt x="521589" y="257175"/>
                  </a:lnTo>
                  <a:lnTo>
                    <a:pt x="520573" y="258191"/>
                  </a:lnTo>
                  <a:lnTo>
                    <a:pt x="519125" y="258191"/>
                  </a:lnTo>
                  <a:lnTo>
                    <a:pt x="514438" y="258191"/>
                  </a:lnTo>
                  <a:lnTo>
                    <a:pt x="514438" y="293941"/>
                  </a:lnTo>
                  <a:lnTo>
                    <a:pt x="514438" y="514896"/>
                  </a:lnTo>
                  <a:lnTo>
                    <a:pt x="293471" y="514896"/>
                  </a:lnTo>
                  <a:lnTo>
                    <a:pt x="514438" y="293941"/>
                  </a:lnTo>
                  <a:lnTo>
                    <a:pt x="514438" y="258191"/>
                  </a:lnTo>
                  <a:lnTo>
                    <a:pt x="499630" y="258191"/>
                  </a:lnTo>
                  <a:lnTo>
                    <a:pt x="499630" y="279133"/>
                  </a:lnTo>
                  <a:lnTo>
                    <a:pt x="278676" y="500087"/>
                  </a:lnTo>
                  <a:lnTo>
                    <a:pt x="278676" y="279133"/>
                  </a:lnTo>
                  <a:lnTo>
                    <a:pt x="499630" y="279133"/>
                  </a:lnTo>
                  <a:lnTo>
                    <a:pt x="499630" y="258191"/>
                  </a:lnTo>
                  <a:lnTo>
                    <a:pt x="373938" y="258191"/>
                  </a:lnTo>
                  <a:lnTo>
                    <a:pt x="1532801" y="26416"/>
                  </a:lnTo>
                  <a:lnTo>
                    <a:pt x="1532801" y="5092"/>
                  </a:lnTo>
                  <a:lnTo>
                    <a:pt x="267169" y="258191"/>
                  </a:lnTo>
                  <a:lnTo>
                    <a:pt x="262420" y="258191"/>
                  </a:lnTo>
                  <a:lnTo>
                    <a:pt x="257733" y="262890"/>
                  </a:lnTo>
                  <a:lnTo>
                    <a:pt x="257733" y="264337"/>
                  </a:lnTo>
                  <a:lnTo>
                    <a:pt x="257733" y="293941"/>
                  </a:lnTo>
                  <a:lnTo>
                    <a:pt x="257733" y="514896"/>
                  </a:lnTo>
                  <a:lnTo>
                    <a:pt x="36766" y="514896"/>
                  </a:lnTo>
                  <a:lnTo>
                    <a:pt x="257733" y="293941"/>
                  </a:lnTo>
                  <a:lnTo>
                    <a:pt x="257733" y="264337"/>
                  </a:lnTo>
                  <a:lnTo>
                    <a:pt x="7162" y="514896"/>
                  </a:lnTo>
                  <a:lnTo>
                    <a:pt x="6375" y="514896"/>
                  </a:lnTo>
                  <a:lnTo>
                    <a:pt x="5715" y="514896"/>
                  </a:lnTo>
                  <a:lnTo>
                    <a:pt x="2006" y="518604"/>
                  </a:lnTo>
                  <a:lnTo>
                    <a:pt x="1016" y="519582"/>
                  </a:lnTo>
                  <a:lnTo>
                    <a:pt x="1016" y="521055"/>
                  </a:lnTo>
                  <a:lnTo>
                    <a:pt x="0" y="522058"/>
                  </a:lnTo>
                  <a:lnTo>
                    <a:pt x="0" y="528675"/>
                  </a:lnTo>
                  <a:lnTo>
                    <a:pt x="762" y="529450"/>
                  </a:lnTo>
                  <a:lnTo>
                    <a:pt x="1016" y="529869"/>
                  </a:lnTo>
                  <a:lnTo>
                    <a:pt x="1016" y="531152"/>
                  </a:lnTo>
                  <a:lnTo>
                    <a:pt x="2933" y="533082"/>
                  </a:lnTo>
                  <a:lnTo>
                    <a:pt x="3276" y="533628"/>
                  </a:lnTo>
                  <a:lnTo>
                    <a:pt x="3606" y="533755"/>
                  </a:lnTo>
                  <a:lnTo>
                    <a:pt x="5715" y="535838"/>
                  </a:lnTo>
                  <a:lnTo>
                    <a:pt x="8813" y="535838"/>
                  </a:lnTo>
                  <a:lnTo>
                    <a:pt x="9753" y="535838"/>
                  </a:lnTo>
                  <a:lnTo>
                    <a:pt x="265912" y="623112"/>
                  </a:lnTo>
                  <a:lnTo>
                    <a:pt x="267068" y="623316"/>
                  </a:lnTo>
                  <a:lnTo>
                    <a:pt x="1284554" y="623316"/>
                  </a:lnTo>
                  <a:lnTo>
                    <a:pt x="1284554" y="863765"/>
                  </a:lnTo>
                  <a:lnTo>
                    <a:pt x="1284554" y="865212"/>
                  </a:lnTo>
                  <a:lnTo>
                    <a:pt x="1283538" y="866228"/>
                  </a:lnTo>
                  <a:lnTo>
                    <a:pt x="1283538" y="872858"/>
                  </a:lnTo>
                  <a:lnTo>
                    <a:pt x="1284554" y="873874"/>
                  </a:lnTo>
                  <a:lnTo>
                    <a:pt x="1284554" y="875334"/>
                  </a:lnTo>
                  <a:lnTo>
                    <a:pt x="1284554" y="1120457"/>
                  </a:lnTo>
                  <a:lnTo>
                    <a:pt x="1284554" y="1121918"/>
                  </a:lnTo>
                  <a:lnTo>
                    <a:pt x="1283538" y="1122934"/>
                  </a:lnTo>
                  <a:lnTo>
                    <a:pt x="1283538" y="1129563"/>
                  </a:lnTo>
                  <a:lnTo>
                    <a:pt x="1284554" y="1130579"/>
                  </a:lnTo>
                  <a:lnTo>
                    <a:pt x="1284554" y="1132027"/>
                  </a:lnTo>
                  <a:lnTo>
                    <a:pt x="1284554" y="1377175"/>
                  </a:lnTo>
                  <a:lnTo>
                    <a:pt x="1284554" y="1378635"/>
                  </a:lnTo>
                  <a:lnTo>
                    <a:pt x="1283538" y="1379651"/>
                  </a:lnTo>
                  <a:lnTo>
                    <a:pt x="1283538" y="1386281"/>
                  </a:lnTo>
                  <a:lnTo>
                    <a:pt x="1284554" y="1387297"/>
                  </a:lnTo>
                  <a:lnTo>
                    <a:pt x="1284554" y="1388732"/>
                  </a:lnTo>
                  <a:lnTo>
                    <a:pt x="1284554" y="1633867"/>
                  </a:lnTo>
                  <a:lnTo>
                    <a:pt x="1284554" y="1635328"/>
                  </a:lnTo>
                  <a:lnTo>
                    <a:pt x="1283538" y="1636344"/>
                  </a:lnTo>
                  <a:lnTo>
                    <a:pt x="1283538" y="1642973"/>
                  </a:lnTo>
                  <a:lnTo>
                    <a:pt x="1284554" y="1643989"/>
                  </a:lnTo>
                  <a:lnTo>
                    <a:pt x="1284554" y="1645450"/>
                  </a:lnTo>
                  <a:lnTo>
                    <a:pt x="1284554" y="1890585"/>
                  </a:lnTo>
                  <a:lnTo>
                    <a:pt x="1284554" y="1892046"/>
                  </a:lnTo>
                  <a:lnTo>
                    <a:pt x="1283538" y="1893062"/>
                  </a:lnTo>
                  <a:lnTo>
                    <a:pt x="1283538" y="1899691"/>
                  </a:lnTo>
                  <a:lnTo>
                    <a:pt x="1284554" y="1900707"/>
                  </a:lnTo>
                  <a:lnTo>
                    <a:pt x="1284554" y="1902155"/>
                  </a:lnTo>
                  <a:lnTo>
                    <a:pt x="1284554" y="2147278"/>
                  </a:lnTo>
                  <a:lnTo>
                    <a:pt x="1284554" y="2148738"/>
                  </a:lnTo>
                  <a:lnTo>
                    <a:pt x="1283538" y="2149754"/>
                  </a:lnTo>
                  <a:lnTo>
                    <a:pt x="1283538" y="2156383"/>
                  </a:lnTo>
                  <a:lnTo>
                    <a:pt x="1284554" y="2157399"/>
                  </a:lnTo>
                  <a:lnTo>
                    <a:pt x="1284554" y="2158860"/>
                  </a:lnTo>
                  <a:lnTo>
                    <a:pt x="1284554" y="2403995"/>
                  </a:lnTo>
                  <a:lnTo>
                    <a:pt x="1284554" y="2405456"/>
                  </a:lnTo>
                  <a:lnTo>
                    <a:pt x="1283538" y="2406472"/>
                  </a:lnTo>
                  <a:lnTo>
                    <a:pt x="1283538" y="2413101"/>
                  </a:lnTo>
                  <a:lnTo>
                    <a:pt x="1284554" y="2414117"/>
                  </a:lnTo>
                  <a:lnTo>
                    <a:pt x="1284554" y="2415565"/>
                  </a:lnTo>
                  <a:lnTo>
                    <a:pt x="1284554" y="2672283"/>
                  </a:lnTo>
                  <a:lnTo>
                    <a:pt x="1289240" y="2676956"/>
                  </a:lnTo>
                  <a:lnTo>
                    <a:pt x="1549019" y="2676956"/>
                  </a:lnTo>
                  <a:lnTo>
                    <a:pt x="1551736" y="2676969"/>
                  </a:lnTo>
                  <a:lnTo>
                    <a:pt x="1554416" y="2676969"/>
                  </a:lnTo>
                  <a:lnTo>
                    <a:pt x="1557528" y="2676956"/>
                  </a:lnTo>
                  <a:lnTo>
                    <a:pt x="1562214" y="2672283"/>
                  </a:lnTo>
                  <a:lnTo>
                    <a:pt x="1562214" y="2670822"/>
                  </a:lnTo>
                  <a:lnTo>
                    <a:pt x="1563230" y="2669806"/>
                  </a:lnTo>
                  <a:lnTo>
                    <a:pt x="1563230" y="2663190"/>
                  </a:lnTo>
                  <a:lnTo>
                    <a:pt x="1562214" y="2662174"/>
                  </a:lnTo>
                  <a:lnTo>
                    <a:pt x="1562214" y="2656014"/>
                  </a:lnTo>
                  <a:lnTo>
                    <a:pt x="1562214" y="2420251"/>
                  </a:lnTo>
                  <a:lnTo>
                    <a:pt x="1562214" y="2415565"/>
                  </a:lnTo>
                  <a:lnTo>
                    <a:pt x="1562214" y="2414105"/>
                  </a:lnTo>
                  <a:lnTo>
                    <a:pt x="1563230" y="2413089"/>
                  </a:lnTo>
                  <a:lnTo>
                    <a:pt x="1563230" y="2406472"/>
                  </a:lnTo>
                  <a:lnTo>
                    <a:pt x="1562214" y="2405456"/>
                  </a:lnTo>
                  <a:lnTo>
                    <a:pt x="1562214" y="2403995"/>
                  </a:lnTo>
                  <a:lnTo>
                    <a:pt x="1562214" y="2399309"/>
                  </a:lnTo>
                  <a:lnTo>
                    <a:pt x="1562214" y="2163546"/>
                  </a:lnTo>
                  <a:lnTo>
                    <a:pt x="1562214" y="2158860"/>
                  </a:lnTo>
                  <a:lnTo>
                    <a:pt x="1562214" y="2157399"/>
                  </a:lnTo>
                  <a:lnTo>
                    <a:pt x="1563230" y="2156383"/>
                  </a:lnTo>
                  <a:lnTo>
                    <a:pt x="1563230" y="2149767"/>
                  </a:lnTo>
                  <a:lnTo>
                    <a:pt x="1562214" y="2148751"/>
                  </a:lnTo>
                  <a:lnTo>
                    <a:pt x="1562214" y="2147278"/>
                  </a:lnTo>
                  <a:lnTo>
                    <a:pt x="1562214" y="2142604"/>
                  </a:lnTo>
                  <a:lnTo>
                    <a:pt x="1562214" y="1906841"/>
                  </a:lnTo>
                  <a:lnTo>
                    <a:pt x="1562214" y="1902155"/>
                  </a:lnTo>
                  <a:lnTo>
                    <a:pt x="1562214" y="1900694"/>
                  </a:lnTo>
                  <a:lnTo>
                    <a:pt x="1563230" y="1899678"/>
                  </a:lnTo>
                  <a:lnTo>
                    <a:pt x="1563230" y="1893062"/>
                  </a:lnTo>
                  <a:lnTo>
                    <a:pt x="1562214" y="1892046"/>
                  </a:lnTo>
                  <a:lnTo>
                    <a:pt x="1562214" y="1890585"/>
                  </a:lnTo>
                  <a:lnTo>
                    <a:pt x="1562214" y="1885899"/>
                  </a:lnTo>
                  <a:lnTo>
                    <a:pt x="1562214" y="1650123"/>
                  </a:lnTo>
                  <a:lnTo>
                    <a:pt x="1562214" y="1645450"/>
                  </a:lnTo>
                  <a:lnTo>
                    <a:pt x="1562214" y="1643989"/>
                  </a:lnTo>
                  <a:lnTo>
                    <a:pt x="1563230" y="1642973"/>
                  </a:lnTo>
                  <a:lnTo>
                    <a:pt x="1563230" y="1636356"/>
                  </a:lnTo>
                  <a:lnTo>
                    <a:pt x="1562214" y="1635340"/>
                  </a:lnTo>
                  <a:lnTo>
                    <a:pt x="1562214" y="1633867"/>
                  </a:lnTo>
                  <a:lnTo>
                    <a:pt x="1562214" y="1629194"/>
                  </a:lnTo>
                  <a:lnTo>
                    <a:pt x="1562214" y="1393431"/>
                  </a:lnTo>
                  <a:lnTo>
                    <a:pt x="1562214" y="1388732"/>
                  </a:lnTo>
                  <a:lnTo>
                    <a:pt x="1562214" y="1387284"/>
                  </a:lnTo>
                  <a:lnTo>
                    <a:pt x="1563230" y="1386268"/>
                  </a:lnTo>
                  <a:lnTo>
                    <a:pt x="1563230" y="1379651"/>
                  </a:lnTo>
                  <a:lnTo>
                    <a:pt x="1562214" y="1378635"/>
                  </a:lnTo>
                  <a:lnTo>
                    <a:pt x="1562214" y="1377175"/>
                  </a:lnTo>
                  <a:lnTo>
                    <a:pt x="1562214" y="1372489"/>
                  </a:lnTo>
                  <a:lnTo>
                    <a:pt x="1562214" y="1136713"/>
                  </a:lnTo>
                  <a:lnTo>
                    <a:pt x="1562214" y="1132027"/>
                  </a:lnTo>
                  <a:lnTo>
                    <a:pt x="1562214" y="1130579"/>
                  </a:lnTo>
                  <a:lnTo>
                    <a:pt x="1563230" y="1129563"/>
                  </a:lnTo>
                  <a:lnTo>
                    <a:pt x="1563230" y="1122946"/>
                  </a:lnTo>
                  <a:lnTo>
                    <a:pt x="1562214" y="1121930"/>
                  </a:lnTo>
                  <a:lnTo>
                    <a:pt x="1562214" y="1120457"/>
                  </a:lnTo>
                  <a:lnTo>
                    <a:pt x="1562214" y="1115783"/>
                  </a:lnTo>
                  <a:lnTo>
                    <a:pt x="1562214" y="880008"/>
                  </a:lnTo>
                  <a:lnTo>
                    <a:pt x="1562214" y="875334"/>
                  </a:lnTo>
                  <a:lnTo>
                    <a:pt x="1562214" y="873861"/>
                  </a:lnTo>
                  <a:lnTo>
                    <a:pt x="1563230" y="872845"/>
                  </a:lnTo>
                  <a:lnTo>
                    <a:pt x="1563230" y="866228"/>
                  </a:lnTo>
                  <a:lnTo>
                    <a:pt x="1562214" y="865212"/>
                  </a:lnTo>
                  <a:lnTo>
                    <a:pt x="1562214" y="863765"/>
                  </a:lnTo>
                  <a:lnTo>
                    <a:pt x="1562214" y="859066"/>
                  </a:lnTo>
                  <a:lnTo>
                    <a:pt x="1562214" y="623316"/>
                  </a:lnTo>
                  <a:lnTo>
                    <a:pt x="1797977" y="623316"/>
                  </a:lnTo>
                  <a:lnTo>
                    <a:pt x="1797977" y="971816"/>
                  </a:lnTo>
                  <a:lnTo>
                    <a:pt x="1802663" y="976503"/>
                  </a:lnTo>
                  <a:lnTo>
                    <a:pt x="1808454" y="976503"/>
                  </a:lnTo>
                  <a:lnTo>
                    <a:pt x="1814233" y="976503"/>
                  </a:lnTo>
                  <a:lnTo>
                    <a:pt x="1818919" y="971816"/>
                  </a:lnTo>
                  <a:lnTo>
                    <a:pt x="1818919" y="623316"/>
                  </a:lnTo>
                  <a:lnTo>
                    <a:pt x="2070938" y="623316"/>
                  </a:lnTo>
                  <a:lnTo>
                    <a:pt x="2075611" y="618617"/>
                  </a:lnTo>
                  <a:lnTo>
                    <a:pt x="2075611" y="602373"/>
                  </a:lnTo>
                  <a:lnTo>
                    <a:pt x="2075611" y="535838"/>
                  </a:lnTo>
                  <a:lnTo>
                    <a:pt x="2075611" y="529717"/>
                  </a:lnTo>
                  <a:lnTo>
                    <a:pt x="2076640" y="528675"/>
                  </a:lnTo>
                  <a:lnTo>
                    <a:pt x="2076640" y="522058"/>
                  </a:lnTo>
                  <a:close/>
                </a:path>
              </a:pathLst>
            </a:custGeom>
            <a:solidFill>
              <a:srgbClr val="D1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3229" y="5857653"/>
              <a:ext cx="69107" cy="691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56995" y="7817770"/>
              <a:ext cx="4124960" cy="60960"/>
            </a:xfrm>
            <a:custGeom>
              <a:avLst/>
              <a:gdLst/>
              <a:ahLst/>
              <a:cxnLst/>
              <a:rect l="l" t="t" r="r" b="b"/>
              <a:pathLst>
                <a:path w="4124960" h="60959">
                  <a:moveTo>
                    <a:pt x="604939" y="58166"/>
                  </a:moveTo>
                  <a:lnTo>
                    <a:pt x="0" y="58166"/>
                  </a:lnTo>
                  <a:lnTo>
                    <a:pt x="0" y="60782"/>
                  </a:lnTo>
                  <a:lnTo>
                    <a:pt x="604939" y="60782"/>
                  </a:lnTo>
                  <a:lnTo>
                    <a:pt x="604939" y="58166"/>
                  </a:lnTo>
                  <a:close/>
                </a:path>
                <a:path w="4124960" h="60959">
                  <a:moveTo>
                    <a:pt x="809967" y="58166"/>
                  </a:moveTo>
                  <a:lnTo>
                    <a:pt x="706310" y="58166"/>
                  </a:lnTo>
                  <a:lnTo>
                    <a:pt x="706310" y="60782"/>
                  </a:lnTo>
                  <a:lnTo>
                    <a:pt x="809967" y="60782"/>
                  </a:lnTo>
                  <a:lnTo>
                    <a:pt x="809967" y="58166"/>
                  </a:lnTo>
                  <a:close/>
                </a:path>
                <a:path w="4124960" h="60959">
                  <a:moveTo>
                    <a:pt x="1926856" y="1308"/>
                  </a:moveTo>
                  <a:lnTo>
                    <a:pt x="1651241" y="1308"/>
                  </a:lnTo>
                  <a:lnTo>
                    <a:pt x="1651241" y="3924"/>
                  </a:lnTo>
                  <a:lnTo>
                    <a:pt x="1926856" y="3924"/>
                  </a:lnTo>
                  <a:lnTo>
                    <a:pt x="1926856" y="1308"/>
                  </a:lnTo>
                  <a:close/>
                </a:path>
                <a:path w="4124960" h="60959">
                  <a:moveTo>
                    <a:pt x="2564422" y="0"/>
                  </a:moveTo>
                  <a:lnTo>
                    <a:pt x="2027504" y="0"/>
                  </a:lnTo>
                  <a:lnTo>
                    <a:pt x="2027504" y="2616"/>
                  </a:lnTo>
                  <a:lnTo>
                    <a:pt x="2564422" y="2616"/>
                  </a:lnTo>
                  <a:lnTo>
                    <a:pt x="2564422" y="0"/>
                  </a:lnTo>
                  <a:close/>
                </a:path>
                <a:path w="4124960" h="60959">
                  <a:moveTo>
                    <a:pt x="3004197" y="31394"/>
                  </a:moveTo>
                  <a:lnTo>
                    <a:pt x="2482494" y="31394"/>
                  </a:lnTo>
                  <a:lnTo>
                    <a:pt x="2482494" y="34023"/>
                  </a:lnTo>
                  <a:lnTo>
                    <a:pt x="3004197" y="34023"/>
                  </a:lnTo>
                  <a:lnTo>
                    <a:pt x="3004197" y="31394"/>
                  </a:lnTo>
                  <a:close/>
                </a:path>
                <a:path w="4124960" h="60959">
                  <a:moveTo>
                    <a:pt x="3586492" y="31394"/>
                  </a:moveTo>
                  <a:lnTo>
                    <a:pt x="3455708" y="31394"/>
                  </a:lnTo>
                  <a:lnTo>
                    <a:pt x="3455708" y="34023"/>
                  </a:lnTo>
                  <a:lnTo>
                    <a:pt x="3586492" y="34023"/>
                  </a:lnTo>
                  <a:lnTo>
                    <a:pt x="3586492" y="31394"/>
                  </a:lnTo>
                  <a:close/>
                </a:path>
                <a:path w="4124960" h="60959">
                  <a:moveTo>
                    <a:pt x="4124909" y="31394"/>
                  </a:moveTo>
                  <a:lnTo>
                    <a:pt x="3672014" y="31394"/>
                  </a:lnTo>
                  <a:lnTo>
                    <a:pt x="3672014" y="34023"/>
                  </a:lnTo>
                  <a:lnTo>
                    <a:pt x="4124909" y="34023"/>
                  </a:lnTo>
                  <a:lnTo>
                    <a:pt x="4124909" y="31394"/>
                  </a:lnTo>
                  <a:close/>
                </a:path>
              </a:pathLst>
            </a:custGeom>
            <a:solidFill>
              <a:srgbClr val="D1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3761" y="4713377"/>
              <a:ext cx="4060368" cy="3509894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17289888" y="4240837"/>
            <a:ext cx="387350" cy="733425"/>
          </a:xfrm>
          <a:custGeom>
            <a:avLst/>
            <a:gdLst/>
            <a:ahLst/>
            <a:cxnLst/>
            <a:rect l="l" t="t" r="r" b="b"/>
            <a:pathLst>
              <a:path w="387350" h="733425">
                <a:moveTo>
                  <a:pt x="337268" y="0"/>
                </a:moveTo>
                <a:lnTo>
                  <a:pt x="329658" y="4767"/>
                </a:lnTo>
                <a:lnTo>
                  <a:pt x="3627" y="441141"/>
                </a:lnTo>
                <a:lnTo>
                  <a:pt x="0" y="451271"/>
                </a:lnTo>
                <a:lnTo>
                  <a:pt x="2473" y="460997"/>
                </a:lnTo>
                <a:lnTo>
                  <a:pt x="9689" y="467970"/>
                </a:lnTo>
                <a:lnTo>
                  <a:pt x="20286" y="469842"/>
                </a:lnTo>
                <a:lnTo>
                  <a:pt x="182124" y="449916"/>
                </a:lnTo>
                <a:lnTo>
                  <a:pt x="85844" y="714410"/>
                </a:lnTo>
                <a:lnTo>
                  <a:pt x="85878" y="724365"/>
                </a:lnTo>
                <a:lnTo>
                  <a:pt x="91883" y="731189"/>
                </a:lnTo>
                <a:lnTo>
                  <a:pt x="100766" y="733071"/>
                </a:lnTo>
                <a:lnTo>
                  <a:pt x="109435" y="728200"/>
                </a:lnTo>
                <a:lnTo>
                  <a:pt x="136070" y="695512"/>
                </a:lnTo>
                <a:lnTo>
                  <a:pt x="165091" y="657638"/>
                </a:lnTo>
                <a:lnTo>
                  <a:pt x="195848" y="616033"/>
                </a:lnTo>
                <a:lnTo>
                  <a:pt x="292018" y="483377"/>
                </a:lnTo>
                <a:lnTo>
                  <a:pt x="323204" y="441392"/>
                </a:lnTo>
                <a:lnTo>
                  <a:pt x="352867" y="402948"/>
                </a:lnTo>
                <a:lnTo>
                  <a:pt x="380359" y="369499"/>
                </a:lnTo>
                <a:lnTo>
                  <a:pt x="387212" y="354086"/>
                </a:lnTo>
                <a:lnTo>
                  <a:pt x="384678" y="338523"/>
                </a:lnTo>
                <a:lnTo>
                  <a:pt x="374463" y="326487"/>
                </a:lnTo>
                <a:lnTo>
                  <a:pt x="358275" y="321658"/>
                </a:lnTo>
                <a:lnTo>
                  <a:pt x="215316" y="321658"/>
                </a:lnTo>
                <a:lnTo>
                  <a:pt x="350160" y="16756"/>
                </a:lnTo>
                <a:lnTo>
                  <a:pt x="350585" y="7789"/>
                </a:lnTo>
                <a:lnTo>
                  <a:pt x="345265" y="1605"/>
                </a:lnTo>
                <a:lnTo>
                  <a:pt x="337268" y="0"/>
                </a:lnTo>
                <a:close/>
              </a:path>
            </a:pathLst>
          </a:custGeom>
          <a:solidFill>
            <a:srgbClr val="FF7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4988446" y="4939374"/>
            <a:ext cx="4489450" cy="2567305"/>
            <a:chOff x="14988446" y="4939374"/>
            <a:chExt cx="4489450" cy="2567305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65522" y="7274557"/>
              <a:ext cx="208328" cy="2176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12574" y="7290033"/>
              <a:ext cx="193508" cy="20214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48665" y="5074894"/>
              <a:ext cx="2323037" cy="24191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5838370" y="5657243"/>
              <a:ext cx="2401570" cy="1508125"/>
            </a:xfrm>
            <a:custGeom>
              <a:avLst/>
              <a:gdLst/>
              <a:ahLst/>
              <a:cxnLst/>
              <a:rect l="l" t="t" r="r" b="b"/>
              <a:pathLst>
                <a:path w="2401569" h="1508125">
                  <a:moveTo>
                    <a:pt x="1999530" y="0"/>
                  </a:moveTo>
                  <a:lnTo>
                    <a:pt x="0" y="0"/>
                  </a:lnTo>
                  <a:lnTo>
                    <a:pt x="375297" y="1507524"/>
                  </a:lnTo>
                  <a:lnTo>
                    <a:pt x="2401518" y="1507524"/>
                  </a:lnTo>
                  <a:lnTo>
                    <a:pt x="1999530" y="0"/>
                  </a:lnTo>
                  <a:close/>
                </a:path>
              </a:pathLst>
            </a:custGeom>
            <a:solidFill>
              <a:srgbClr val="A9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05910" y="5657243"/>
              <a:ext cx="408305" cy="1540510"/>
            </a:xfrm>
            <a:custGeom>
              <a:avLst/>
              <a:gdLst/>
              <a:ahLst/>
              <a:cxnLst/>
              <a:rect l="l" t="t" r="r" b="b"/>
              <a:pathLst>
                <a:path w="408305" h="1540509">
                  <a:moveTo>
                    <a:pt x="32459" y="0"/>
                  </a:moveTo>
                  <a:lnTo>
                    <a:pt x="0" y="10816"/>
                  </a:lnTo>
                  <a:lnTo>
                    <a:pt x="364606" y="1540256"/>
                  </a:lnTo>
                  <a:lnTo>
                    <a:pt x="407757" y="1507535"/>
                  </a:lnTo>
                  <a:lnTo>
                    <a:pt x="32459" y="0"/>
                  </a:lnTo>
                  <a:close/>
                </a:path>
              </a:pathLst>
            </a:custGeom>
            <a:solidFill>
              <a:srgbClr val="89AE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170518" y="7164774"/>
              <a:ext cx="2069464" cy="33020"/>
            </a:xfrm>
            <a:custGeom>
              <a:avLst/>
              <a:gdLst/>
              <a:ahLst/>
              <a:cxnLst/>
              <a:rect l="l" t="t" r="r" b="b"/>
              <a:pathLst>
                <a:path w="2069465" h="33020">
                  <a:moveTo>
                    <a:pt x="2069361" y="0"/>
                  </a:moveTo>
                  <a:lnTo>
                    <a:pt x="43150" y="0"/>
                  </a:lnTo>
                  <a:lnTo>
                    <a:pt x="0" y="32721"/>
                  </a:lnTo>
                  <a:lnTo>
                    <a:pt x="2013750" y="32721"/>
                  </a:lnTo>
                  <a:lnTo>
                    <a:pt x="2069361" y="0"/>
                  </a:lnTo>
                  <a:close/>
                </a:path>
              </a:pathLst>
            </a:custGeom>
            <a:solidFill>
              <a:srgbClr val="6E9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877695" y="7471447"/>
              <a:ext cx="436245" cy="20955"/>
            </a:xfrm>
            <a:custGeom>
              <a:avLst/>
              <a:gdLst/>
              <a:ahLst/>
              <a:cxnLst/>
              <a:rect l="l" t="t" r="r" b="b"/>
              <a:pathLst>
                <a:path w="436244" h="20954">
                  <a:moveTo>
                    <a:pt x="436007" y="0"/>
                  </a:moveTo>
                  <a:lnTo>
                    <a:pt x="0" y="0"/>
                  </a:lnTo>
                  <a:lnTo>
                    <a:pt x="0" y="20721"/>
                  </a:lnTo>
                  <a:lnTo>
                    <a:pt x="436007" y="20721"/>
                  </a:lnTo>
                  <a:lnTo>
                    <a:pt x="436007" y="0"/>
                  </a:lnTo>
                  <a:close/>
                </a:path>
              </a:pathLst>
            </a:custGeom>
            <a:solidFill>
              <a:srgbClr val="A9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90570" y="7197486"/>
              <a:ext cx="412750" cy="99060"/>
            </a:xfrm>
            <a:custGeom>
              <a:avLst/>
              <a:gdLst/>
              <a:ahLst/>
              <a:cxnLst/>
              <a:rect l="l" t="t" r="r" b="b"/>
              <a:pathLst>
                <a:path w="412750" h="99059">
                  <a:moveTo>
                    <a:pt x="412291" y="0"/>
                  </a:moveTo>
                  <a:lnTo>
                    <a:pt x="8303" y="0"/>
                  </a:lnTo>
                  <a:lnTo>
                    <a:pt x="0" y="98677"/>
                  </a:lnTo>
                  <a:lnTo>
                    <a:pt x="410039" y="15842"/>
                  </a:lnTo>
                  <a:lnTo>
                    <a:pt x="412291" y="0"/>
                  </a:lnTo>
                  <a:close/>
                </a:path>
              </a:pathLst>
            </a:custGeom>
            <a:solidFill>
              <a:srgbClr val="4D8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780602" y="7341827"/>
              <a:ext cx="468630" cy="130175"/>
            </a:xfrm>
            <a:custGeom>
              <a:avLst/>
              <a:gdLst/>
              <a:ahLst/>
              <a:cxnLst/>
              <a:rect l="l" t="t" r="r" b="b"/>
              <a:pathLst>
                <a:path w="468630" h="130175">
                  <a:moveTo>
                    <a:pt x="408102" y="0"/>
                  </a:moveTo>
                  <a:lnTo>
                    <a:pt x="0" y="76783"/>
                  </a:lnTo>
                  <a:lnTo>
                    <a:pt x="1722" y="93514"/>
                  </a:lnTo>
                  <a:lnTo>
                    <a:pt x="7912" y="110459"/>
                  </a:lnTo>
                  <a:lnTo>
                    <a:pt x="20786" y="123663"/>
                  </a:lnTo>
                  <a:lnTo>
                    <a:pt x="42564" y="129168"/>
                  </a:lnTo>
                  <a:lnTo>
                    <a:pt x="83859" y="129493"/>
                  </a:lnTo>
                  <a:lnTo>
                    <a:pt x="209070" y="129790"/>
                  </a:lnTo>
                  <a:lnTo>
                    <a:pt x="468069" y="129629"/>
                  </a:lnTo>
                  <a:lnTo>
                    <a:pt x="456091" y="128801"/>
                  </a:lnTo>
                  <a:lnTo>
                    <a:pt x="435333" y="124248"/>
                  </a:lnTo>
                  <a:lnTo>
                    <a:pt x="414467" y="112865"/>
                  </a:lnTo>
                  <a:lnTo>
                    <a:pt x="402165" y="91546"/>
                  </a:lnTo>
                  <a:lnTo>
                    <a:pt x="401621" y="88688"/>
                  </a:lnTo>
                  <a:lnTo>
                    <a:pt x="401338" y="85609"/>
                  </a:lnTo>
                  <a:lnTo>
                    <a:pt x="401349" y="82290"/>
                  </a:lnTo>
                  <a:lnTo>
                    <a:pt x="401827" y="73618"/>
                  </a:lnTo>
                  <a:lnTo>
                    <a:pt x="403155" y="56557"/>
                  </a:lnTo>
                  <a:lnTo>
                    <a:pt x="408102" y="0"/>
                  </a:lnTo>
                  <a:close/>
                </a:path>
              </a:pathLst>
            </a:custGeom>
            <a:solidFill>
              <a:srgbClr val="4D86E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838370" y="5657243"/>
              <a:ext cx="2324100" cy="1211580"/>
            </a:xfrm>
            <a:custGeom>
              <a:avLst/>
              <a:gdLst/>
              <a:ahLst/>
              <a:cxnLst/>
              <a:rect l="l" t="t" r="r" b="b"/>
              <a:pathLst>
                <a:path w="2324100" h="1211579">
                  <a:moveTo>
                    <a:pt x="1999530" y="0"/>
                  </a:moveTo>
                  <a:lnTo>
                    <a:pt x="0" y="0"/>
                  </a:lnTo>
                  <a:lnTo>
                    <a:pt x="301624" y="1211575"/>
                  </a:lnTo>
                  <a:lnTo>
                    <a:pt x="2323950" y="1211575"/>
                  </a:lnTo>
                  <a:lnTo>
                    <a:pt x="1999530" y="0"/>
                  </a:lnTo>
                  <a:close/>
                </a:path>
              </a:pathLst>
            </a:custGeom>
            <a:solidFill>
              <a:srgbClr val="A9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921189" y="5722145"/>
              <a:ext cx="2146935" cy="1094740"/>
            </a:xfrm>
            <a:custGeom>
              <a:avLst/>
              <a:gdLst/>
              <a:ahLst/>
              <a:cxnLst/>
              <a:rect l="l" t="t" r="r" b="b"/>
              <a:pathLst>
                <a:path w="2146934" h="1094740">
                  <a:moveTo>
                    <a:pt x="1845179" y="0"/>
                  </a:moveTo>
                  <a:lnTo>
                    <a:pt x="0" y="0"/>
                  </a:lnTo>
                  <a:lnTo>
                    <a:pt x="274661" y="1094165"/>
                  </a:lnTo>
                  <a:lnTo>
                    <a:pt x="2146824" y="1094165"/>
                  </a:lnTo>
                  <a:lnTo>
                    <a:pt x="1845179" y="0"/>
                  </a:lnTo>
                  <a:close/>
                </a:path>
              </a:pathLst>
            </a:custGeom>
            <a:solidFill>
              <a:srgbClr val="6B9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921200" y="5722145"/>
              <a:ext cx="1881505" cy="129539"/>
            </a:xfrm>
            <a:custGeom>
              <a:avLst/>
              <a:gdLst/>
              <a:ahLst/>
              <a:cxnLst/>
              <a:rect l="l" t="t" r="r" b="b"/>
              <a:pathLst>
                <a:path w="1881505" h="129539">
                  <a:moveTo>
                    <a:pt x="1845179" y="0"/>
                  </a:moveTo>
                  <a:lnTo>
                    <a:pt x="0" y="0"/>
                  </a:lnTo>
                  <a:lnTo>
                    <a:pt x="32512" y="129545"/>
                  </a:lnTo>
                  <a:lnTo>
                    <a:pt x="1880885" y="129545"/>
                  </a:lnTo>
                  <a:lnTo>
                    <a:pt x="1845179" y="0"/>
                  </a:lnTo>
                  <a:close/>
                </a:path>
              </a:pathLst>
            </a:custGeom>
            <a:solidFill>
              <a:srgbClr val="5D7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995295" y="5764497"/>
              <a:ext cx="148590" cy="33020"/>
            </a:xfrm>
            <a:custGeom>
              <a:avLst/>
              <a:gdLst/>
              <a:ahLst/>
              <a:cxnLst/>
              <a:rect l="l" t="t" r="r" b="b"/>
              <a:pathLst>
                <a:path w="148590" h="33020">
                  <a:moveTo>
                    <a:pt x="36842" y="25133"/>
                  </a:moveTo>
                  <a:lnTo>
                    <a:pt x="14389" y="0"/>
                  </a:lnTo>
                  <a:lnTo>
                    <a:pt x="5448" y="0"/>
                  </a:lnTo>
                  <a:lnTo>
                    <a:pt x="0" y="7251"/>
                  </a:lnTo>
                  <a:lnTo>
                    <a:pt x="2222" y="16192"/>
                  </a:lnTo>
                  <a:lnTo>
                    <a:pt x="5067" y="22491"/>
                  </a:lnTo>
                  <a:lnTo>
                    <a:pt x="9829" y="27647"/>
                  </a:lnTo>
                  <a:lnTo>
                    <a:pt x="15836" y="31115"/>
                  </a:lnTo>
                  <a:lnTo>
                    <a:pt x="22453" y="32397"/>
                  </a:lnTo>
                  <a:lnTo>
                    <a:pt x="31394" y="32397"/>
                  </a:lnTo>
                  <a:lnTo>
                    <a:pt x="36842" y="25133"/>
                  </a:lnTo>
                  <a:close/>
                </a:path>
                <a:path w="148590" h="33020">
                  <a:moveTo>
                    <a:pt x="90652" y="25133"/>
                  </a:moveTo>
                  <a:lnTo>
                    <a:pt x="68186" y="0"/>
                  </a:lnTo>
                  <a:lnTo>
                    <a:pt x="59245" y="0"/>
                  </a:lnTo>
                  <a:lnTo>
                    <a:pt x="53809" y="7251"/>
                  </a:lnTo>
                  <a:lnTo>
                    <a:pt x="56032" y="16192"/>
                  </a:lnTo>
                  <a:lnTo>
                    <a:pt x="58877" y="22491"/>
                  </a:lnTo>
                  <a:lnTo>
                    <a:pt x="63627" y="27647"/>
                  </a:lnTo>
                  <a:lnTo>
                    <a:pt x="69646" y="31115"/>
                  </a:lnTo>
                  <a:lnTo>
                    <a:pt x="76263" y="32397"/>
                  </a:lnTo>
                  <a:lnTo>
                    <a:pt x="85217" y="32397"/>
                  </a:lnTo>
                  <a:lnTo>
                    <a:pt x="90652" y="25133"/>
                  </a:lnTo>
                  <a:close/>
                </a:path>
                <a:path w="148590" h="33020">
                  <a:moveTo>
                    <a:pt x="148590" y="25133"/>
                  </a:moveTo>
                  <a:lnTo>
                    <a:pt x="126123" y="0"/>
                  </a:lnTo>
                  <a:lnTo>
                    <a:pt x="117182" y="0"/>
                  </a:lnTo>
                  <a:lnTo>
                    <a:pt x="111747" y="7251"/>
                  </a:lnTo>
                  <a:lnTo>
                    <a:pt x="113969" y="16192"/>
                  </a:lnTo>
                  <a:lnTo>
                    <a:pt x="116814" y="22491"/>
                  </a:lnTo>
                  <a:lnTo>
                    <a:pt x="121564" y="27647"/>
                  </a:lnTo>
                  <a:lnTo>
                    <a:pt x="127584" y="31115"/>
                  </a:lnTo>
                  <a:lnTo>
                    <a:pt x="134200" y="32397"/>
                  </a:lnTo>
                  <a:lnTo>
                    <a:pt x="143154" y="32397"/>
                  </a:lnTo>
                  <a:lnTo>
                    <a:pt x="148590" y="25133"/>
                  </a:lnTo>
                  <a:close/>
                </a:path>
              </a:pathLst>
            </a:custGeom>
            <a:solidFill>
              <a:srgbClr val="E6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48634" y="4939374"/>
              <a:ext cx="223520" cy="579755"/>
            </a:xfrm>
            <a:custGeom>
              <a:avLst/>
              <a:gdLst/>
              <a:ahLst/>
              <a:cxnLst/>
              <a:rect l="l" t="t" r="r" b="b"/>
              <a:pathLst>
                <a:path w="223519" h="579754">
                  <a:moveTo>
                    <a:pt x="62498" y="0"/>
                  </a:moveTo>
                  <a:lnTo>
                    <a:pt x="56586" y="1928"/>
                  </a:lnTo>
                  <a:lnTo>
                    <a:pt x="53317" y="7943"/>
                  </a:lnTo>
                  <a:lnTo>
                    <a:pt x="0" y="419721"/>
                  </a:lnTo>
                  <a:lnTo>
                    <a:pt x="1377" y="427808"/>
                  </a:lnTo>
                  <a:lnTo>
                    <a:pt x="6659" y="433341"/>
                  </a:lnTo>
                  <a:lnTo>
                    <a:pt x="14062" y="435273"/>
                  </a:lnTo>
                  <a:lnTo>
                    <a:pt x="21800" y="432558"/>
                  </a:lnTo>
                  <a:lnTo>
                    <a:pt x="121828" y="358780"/>
                  </a:lnTo>
                  <a:lnTo>
                    <a:pt x="156811" y="570470"/>
                  </a:lnTo>
                  <a:lnTo>
                    <a:pt x="160562" y="577069"/>
                  </a:lnTo>
                  <a:lnTo>
                    <a:pt x="167104" y="579355"/>
                  </a:lnTo>
                  <a:lnTo>
                    <a:pt x="173710" y="577282"/>
                  </a:lnTo>
                  <a:lnTo>
                    <a:pt x="184600" y="529229"/>
                  </a:lnTo>
                  <a:lnTo>
                    <a:pt x="191019" y="481057"/>
                  </a:lnTo>
                  <a:lnTo>
                    <a:pt x="197143" y="428860"/>
                  </a:lnTo>
                  <a:lnTo>
                    <a:pt x="203207" y="375208"/>
                  </a:lnTo>
                  <a:lnTo>
                    <a:pt x="209450" y="322671"/>
                  </a:lnTo>
                  <a:lnTo>
                    <a:pt x="216108" y="273820"/>
                  </a:lnTo>
                  <a:lnTo>
                    <a:pt x="223417" y="231224"/>
                  </a:lnTo>
                  <a:lnTo>
                    <a:pt x="222204" y="218422"/>
                  </a:lnTo>
                  <a:lnTo>
                    <a:pt x="214697" y="209032"/>
                  </a:lnTo>
                  <a:lnTo>
                    <a:pt x="203409" y="204860"/>
                  </a:lnTo>
                  <a:lnTo>
                    <a:pt x="190852" y="207707"/>
                  </a:lnTo>
                  <a:lnTo>
                    <a:pt x="95902" y="261181"/>
                  </a:lnTo>
                  <a:lnTo>
                    <a:pt x="71411" y="8226"/>
                  </a:lnTo>
                  <a:lnTo>
                    <a:pt x="68342" y="2113"/>
                  </a:lnTo>
                  <a:lnTo>
                    <a:pt x="62498" y="0"/>
                  </a:lnTo>
                  <a:close/>
                </a:path>
              </a:pathLst>
            </a:custGeom>
            <a:solidFill>
              <a:srgbClr val="A9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347354" y="5112199"/>
              <a:ext cx="1951989" cy="1867535"/>
            </a:xfrm>
            <a:custGeom>
              <a:avLst/>
              <a:gdLst/>
              <a:ahLst/>
              <a:cxnLst/>
              <a:rect l="l" t="t" r="r" b="b"/>
              <a:pathLst>
                <a:path w="1951990" h="1867534">
                  <a:moveTo>
                    <a:pt x="837539" y="0"/>
                  </a:moveTo>
                  <a:lnTo>
                    <a:pt x="796664" y="8722"/>
                  </a:lnTo>
                  <a:lnTo>
                    <a:pt x="758992" y="27731"/>
                  </a:lnTo>
                  <a:lnTo>
                    <a:pt x="726843" y="56830"/>
                  </a:lnTo>
                  <a:lnTo>
                    <a:pt x="702539" y="95824"/>
                  </a:lnTo>
                  <a:lnTo>
                    <a:pt x="13335" y="1638269"/>
                  </a:lnTo>
                  <a:lnTo>
                    <a:pt x="727" y="1681014"/>
                  </a:lnTo>
                  <a:lnTo>
                    <a:pt x="0" y="1723208"/>
                  </a:lnTo>
                  <a:lnTo>
                    <a:pt x="9912" y="1763104"/>
                  </a:lnTo>
                  <a:lnTo>
                    <a:pt x="29226" y="1798954"/>
                  </a:lnTo>
                  <a:lnTo>
                    <a:pt x="56699" y="1829012"/>
                  </a:lnTo>
                  <a:lnTo>
                    <a:pt x="91091" y="1851531"/>
                  </a:lnTo>
                  <a:lnTo>
                    <a:pt x="131164" y="1864764"/>
                  </a:lnTo>
                  <a:lnTo>
                    <a:pt x="175675" y="1866964"/>
                  </a:lnTo>
                  <a:lnTo>
                    <a:pt x="1802442" y="1729900"/>
                  </a:lnTo>
                  <a:lnTo>
                    <a:pt x="1845959" y="1720286"/>
                  </a:lnTo>
                  <a:lnTo>
                    <a:pt x="1883254" y="1700536"/>
                  </a:lnTo>
                  <a:lnTo>
                    <a:pt x="1913394" y="1672581"/>
                  </a:lnTo>
                  <a:lnTo>
                    <a:pt x="1935452" y="1638350"/>
                  </a:lnTo>
                  <a:lnTo>
                    <a:pt x="1948494" y="1599774"/>
                  </a:lnTo>
                  <a:lnTo>
                    <a:pt x="1951592" y="1558781"/>
                  </a:lnTo>
                  <a:lnTo>
                    <a:pt x="1943814" y="1517303"/>
                  </a:lnTo>
                  <a:lnTo>
                    <a:pt x="1924229" y="1477269"/>
                  </a:lnTo>
                  <a:lnTo>
                    <a:pt x="986666" y="71887"/>
                  </a:lnTo>
                  <a:lnTo>
                    <a:pt x="956181" y="37507"/>
                  </a:lnTo>
                  <a:lnTo>
                    <a:pt x="919617" y="14196"/>
                  </a:lnTo>
                  <a:lnTo>
                    <a:pt x="879297" y="1759"/>
                  </a:lnTo>
                  <a:lnTo>
                    <a:pt x="837539" y="0"/>
                  </a:lnTo>
                  <a:close/>
                </a:path>
              </a:pathLst>
            </a:custGeom>
            <a:solidFill>
              <a:srgbClr val="E3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284489" y="5050667"/>
              <a:ext cx="2076450" cy="1990089"/>
            </a:xfrm>
            <a:custGeom>
              <a:avLst/>
              <a:gdLst/>
              <a:ahLst/>
              <a:cxnLst/>
              <a:rect l="l" t="t" r="r" b="b"/>
              <a:pathLst>
                <a:path w="2076450" h="1990090">
                  <a:moveTo>
                    <a:pt x="895223" y="0"/>
                  </a:moveTo>
                  <a:lnTo>
                    <a:pt x="847342" y="9143"/>
                  </a:lnTo>
                  <a:lnTo>
                    <a:pt x="803696" y="27703"/>
                  </a:lnTo>
                  <a:lnTo>
                    <a:pt x="765373" y="54909"/>
                  </a:lnTo>
                  <a:lnTo>
                    <a:pt x="733455" y="89989"/>
                  </a:lnTo>
                  <a:lnTo>
                    <a:pt x="709030" y="132173"/>
                  </a:lnTo>
                  <a:lnTo>
                    <a:pt x="19826" y="1674608"/>
                  </a:lnTo>
                  <a:lnTo>
                    <a:pt x="5062" y="1719522"/>
                  </a:lnTo>
                  <a:lnTo>
                    <a:pt x="0" y="1765433"/>
                  </a:lnTo>
                  <a:lnTo>
                    <a:pt x="4510" y="1811050"/>
                  </a:lnTo>
                  <a:lnTo>
                    <a:pt x="18463" y="1855081"/>
                  </a:lnTo>
                  <a:lnTo>
                    <a:pt x="41731" y="1896235"/>
                  </a:lnTo>
                  <a:lnTo>
                    <a:pt x="72902" y="1931778"/>
                  </a:lnTo>
                  <a:lnTo>
                    <a:pt x="109866" y="1959475"/>
                  </a:lnTo>
                  <a:lnTo>
                    <a:pt x="151443" y="1978779"/>
                  </a:lnTo>
                  <a:lnTo>
                    <a:pt x="196456" y="1989144"/>
                  </a:lnTo>
                  <a:lnTo>
                    <a:pt x="243725" y="1990023"/>
                  </a:lnTo>
                  <a:lnTo>
                    <a:pt x="1704447" y="1866958"/>
                  </a:lnTo>
                  <a:lnTo>
                    <a:pt x="233359" y="1866958"/>
                  </a:lnTo>
                  <a:lnTo>
                    <a:pt x="206903" y="1865786"/>
                  </a:lnTo>
                  <a:lnTo>
                    <a:pt x="160401" y="1844191"/>
                  </a:lnTo>
                  <a:lnTo>
                    <a:pt x="130000" y="1801368"/>
                  </a:lnTo>
                  <a:lnTo>
                    <a:pt x="124134" y="1776191"/>
                  </a:lnTo>
                  <a:lnTo>
                    <a:pt x="124956" y="1750355"/>
                  </a:lnTo>
                  <a:lnTo>
                    <a:pt x="821781" y="182559"/>
                  </a:lnTo>
                  <a:lnTo>
                    <a:pt x="855439" y="141197"/>
                  </a:lnTo>
                  <a:lnTo>
                    <a:pt x="905590" y="123064"/>
                  </a:lnTo>
                  <a:lnTo>
                    <a:pt x="1116851" y="123064"/>
                  </a:lnTo>
                  <a:lnTo>
                    <a:pt x="1100903" y="99159"/>
                  </a:lnTo>
                  <a:lnTo>
                    <a:pt x="1069762" y="61655"/>
                  </a:lnTo>
                  <a:lnTo>
                    <a:pt x="1032424" y="32410"/>
                  </a:lnTo>
                  <a:lnTo>
                    <a:pt x="990089" y="12000"/>
                  </a:lnTo>
                  <a:lnTo>
                    <a:pt x="943956" y="1004"/>
                  </a:lnTo>
                  <a:lnTo>
                    <a:pt x="895223" y="0"/>
                  </a:lnTo>
                  <a:close/>
                </a:path>
                <a:path w="2076450" h="1990090">
                  <a:moveTo>
                    <a:pt x="1116851" y="123064"/>
                  </a:moveTo>
                  <a:lnTo>
                    <a:pt x="905590" y="123064"/>
                  </a:lnTo>
                  <a:lnTo>
                    <a:pt x="932847" y="124341"/>
                  </a:lnTo>
                  <a:lnTo>
                    <a:pt x="958064" y="132547"/>
                  </a:lnTo>
                  <a:lnTo>
                    <a:pt x="998163" y="167701"/>
                  </a:lnTo>
                  <a:lnTo>
                    <a:pt x="1935726" y="1573062"/>
                  </a:lnTo>
                  <a:lnTo>
                    <a:pt x="1952613" y="1622135"/>
                  </a:lnTo>
                  <a:lnTo>
                    <a:pt x="1951042" y="1647938"/>
                  </a:lnTo>
                  <a:lnTo>
                    <a:pt x="1928235" y="1695256"/>
                  </a:lnTo>
                  <a:lnTo>
                    <a:pt x="1886012" y="1724317"/>
                  </a:lnTo>
                  <a:lnTo>
                    <a:pt x="233359" y="1866958"/>
                  </a:lnTo>
                  <a:lnTo>
                    <a:pt x="1704447" y="1866958"/>
                  </a:lnTo>
                  <a:lnTo>
                    <a:pt x="1870492" y="1852969"/>
                  </a:lnTo>
                  <a:lnTo>
                    <a:pt x="1916947" y="1844191"/>
                  </a:lnTo>
                  <a:lnTo>
                    <a:pt x="1959588" y="1826438"/>
                  </a:lnTo>
                  <a:lnTo>
                    <a:pt x="1997347" y="1800446"/>
                  </a:lnTo>
                  <a:lnTo>
                    <a:pt x="2029155" y="1766952"/>
                  </a:lnTo>
                  <a:lnTo>
                    <a:pt x="2053942" y="1726690"/>
                  </a:lnTo>
                  <a:lnTo>
                    <a:pt x="2069999" y="1682225"/>
                  </a:lnTo>
                  <a:lnTo>
                    <a:pt x="2076389" y="1636481"/>
                  </a:lnTo>
                  <a:lnTo>
                    <a:pt x="2073203" y="1590754"/>
                  </a:lnTo>
                  <a:lnTo>
                    <a:pt x="2060532" y="1546342"/>
                  </a:lnTo>
                  <a:lnTo>
                    <a:pt x="2038466" y="1504540"/>
                  </a:lnTo>
                  <a:lnTo>
                    <a:pt x="1116851" y="123064"/>
                  </a:lnTo>
                  <a:close/>
                </a:path>
              </a:pathLst>
            </a:custGeom>
            <a:solidFill>
              <a:srgbClr val="AB0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068490" y="5508386"/>
              <a:ext cx="399415" cy="1230630"/>
            </a:xfrm>
            <a:custGeom>
              <a:avLst/>
              <a:gdLst/>
              <a:ahLst/>
              <a:cxnLst/>
              <a:rect l="l" t="t" r="r" b="b"/>
              <a:pathLst>
                <a:path w="399415" h="1230629">
                  <a:moveTo>
                    <a:pt x="300713" y="0"/>
                  </a:moveTo>
                  <a:lnTo>
                    <a:pt x="0" y="25329"/>
                  </a:lnTo>
                  <a:lnTo>
                    <a:pt x="100656" y="823189"/>
                  </a:lnTo>
                  <a:lnTo>
                    <a:pt x="334974" y="803441"/>
                  </a:lnTo>
                  <a:lnTo>
                    <a:pt x="300713" y="0"/>
                  </a:lnTo>
                  <a:close/>
                </a:path>
                <a:path w="399415" h="1230629">
                  <a:moveTo>
                    <a:pt x="246067" y="937888"/>
                  </a:moveTo>
                  <a:lnTo>
                    <a:pt x="194306" y="944318"/>
                  </a:lnTo>
                  <a:lnTo>
                    <a:pt x="150996" y="962302"/>
                  </a:lnTo>
                  <a:lnTo>
                    <a:pt x="117640" y="989770"/>
                  </a:lnTo>
                  <a:lnTo>
                    <a:pt x="94902" y="1025247"/>
                  </a:lnTo>
                  <a:lnTo>
                    <a:pt x="83725" y="1067247"/>
                  </a:lnTo>
                  <a:lnTo>
                    <a:pt x="82868" y="1082253"/>
                  </a:lnTo>
                  <a:lnTo>
                    <a:pt x="83463" y="1097736"/>
                  </a:lnTo>
                  <a:lnTo>
                    <a:pt x="93510" y="1141425"/>
                  </a:lnTo>
                  <a:lnTo>
                    <a:pt x="115169" y="1177851"/>
                  </a:lnTo>
                  <a:lnTo>
                    <a:pt x="146693" y="1205843"/>
                  </a:lnTo>
                  <a:lnTo>
                    <a:pt x="187020" y="1223858"/>
                  </a:lnTo>
                  <a:lnTo>
                    <a:pt x="235198" y="1230146"/>
                  </a:lnTo>
                  <a:lnTo>
                    <a:pt x="252861" y="1229355"/>
                  </a:lnTo>
                  <a:lnTo>
                    <a:pt x="302688" y="1218938"/>
                  </a:lnTo>
                  <a:lnTo>
                    <a:pt x="343348" y="1197497"/>
                  </a:lnTo>
                  <a:lnTo>
                    <a:pt x="373396" y="1167195"/>
                  </a:lnTo>
                  <a:lnTo>
                    <a:pt x="392459" y="1129766"/>
                  </a:lnTo>
                  <a:lnTo>
                    <a:pt x="399421" y="1086621"/>
                  </a:lnTo>
                  <a:lnTo>
                    <a:pt x="398825" y="1071161"/>
                  </a:lnTo>
                  <a:lnTo>
                    <a:pt x="388762" y="1027206"/>
                  </a:lnTo>
                  <a:lnTo>
                    <a:pt x="367056" y="990234"/>
                  </a:lnTo>
                  <a:lnTo>
                    <a:pt x="335500" y="962114"/>
                  </a:lnTo>
                  <a:lnTo>
                    <a:pt x="294713" y="944138"/>
                  </a:lnTo>
                  <a:lnTo>
                    <a:pt x="246067" y="937888"/>
                  </a:lnTo>
                  <a:close/>
                </a:path>
              </a:pathLst>
            </a:custGeom>
            <a:solidFill>
              <a:srgbClr val="FF0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141800" y="6326097"/>
              <a:ext cx="36830" cy="60960"/>
            </a:xfrm>
            <a:custGeom>
              <a:avLst/>
              <a:gdLst/>
              <a:ahLst/>
              <a:cxnLst/>
              <a:rect l="l" t="t" r="r" b="b"/>
              <a:pathLst>
                <a:path w="36830" h="60960">
                  <a:moveTo>
                    <a:pt x="28229" y="0"/>
                  </a:moveTo>
                  <a:lnTo>
                    <a:pt x="0" y="34658"/>
                  </a:lnTo>
                  <a:lnTo>
                    <a:pt x="10072" y="60417"/>
                  </a:lnTo>
                  <a:lnTo>
                    <a:pt x="23983" y="54324"/>
                  </a:lnTo>
                  <a:lnTo>
                    <a:pt x="30211" y="47396"/>
                  </a:lnTo>
                  <a:lnTo>
                    <a:pt x="32634" y="40538"/>
                  </a:lnTo>
                  <a:lnTo>
                    <a:pt x="35129" y="34658"/>
                  </a:lnTo>
                  <a:lnTo>
                    <a:pt x="36544" y="26888"/>
                  </a:lnTo>
                  <a:lnTo>
                    <a:pt x="34495" y="16139"/>
                  </a:lnTo>
                  <a:lnTo>
                    <a:pt x="31037" y="5985"/>
                  </a:lnTo>
                  <a:lnTo>
                    <a:pt x="28229" y="0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59662" y="6288321"/>
              <a:ext cx="294888" cy="1808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31733" y="7413166"/>
              <a:ext cx="149503" cy="8129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5627454" y="6685463"/>
              <a:ext cx="252095" cy="759460"/>
            </a:xfrm>
            <a:custGeom>
              <a:avLst/>
              <a:gdLst/>
              <a:ahLst/>
              <a:cxnLst/>
              <a:rect l="l" t="t" r="r" b="b"/>
              <a:pathLst>
                <a:path w="252094" h="759459">
                  <a:moveTo>
                    <a:pt x="39925" y="0"/>
                  </a:moveTo>
                  <a:lnTo>
                    <a:pt x="54531" y="168680"/>
                  </a:lnTo>
                  <a:lnTo>
                    <a:pt x="58648" y="266535"/>
                  </a:lnTo>
                  <a:lnTo>
                    <a:pt x="51600" y="331027"/>
                  </a:lnTo>
                  <a:lnTo>
                    <a:pt x="32711" y="399621"/>
                  </a:lnTo>
                  <a:lnTo>
                    <a:pt x="29326" y="411705"/>
                  </a:lnTo>
                  <a:lnTo>
                    <a:pt x="26186" y="424648"/>
                  </a:lnTo>
                  <a:lnTo>
                    <a:pt x="8485" y="550185"/>
                  </a:lnTo>
                  <a:lnTo>
                    <a:pt x="2393" y="647202"/>
                  </a:lnTo>
                  <a:lnTo>
                    <a:pt x="254" y="721646"/>
                  </a:lnTo>
                  <a:lnTo>
                    <a:pt x="0" y="751380"/>
                  </a:lnTo>
                  <a:lnTo>
                    <a:pt x="13320" y="755744"/>
                  </a:lnTo>
                  <a:lnTo>
                    <a:pt x="21946" y="757986"/>
                  </a:lnTo>
                  <a:lnTo>
                    <a:pt x="29646" y="758811"/>
                  </a:lnTo>
                  <a:lnTo>
                    <a:pt x="40187" y="758929"/>
                  </a:lnTo>
                  <a:lnTo>
                    <a:pt x="54340" y="758093"/>
                  </a:lnTo>
                  <a:lnTo>
                    <a:pt x="66316" y="756254"/>
                  </a:lnTo>
                  <a:lnTo>
                    <a:pt x="74606" y="754415"/>
                  </a:lnTo>
                  <a:lnTo>
                    <a:pt x="77704" y="753579"/>
                  </a:lnTo>
                  <a:lnTo>
                    <a:pt x="80527" y="728410"/>
                  </a:lnTo>
                  <a:lnTo>
                    <a:pt x="84346" y="706310"/>
                  </a:lnTo>
                  <a:lnTo>
                    <a:pt x="105337" y="621960"/>
                  </a:lnTo>
                  <a:lnTo>
                    <a:pt x="115544" y="583807"/>
                  </a:lnTo>
                  <a:lnTo>
                    <a:pt x="127924" y="540454"/>
                  </a:lnTo>
                  <a:lnTo>
                    <a:pt x="142677" y="491785"/>
                  </a:lnTo>
                  <a:lnTo>
                    <a:pt x="160005" y="437683"/>
                  </a:lnTo>
                  <a:lnTo>
                    <a:pt x="186666" y="353277"/>
                  </a:lnTo>
                  <a:lnTo>
                    <a:pt x="207964" y="279939"/>
                  </a:lnTo>
                  <a:lnTo>
                    <a:pt x="224406" y="218090"/>
                  </a:lnTo>
                  <a:lnTo>
                    <a:pt x="236496" y="168149"/>
                  </a:lnTo>
                  <a:lnTo>
                    <a:pt x="244740" y="130536"/>
                  </a:lnTo>
                  <a:lnTo>
                    <a:pt x="251856" y="93065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21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660160" y="6685470"/>
              <a:ext cx="219075" cy="622300"/>
            </a:xfrm>
            <a:custGeom>
              <a:avLst/>
              <a:gdLst/>
              <a:ahLst/>
              <a:cxnLst/>
              <a:rect l="l" t="t" r="r" b="b"/>
              <a:pathLst>
                <a:path w="219075" h="622300">
                  <a:moveTo>
                    <a:pt x="7224" y="0"/>
                  </a:moveTo>
                  <a:lnTo>
                    <a:pt x="21824" y="168680"/>
                  </a:lnTo>
                  <a:lnTo>
                    <a:pt x="25939" y="266535"/>
                  </a:lnTo>
                  <a:lnTo>
                    <a:pt x="18889" y="331027"/>
                  </a:lnTo>
                  <a:lnTo>
                    <a:pt x="0" y="399621"/>
                  </a:lnTo>
                  <a:lnTo>
                    <a:pt x="9377" y="440893"/>
                  </a:lnTo>
                  <a:lnTo>
                    <a:pt x="34561" y="516592"/>
                  </a:lnTo>
                  <a:lnTo>
                    <a:pt x="60621" y="589388"/>
                  </a:lnTo>
                  <a:lnTo>
                    <a:pt x="72626" y="621949"/>
                  </a:lnTo>
                  <a:lnTo>
                    <a:pt x="82839" y="583803"/>
                  </a:lnTo>
                  <a:lnTo>
                    <a:pt x="95220" y="540452"/>
                  </a:lnTo>
                  <a:lnTo>
                    <a:pt x="109972" y="491780"/>
                  </a:lnTo>
                  <a:lnTo>
                    <a:pt x="127294" y="437672"/>
                  </a:lnTo>
                  <a:lnTo>
                    <a:pt x="153955" y="353270"/>
                  </a:lnTo>
                  <a:lnTo>
                    <a:pt x="175253" y="279935"/>
                  </a:lnTo>
                  <a:lnTo>
                    <a:pt x="191695" y="218087"/>
                  </a:lnTo>
                  <a:lnTo>
                    <a:pt x="203785" y="168146"/>
                  </a:lnTo>
                  <a:lnTo>
                    <a:pt x="212029" y="130532"/>
                  </a:lnTo>
                  <a:lnTo>
                    <a:pt x="218925" y="92950"/>
                  </a:lnTo>
                  <a:lnTo>
                    <a:pt x="7224" y="0"/>
                  </a:lnTo>
                  <a:close/>
                </a:path>
              </a:pathLst>
            </a:custGeom>
            <a:solidFill>
              <a:srgbClr val="1E3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97084" y="7413166"/>
              <a:ext cx="149503" cy="8129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5692018" y="6692275"/>
              <a:ext cx="226695" cy="752475"/>
            </a:xfrm>
            <a:custGeom>
              <a:avLst/>
              <a:gdLst/>
              <a:ahLst/>
              <a:cxnLst/>
              <a:rect l="l" t="t" r="r" b="b"/>
              <a:pathLst>
                <a:path w="226694" h="752475">
                  <a:moveTo>
                    <a:pt x="225092" y="0"/>
                  </a:moveTo>
                  <a:lnTo>
                    <a:pt x="0" y="7287"/>
                  </a:lnTo>
                  <a:lnTo>
                    <a:pt x="11784" y="52774"/>
                  </a:lnTo>
                  <a:lnTo>
                    <a:pt x="36714" y="161471"/>
                  </a:lnTo>
                  <a:lnTo>
                    <a:pt x="59153" y="291733"/>
                  </a:lnTo>
                  <a:lnTo>
                    <a:pt x="63464" y="401914"/>
                  </a:lnTo>
                  <a:lnTo>
                    <a:pt x="56506" y="471985"/>
                  </a:lnTo>
                  <a:lnTo>
                    <a:pt x="57630" y="531262"/>
                  </a:lnTo>
                  <a:lnTo>
                    <a:pt x="69935" y="612075"/>
                  </a:lnTo>
                  <a:lnTo>
                    <a:pt x="96520" y="746752"/>
                  </a:lnTo>
                  <a:lnTo>
                    <a:pt x="142843" y="752113"/>
                  </a:lnTo>
                  <a:lnTo>
                    <a:pt x="148379" y="751582"/>
                  </a:lnTo>
                  <a:lnTo>
                    <a:pt x="153475" y="750579"/>
                  </a:lnTo>
                  <a:lnTo>
                    <a:pt x="161059" y="748358"/>
                  </a:lnTo>
                  <a:lnTo>
                    <a:pt x="174057" y="744176"/>
                  </a:lnTo>
                  <a:lnTo>
                    <a:pt x="172848" y="725347"/>
                  </a:lnTo>
                  <a:lnTo>
                    <a:pt x="172617" y="666693"/>
                  </a:lnTo>
                  <a:lnTo>
                    <a:pt x="178457" y="564957"/>
                  </a:lnTo>
                  <a:lnTo>
                    <a:pt x="195460" y="416887"/>
                  </a:lnTo>
                  <a:lnTo>
                    <a:pt x="214140" y="281132"/>
                  </a:lnTo>
                  <a:lnTo>
                    <a:pt x="223453" y="192454"/>
                  </a:lnTo>
                  <a:lnTo>
                    <a:pt x="226178" y="111771"/>
                  </a:lnTo>
                  <a:lnTo>
                    <a:pt x="225092" y="0"/>
                  </a:lnTo>
                  <a:close/>
                </a:path>
              </a:pathLst>
            </a:custGeom>
            <a:solidFill>
              <a:srgbClr val="21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766995" y="6161859"/>
              <a:ext cx="88265" cy="120014"/>
            </a:xfrm>
            <a:custGeom>
              <a:avLst/>
              <a:gdLst/>
              <a:ahLst/>
              <a:cxnLst/>
              <a:rect l="l" t="t" r="r" b="b"/>
              <a:pathLst>
                <a:path w="88265" h="120014">
                  <a:moveTo>
                    <a:pt x="9737" y="0"/>
                  </a:moveTo>
                  <a:lnTo>
                    <a:pt x="11570" y="19528"/>
                  </a:lnTo>
                  <a:lnTo>
                    <a:pt x="11405" y="49263"/>
                  </a:lnTo>
                  <a:lnTo>
                    <a:pt x="7245" y="72314"/>
                  </a:lnTo>
                  <a:lnTo>
                    <a:pt x="2355" y="87217"/>
                  </a:lnTo>
                  <a:lnTo>
                    <a:pt x="0" y="92510"/>
                  </a:lnTo>
                  <a:lnTo>
                    <a:pt x="41328" y="119608"/>
                  </a:lnTo>
                  <a:lnTo>
                    <a:pt x="78971" y="108960"/>
                  </a:lnTo>
                  <a:lnTo>
                    <a:pt x="87766" y="63830"/>
                  </a:lnTo>
                  <a:lnTo>
                    <a:pt x="87580" y="52270"/>
                  </a:lnTo>
                  <a:lnTo>
                    <a:pt x="87068" y="42702"/>
                  </a:lnTo>
                  <a:lnTo>
                    <a:pt x="86290" y="33779"/>
                  </a:lnTo>
                  <a:lnTo>
                    <a:pt x="9737" y="0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57253" y="6238668"/>
              <a:ext cx="261626" cy="53806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5781197" y="6171038"/>
              <a:ext cx="73660" cy="55244"/>
            </a:xfrm>
            <a:custGeom>
              <a:avLst/>
              <a:gdLst/>
              <a:ahLst/>
              <a:cxnLst/>
              <a:rect l="l" t="t" r="r" b="b"/>
              <a:pathLst>
                <a:path w="73659" h="55245">
                  <a:moveTo>
                    <a:pt x="16341" y="0"/>
                  </a:moveTo>
                  <a:lnTo>
                    <a:pt x="8122" y="466"/>
                  </a:lnTo>
                  <a:lnTo>
                    <a:pt x="2433" y="2297"/>
                  </a:lnTo>
                  <a:lnTo>
                    <a:pt x="0" y="5758"/>
                  </a:lnTo>
                  <a:lnTo>
                    <a:pt x="1546" y="11120"/>
                  </a:lnTo>
                  <a:lnTo>
                    <a:pt x="14613" y="24913"/>
                  </a:lnTo>
                  <a:lnTo>
                    <a:pt x="33911" y="37183"/>
                  </a:lnTo>
                  <a:lnTo>
                    <a:pt x="55032" y="47303"/>
                  </a:lnTo>
                  <a:lnTo>
                    <a:pt x="73564" y="54647"/>
                  </a:lnTo>
                  <a:lnTo>
                    <a:pt x="73378" y="43091"/>
                  </a:lnTo>
                  <a:lnTo>
                    <a:pt x="72865" y="33523"/>
                  </a:lnTo>
                  <a:lnTo>
                    <a:pt x="72088" y="24596"/>
                  </a:lnTo>
                  <a:lnTo>
                    <a:pt x="16341" y="0"/>
                  </a:lnTo>
                  <a:close/>
                </a:path>
              </a:pathLst>
            </a:custGeom>
            <a:solidFill>
              <a:srgbClr val="FFA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749078" y="6044721"/>
              <a:ext cx="135890" cy="165100"/>
            </a:xfrm>
            <a:custGeom>
              <a:avLst/>
              <a:gdLst/>
              <a:ahLst/>
              <a:cxnLst/>
              <a:rect l="l" t="t" r="r" b="b"/>
              <a:pathLst>
                <a:path w="135890" h="165100">
                  <a:moveTo>
                    <a:pt x="71763" y="0"/>
                  </a:moveTo>
                  <a:lnTo>
                    <a:pt x="36111" y="8612"/>
                  </a:lnTo>
                  <a:lnTo>
                    <a:pt x="7178" y="26558"/>
                  </a:lnTo>
                  <a:lnTo>
                    <a:pt x="0" y="50493"/>
                  </a:lnTo>
                  <a:lnTo>
                    <a:pt x="6553" y="81169"/>
                  </a:lnTo>
                  <a:lnTo>
                    <a:pt x="18813" y="119341"/>
                  </a:lnTo>
                  <a:lnTo>
                    <a:pt x="29811" y="151398"/>
                  </a:lnTo>
                  <a:lnTo>
                    <a:pt x="44564" y="165019"/>
                  </a:lnTo>
                  <a:lnTo>
                    <a:pt x="73047" y="162845"/>
                  </a:lnTo>
                  <a:lnTo>
                    <a:pt x="125239" y="147518"/>
                  </a:lnTo>
                  <a:lnTo>
                    <a:pt x="135581" y="126967"/>
                  </a:lnTo>
                  <a:lnTo>
                    <a:pt x="135207" y="88964"/>
                  </a:lnTo>
                  <a:lnTo>
                    <a:pt x="128638" y="49333"/>
                  </a:lnTo>
                  <a:lnTo>
                    <a:pt x="110931" y="11314"/>
                  </a:lnTo>
                  <a:lnTo>
                    <a:pt x="71763" y="0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711748" y="6013783"/>
              <a:ext cx="161925" cy="176530"/>
            </a:xfrm>
            <a:custGeom>
              <a:avLst/>
              <a:gdLst/>
              <a:ahLst/>
              <a:cxnLst/>
              <a:rect l="l" t="t" r="r" b="b"/>
              <a:pathLst>
                <a:path w="161925" h="176529">
                  <a:moveTo>
                    <a:pt x="107402" y="0"/>
                  </a:moveTo>
                  <a:lnTo>
                    <a:pt x="65278" y="6612"/>
                  </a:lnTo>
                  <a:lnTo>
                    <a:pt x="26213" y="23073"/>
                  </a:lnTo>
                  <a:lnTo>
                    <a:pt x="0" y="48363"/>
                  </a:lnTo>
                  <a:lnTo>
                    <a:pt x="1137" y="76908"/>
                  </a:lnTo>
                  <a:lnTo>
                    <a:pt x="17937" y="119874"/>
                  </a:lnTo>
                  <a:lnTo>
                    <a:pt x="44729" y="159055"/>
                  </a:lnTo>
                  <a:lnTo>
                    <a:pt x="75840" y="176244"/>
                  </a:lnTo>
                  <a:lnTo>
                    <a:pt x="89452" y="170703"/>
                  </a:lnTo>
                  <a:lnTo>
                    <a:pt x="100231" y="156953"/>
                  </a:lnTo>
                  <a:lnTo>
                    <a:pt x="106978" y="139490"/>
                  </a:lnTo>
                  <a:lnTo>
                    <a:pt x="108499" y="122811"/>
                  </a:lnTo>
                  <a:lnTo>
                    <a:pt x="109893" y="112400"/>
                  </a:lnTo>
                  <a:lnTo>
                    <a:pt x="115903" y="108943"/>
                  </a:lnTo>
                  <a:lnTo>
                    <a:pt x="124821" y="109718"/>
                  </a:lnTo>
                  <a:lnTo>
                    <a:pt x="134938" y="112005"/>
                  </a:lnTo>
                  <a:lnTo>
                    <a:pt x="142848" y="112624"/>
                  </a:lnTo>
                  <a:lnTo>
                    <a:pt x="147491" y="106312"/>
                  </a:lnTo>
                  <a:lnTo>
                    <a:pt x="150671" y="87203"/>
                  </a:lnTo>
                  <a:lnTo>
                    <a:pt x="154194" y="49431"/>
                  </a:lnTo>
                  <a:lnTo>
                    <a:pt x="161653" y="20391"/>
                  </a:lnTo>
                  <a:lnTo>
                    <a:pt x="142791" y="4253"/>
                  </a:lnTo>
                  <a:lnTo>
                    <a:pt x="107402" y="0"/>
                  </a:lnTo>
                  <a:close/>
                </a:path>
              </a:pathLst>
            </a:custGeom>
            <a:solidFill>
              <a:srgbClr val="0B3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760900" y="6213119"/>
              <a:ext cx="115713" cy="5233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5856901" y="6521782"/>
              <a:ext cx="415290" cy="393065"/>
            </a:xfrm>
            <a:custGeom>
              <a:avLst/>
              <a:gdLst/>
              <a:ahLst/>
              <a:cxnLst/>
              <a:rect l="l" t="t" r="r" b="b"/>
              <a:pathLst>
                <a:path w="415290" h="393065">
                  <a:moveTo>
                    <a:pt x="394637" y="0"/>
                  </a:moveTo>
                  <a:lnTo>
                    <a:pt x="385527" y="2167"/>
                  </a:lnTo>
                  <a:lnTo>
                    <a:pt x="2701" y="362596"/>
                  </a:lnTo>
                  <a:lnTo>
                    <a:pt x="0" y="371559"/>
                  </a:lnTo>
                  <a:lnTo>
                    <a:pt x="20250" y="393066"/>
                  </a:lnTo>
                  <a:lnTo>
                    <a:pt x="29349" y="390899"/>
                  </a:lnTo>
                  <a:lnTo>
                    <a:pt x="404951" y="37276"/>
                  </a:lnTo>
                  <a:lnTo>
                    <a:pt x="412165" y="30480"/>
                  </a:lnTo>
                  <a:lnTo>
                    <a:pt x="414877" y="21517"/>
                  </a:lnTo>
                  <a:lnTo>
                    <a:pt x="394637" y="0"/>
                  </a:lnTo>
                  <a:close/>
                </a:path>
              </a:pathLst>
            </a:custGeom>
            <a:solidFill>
              <a:srgbClr val="0B4D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56894" y="6725387"/>
              <a:ext cx="198234" cy="18947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6164998" y="6055264"/>
              <a:ext cx="577215" cy="577215"/>
            </a:xfrm>
            <a:custGeom>
              <a:avLst/>
              <a:gdLst/>
              <a:ahLst/>
              <a:cxnLst/>
              <a:rect l="l" t="t" r="r" b="b"/>
              <a:pathLst>
                <a:path w="577215" h="577215">
                  <a:moveTo>
                    <a:pt x="279594" y="0"/>
                  </a:moveTo>
                  <a:lnTo>
                    <a:pt x="235526" y="4724"/>
                  </a:lnTo>
                  <a:lnTo>
                    <a:pt x="192503" y="16185"/>
                  </a:lnTo>
                  <a:lnTo>
                    <a:pt x="151367" y="34358"/>
                  </a:lnTo>
                  <a:lnTo>
                    <a:pt x="112957" y="59217"/>
                  </a:lnTo>
                  <a:lnTo>
                    <a:pt x="78115" y="90738"/>
                  </a:lnTo>
                  <a:lnTo>
                    <a:pt x="45689" y="132108"/>
                  </a:lnTo>
                  <a:lnTo>
                    <a:pt x="21885" y="177316"/>
                  </a:lnTo>
                  <a:lnTo>
                    <a:pt x="6667" y="225177"/>
                  </a:lnTo>
                  <a:lnTo>
                    <a:pt x="0" y="274507"/>
                  </a:lnTo>
                  <a:lnTo>
                    <a:pt x="1849" y="324121"/>
                  </a:lnTo>
                  <a:lnTo>
                    <a:pt x="12179" y="372834"/>
                  </a:lnTo>
                  <a:lnTo>
                    <a:pt x="42405" y="439913"/>
                  </a:lnTo>
                  <a:lnTo>
                    <a:pt x="90544" y="498872"/>
                  </a:lnTo>
                  <a:lnTo>
                    <a:pt x="127242" y="528210"/>
                  </a:lnTo>
                  <a:lnTo>
                    <a:pt x="167096" y="550683"/>
                  </a:lnTo>
                  <a:lnTo>
                    <a:pt x="209266" y="566317"/>
                  </a:lnTo>
                  <a:lnTo>
                    <a:pt x="252912" y="575138"/>
                  </a:lnTo>
                  <a:lnTo>
                    <a:pt x="297192" y="577172"/>
                  </a:lnTo>
                  <a:lnTo>
                    <a:pt x="341266" y="572444"/>
                  </a:lnTo>
                  <a:lnTo>
                    <a:pt x="384293" y="560980"/>
                  </a:lnTo>
                  <a:lnTo>
                    <a:pt x="399367" y="554321"/>
                  </a:lnTo>
                  <a:lnTo>
                    <a:pt x="298753" y="554321"/>
                  </a:lnTo>
                  <a:lnTo>
                    <a:pt x="247253" y="551353"/>
                  </a:lnTo>
                  <a:lnTo>
                    <a:pt x="196948" y="538388"/>
                  </a:lnTo>
                  <a:lnTo>
                    <a:pt x="149399" y="515379"/>
                  </a:lnTo>
                  <a:lnTo>
                    <a:pt x="106166" y="482275"/>
                  </a:lnTo>
                  <a:lnTo>
                    <a:pt x="74283" y="446401"/>
                  </a:lnTo>
                  <a:lnTo>
                    <a:pt x="49978" y="406577"/>
                  </a:lnTo>
                  <a:lnTo>
                    <a:pt x="33281" y="363865"/>
                  </a:lnTo>
                  <a:lnTo>
                    <a:pt x="24226" y="319325"/>
                  </a:lnTo>
                  <a:lnTo>
                    <a:pt x="22845" y="274019"/>
                  </a:lnTo>
                  <a:lnTo>
                    <a:pt x="29171" y="229008"/>
                  </a:lnTo>
                  <a:lnTo>
                    <a:pt x="43236" y="185354"/>
                  </a:lnTo>
                  <a:lnTo>
                    <a:pt x="65071" y="144117"/>
                  </a:lnTo>
                  <a:lnTo>
                    <a:pt x="94711" y="106360"/>
                  </a:lnTo>
                  <a:lnTo>
                    <a:pt x="135841" y="70692"/>
                  </a:lnTo>
                  <a:lnTo>
                    <a:pt x="181895" y="44829"/>
                  </a:lnTo>
                  <a:lnTo>
                    <a:pt x="231309" y="28820"/>
                  </a:lnTo>
                  <a:lnTo>
                    <a:pt x="282522" y="22715"/>
                  </a:lnTo>
                  <a:lnTo>
                    <a:pt x="399471" y="22715"/>
                  </a:lnTo>
                  <a:lnTo>
                    <a:pt x="367508" y="10862"/>
                  </a:lnTo>
                  <a:lnTo>
                    <a:pt x="323868" y="2037"/>
                  </a:lnTo>
                  <a:lnTo>
                    <a:pt x="279594" y="0"/>
                  </a:lnTo>
                  <a:close/>
                </a:path>
                <a:path w="577215" h="577215">
                  <a:moveTo>
                    <a:pt x="399471" y="22715"/>
                  </a:moveTo>
                  <a:lnTo>
                    <a:pt x="282522" y="22715"/>
                  </a:lnTo>
                  <a:lnTo>
                    <a:pt x="333971" y="26562"/>
                  </a:lnTo>
                  <a:lnTo>
                    <a:pt x="370700" y="35647"/>
                  </a:lnTo>
                  <a:lnTo>
                    <a:pt x="406118" y="50053"/>
                  </a:lnTo>
                  <a:lnTo>
                    <a:pt x="439623" y="69799"/>
                  </a:lnTo>
                  <a:lnTo>
                    <a:pt x="470616" y="94905"/>
                  </a:lnTo>
                  <a:lnTo>
                    <a:pt x="502495" y="130782"/>
                  </a:lnTo>
                  <a:lnTo>
                    <a:pt x="526798" y="170608"/>
                  </a:lnTo>
                  <a:lnTo>
                    <a:pt x="543492" y="213322"/>
                  </a:lnTo>
                  <a:lnTo>
                    <a:pt x="552545" y="257862"/>
                  </a:lnTo>
                  <a:lnTo>
                    <a:pt x="553925" y="303168"/>
                  </a:lnTo>
                  <a:lnTo>
                    <a:pt x="547599" y="348176"/>
                  </a:lnTo>
                  <a:lnTo>
                    <a:pt x="533537" y="391827"/>
                  </a:lnTo>
                  <a:lnTo>
                    <a:pt x="511705" y="433059"/>
                  </a:lnTo>
                  <a:lnTo>
                    <a:pt x="482071" y="470810"/>
                  </a:lnTo>
                  <a:lnTo>
                    <a:pt x="452663" y="497747"/>
                  </a:lnTo>
                  <a:lnTo>
                    <a:pt x="420428" y="519493"/>
                  </a:lnTo>
                  <a:lnTo>
                    <a:pt x="385967" y="536030"/>
                  </a:lnTo>
                  <a:lnTo>
                    <a:pt x="298753" y="554321"/>
                  </a:lnTo>
                  <a:lnTo>
                    <a:pt x="399367" y="554321"/>
                  </a:lnTo>
                  <a:lnTo>
                    <a:pt x="463845" y="517948"/>
                  </a:lnTo>
                  <a:lnTo>
                    <a:pt x="498688" y="486432"/>
                  </a:lnTo>
                  <a:lnTo>
                    <a:pt x="527683" y="450236"/>
                  </a:lnTo>
                  <a:lnTo>
                    <a:pt x="549993" y="410958"/>
                  </a:lnTo>
                  <a:lnTo>
                    <a:pt x="565642" y="369407"/>
                  </a:lnTo>
                  <a:lnTo>
                    <a:pt x="574655" y="326389"/>
                  </a:lnTo>
                  <a:lnTo>
                    <a:pt x="577056" y="282712"/>
                  </a:lnTo>
                  <a:lnTo>
                    <a:pt x="572871" y="239182"/>
                  </a:lnTo>
                  <a:lnTo>
                    <a:pt x="562123" y="196606"/>
                  </a:lnTo>
                  <a:lnTo>
                    <a:pt x="544838" y="155792"/>
                  </a:lnTo>
                  <a:lnTo>
                    <a:pt x="521039" y="117546"/>
                  </a:lnTo>
                  <a:lnTo>
                    <a:pt x="490751" y="82675"/>
                  </a:lnTo>
                  <a:lnTo>
                    <a:pt x="449523" y="48972"/>
                  </a:lnTo>
                  <a:lnTo>
                    <a:pt x="409673" y="26498"/>
                  </a:lnTo>
                  <a:lnTo>
                    <a:pt x="399471" y="22715"/>
                  </a:lnTo>
                  <a:close/>
                </a:path>
              </a:pathLst>
            </a:custGeom>
            <a:solidFill>
              <a:srgbClr val="0B4D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187843" y="6077985"/>
              <a:ext cx="531495" cy="532130"/>
            </a:xfrm>
            <a:custGeom>
              <a:avLst/>
              <a:gdLst/>
              <a:ahLst/>
              <a:cxnLst/>
              <a:rect l="l" t="t" r="r" b="b"/>
              <a:pathLst>
                <a:path w="531494" h="532129">
                  <a:moveTo>
                    <a:pt x="259679" y="0"/>
                  </a:moveTo>
                  <a:lnTo>
                    <a:pt x="208466" y="6103"/>
                  </a:lnTo>
                  <a:lnTo>
                    <a:pt x="159049" y="22108"/>
                  </a:lnTo>
                  <a:lnTo>
                    <a:pt x="112993" y="47969"/>
                  </a:lnTo>
                  <a:lnTo>
                    <a:pt x="71857" y="83636"/>
                  </a:lnTo>
                  <a:lnTo>
                    <a:pt x="42221" y="121390"/>
                  </a:lnTo>
                  <a:lnTo>
                    <a:pt x="20387" y="162625"/>
                  </a:lnTo>
                  <a:lnTo>
                    <a:pt x="6324" y="206279"/>
                  </a:lnTo>
                  <a:lnTo>
                    <a:pt x="0" y="251291"/>
                  </a:lnTo>
                  <a:lnTo>
                    <a:pt x="1380" y="296599"/>
                  </a:lnTo>
                  <a:lnTo>
                    <a:pt x="10434" y="341141"/>
                  </a:lnTo>
                  <a:lnTo>
                    <a:pt x="27129" y="383857"/>
                  </a:lnTo>
                  <a:lnTo>
                    <a:pt x="51433" y="423684"/>
                  </a:lnTo>
                  <a:lnTo>
                    <a:pt x="83313" y="459561"/>
                  </a:lnTo>
                  <a:lnTo>
                    <a:pt x="126550" y="492660"/>
                  </a:lnTo>
                  <a:lnTo>
                    <a:pt x="174102" y="515667"/>
                  </a:lnTo>
                  <a:lnTo>
                    <a:pt x="224407" y="528633"/>
                  </a:lnTo>
                  <a:lnTo>
                    <a:pt x="275904" y="531607"/>
                  </a:lnTo>
                  <a:lnTo>
                    <a:pt x="327033" y="524638"/>
                  </a:lnTo>
                  <a:lnTo>
                    <a:pt x="397587" y="496775"/>
                  </a:lnTo>
                  <a:lnTo>
                    <a:pt x="429821" y="475027"/>
                  </a:lnTo>
                  <a:lnTo>
                    <a:pt x="459228" y="448085"/>
                  </a:lnTo>
                  <a:lnTo>
                    <a:pt x="488864" y="410334"/>
                  </a:lnTo>
                  <a:lnTo>
                    <a:pt x="510698" y="369101"/>
                  </a:lnTo>
                  <a:lnTo>
                    <a:pt x="524760" y="325449"/>
                  </a:lnTo>
                  <a:lnTo>
                    <a:pt x="531085" y="280440"/>
                  </a:lnTo>
                  <a:lnTo>
                    <a:pt x="529703" y="235134"/>
                  </a:lnTo>
                  <a:lnTo>
                    <a:pt x="520648" y="190593"/>
                  </a:lnTo>
                  <a:lnTo>
                    <a:pt x="503951" y="147879"/>
                  </a:lnTo>
                  <a:lnTo>
                    <a:pt x="479645" y="108055"/>
                  </a:lnTo>
                  <a:lnTo>
                    <a:pt x="447762" y="72180"/>
                  </a:lnTo>
                  <a:lnTo>
                    <a:pt x="416780" y="47082"/>
                  </a:lnTo>
                  <a:lnTo>
                    <a:pt x="383277" y="27341"/>
                  </a:lnTo>
                  <a:lnTo>
                    <a:pt x="347858" y="12937"/>
                  </a:lnTo>
                  <a:lnTo>
                    <a:pt x="259679" y="0"/>
                  </a:lnTo>
                  <a:close/>
                </a:path>
              </a:pathLst>
            </a:custGeom>
            <a:solidFill>
              <a:srgbClr val="ACCEF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25657" y="6355010"/>
              <a:ext cx="192685" cy="33764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6094372" y="6610772"/>
              <a:ext cx="83185" cy="58419"/>
            </a:xfrm>
            <a:custGeom>
              <a:avLst/>
              <a:gdLst/>
              <a:ahLst/>
              <a:cxnLst/>
              <a:rect l="l" t="t" r="r" b="b"/>
              <a:pathLst>
                <a:path w="83184" h="58420">
                  <a:moveTo>
                    <a:pt x="4031" y="21894"/>
                  </a:moveTo>
                  <a:lnTo>
                    <a:pt x="25207" y="55542"/>
                  </a:lnTo>
                  <a:lnTo>
                    <a:pt x="46208" y="58086"/>
                  </a:lnTo>
                  <a:lnTo>
                    <a:pt x="52679" y="57055"/>
                  </a:lnTo>
                  <a:lnTo>
                    <a:pt x="82740" y="37799"/>
                  </a:lnTo>
                  <a:lnTo>
                    <a:pt x="82468" y="33548"/>
                  </a:lnTo>
                  <a:lnTo>
                    <a:pt x="82688" y="27517"/>
                  </a:lnTo>
                  <a:lnTo>
                    <a:pt x="82220" y="23664"/>
                  </a:lnTo>
                  <a:lnTo>
                    <a:pt x="12481" y="23664"/>
                  </a:lnTo>
                  <a:lnTo>
                    <a:pt x="4031" y="21894"/>
                  </a:lnTo>
                  <a:close/>
                </a:path>
                <a:path w="83184" h="58420">
                  <a:moveTo>
                    <a:pt x="50228" y="0"/>
                  </a:moveTo>
                  <a:lnTo>
                    <a:pt x="18899" y="17339"/>
                  </a:lnTo>
                  <a:lnTo>
                    <a:pt x="12481" y="23664"/>
                  </a:lnTo>
                  <a:lnTo>
                    <a:pt x="82220" y="23664"/>
                  </a:lnTo>
                  <a:lnTo>
                    <a:pt x="82049" y="22261"/>
                  </a:lnTo>
                  <a:lnTo>
                    <a:pt x="79861" y="21800"/>
                  </a:lnTo>
                  <a:lnTo>
                    <a:pt x="74777" y="21119"/>
                  </a:lnTo>
                  <a:lnTo>
                    <a:pt x="47380" y="21119"/>
                  </a:lnTo>
                  <a:lnTo>
                    <a:pt x="46480" y="21046"/>
                  </a:lnTo>
                  <a:lnTo>
                    <a:pt x="45914" y="20114"/>
                  </a:lnTo>
                  <a:lnTo>
                    <a:pt x="47317" y="17318"/>
                  </a:lnTo>
                  <a:lnTo>
                    <a:pt x="48637" y="14523"/>
                  </a:lnTo>
                  <a:lnTo>
                    <a:pt x="56333" y="418"/>
                  </a:lnTo>
                  <a:lnTo>
                    <a:pt x="50228" y="0"/>
                  </a:lnTo>
                  <a:close/>
                </a:path>
                <a:path w="83184" h="58420">
                  <a:moveTo>
                    <a:pt x="69233" y="20377"/>
                  </a:moveTo>
                  <a:lnTo>
                    <a:pt x="60750" y="20447"/>
                  </a:lnTo>
                  <a:lnTo>
                    <a:pt x="53703" y="21022"/>
                  </a:lnTo>
                  <a:lnTo>
                    <a:pt x="47380" y="21119"/>
                  </a:lnTo>
                  <a:lnTo>
                    <a:pt x="74777" y="21119"/>
                  </a:lnTo>
                  <a:lnTo>
                    <a:pt x="69233" y="20377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65157" y="6265453"/>
              <a:ext cx="442244" cy="39607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6146749" y="631867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0135" y="0"/>
                  </a:moveTo>
                  <a:lnTo>
                    <a:pt x="5968" y="33883"/>
                  </a:lnTo>
                  <a:lnTo>
                    <a:pt x="0" y="45286"/>
                  </a:lnTo>
                  <a:lnTo>
                    <a:pt x="15088" y="50553"/>
                  </a:lnTo>
                  <a:lnTo>
                    <a:pt x="19046" y="37674"/>
                  </a:lnTo>
                  <a:lnTo>
                    <a:pt x="18512" y="26606"/>
                  </a:lnTo>
                  <a:lnTo>
                    <a:pt x="23779" y="13434"/>
                  </a:lnTo>
                  <a:lnTo>
                    <a:pt x="24910" y="9224"/>
                  </a:lnTo>
                  <a:lnTo>
                    <a:pt x="24219" y="1591"/>
                  </a:lnTo>
                  <a:lnTo>
                    <a:pt x="20135" y="0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15833" y="5812770"/>
              <a:ext cx="102750" cy="19160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08971" y="5800728"/>
              <a:ext cx="151503" cy="9507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6262998" y="5581584"/>
              <a:ext cx="131445" cy="283845"/>
            </a:xfrm>
            <a:custGeom>
              <a:avLst/>
              <a:gdLst/>
              <a:ahLst/>
              <a:cxnLst/>
              <a:rect l="l" t="t" r="r" b="b"/>
              <a:pathLst>
                <a:path w="131444" h="283845">
                  <a:moveTo>
                    <a:pt x="85321" y="0"/>
                  </a:moveTo>
                  <a:lnTo>
                    <a:pt x="47087" y="29404"/>
                  </a:lnTo>
                  <a:lnTo>
                    <a:pt x="23024" y="102835"/>
                  </a:lnTo>
                  <a:lnTo>
                    <a:pt x="14414" y="140578"/>
                  </a:lnTo>
                  <a:lnTo>
                    <a:pt x="7902" y="189098"/>
                  </a:lnTo>
                  <a:lnTo>
                    <a:pt x="0" y="268301"/>
                  </a:lnTo>
                  <a:lnTo>
                    <a:pt x="2177" y="269672"/>
                  </a:lnTo>
                  <a:lnTo>
                    <a:pt x="7804" y="272930"/>
                  </a:lnTo>
                  <a:lnTo>
                    <a:pt x="15527" y="276796"/>
                  </a:lnTo>
                  <a:lnTo>
                    <a:pt x="23988" y="279986"/>
                  </a:lnTo>
                  <a:lnTo>
                    <a:pt x="36124" y="283484"/>
                  </a:lnTo>
                  <a:lnTo>
                    <a:pt x="48794" y="282259"/>
                  </a:lnTo>
                  <a:lnTo>
                    <a:pt x="131315" y="60412"/>
                  </a:lnTo>
                  <a:lnTo>
                    <a:pt x="125142" y="46456"/>
                  </a:lnTo>
                  <a:lnTo>
                    <a:pt x="108747" y="19075"/>
                  </a:lnTo>
                  <a:lnTo>
                    <a:pt x="85321" y="0"/>
                  </a:lnTo>
                  <a:close/>
                </a:path>
              </a:pathLst>
            </a:custGeom>
            <a:solidFill>
              <a:srgbClr val="1E3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002972" y="5469828"/>
              <a:ext cx="566420" cy="363855"/>
            </a:xfrm>
            <a:custGeom>
              <a:avLst/>
              <a:gdLst/>
              <a:ahLst/>
              <a:cxnLst/>
              <a:rect l="l" t="t" r="r" b="b"/>
              <a:pathLst>
                <a:path w="566419" h="363854">
                  <a:moveTo>
                    <a:pt x="456960" y="138634"/>
                  </a:moveTo>
                  <a:lnTo>
                    <a:pt x="320910" y="138634"/>
                  </a:lnTo>
                  <a:lnTo>
                    <a:pt x="332094" y="142545"/>
                  </a:lnTo>
                  <a:lnTo>
                    <a:pt x="341357" y="157164"/>
                  </a:lnTo>
                  <a:lnTo>
                    <a:pt x="361788" y="205103"/>
                  </a:lnTo>
                  <a:lnTo>
                    <a:pt x="393995" y="244981"/>
                  </a:lnTo>
                  <a:lnTo>
                    <a:pt x="448249" y="297808"/>
                  </a:lnTo>
                  <a:lnTo>
                    <a:pt x="499311" y="343923"/>
                  </a:lnTo>
                  <a:lnTo>
                    <a:pt x="534807" y="363744"/>
                  </a:lnTo>
                  <a:lnTo>
                    <a:pt x="542335" y="363440"/>
                  </a:lnTo>
                  <a:lnTo>
                    <a:pt x="547441" y="362455"/>
                  </a:lnTo>
                  <a:lnTo>
                    <a:pt x="553039" y="360491"/>
                  </a:lnTo>
                  <a:lnTo>
                    <a:pt x="562808" y="356816"/>
                  </a:lnTo>
                  <a:lnTo>
                    <a:pt x="566389" y="352062"/>
                  </a:lnTo>
                  <a:lnTo>
                    <a:pt x="473914" y="169301"/>
                  </a:lnTo>
                  <a:lnTo>
                    <a:pt x="456960" y="138634"/>
                  </a:lnTo>
                  <a:close/>
                </a:path>
                <a:path w="566419" h="363854">
                  <a:moveTo>
                    <a:pt x="159053" y="190046"/>
                  </a:moveTo>
                  <a:lnTo>
                    <a:pt x="42238" y="190046"/>
                  </a:lnTo>
                  <a:lnTo>
                    <a:pt x="157937" y="190205"/>
                  </a:lnTo>
                  <a:lnTo>
                    <a:pt x="159053" y="190046"/>
                  </a:lnTo>
                  <a:close/>
                </a:path>
                <a:path w="566419" h="363854">
                  <a:moveTo>
                    <a:pt x="38625" y="0"/>
                  </a:moveTo>
                  <a:lnTo>
                    <a:pt x="11352" y="62384"/>
                  </a:lnTo>
                  <a:lnTo>
                    <a:pt x="0" y="101273"/>
                  </a:lnTo>
                  <a:lnTo>
                    <a:pt x="2534" y="132950"/>
                  </a:lnTo>
                  <a:lnTo>
                    <a:pt x="16919" y="173701"/>
                  </a:lnTo>
                  <a:lnTo>
                    <a:pt x="42259" y="190067"/>
                  </a:lnTo>
                  <a:lnTo>
                    <a:pt x="159053" y="190046"/>
                  </a:lnTo>
                  <a:lnTo>
                    <a:pt x="212305" y="182455"/>
                  </a:lnTo>
                  <a:lnTo>
                    <a:pt x="262526" y="165209"/>
                  </a:lnTo>
                  <a:lnTo>
                    <a:pt x="320910" y="138634"/>
                  </a:lnTo>
                  <a:lnTo>
                    <a:pt x="456960" y="138634"/>
                  </a:lnTo>
                  <a:lnTo>
                    <a:pt x="421073" y="73721"/>
                  </a:lnTo>
                  <a:lnTo>
                    <a:pt x="388051" y="34128"/>
                  </a:lnTo>
                  <a:lnTo>
                    <a:pt x="378669" y="29923"/>
                  </a:lnTo>
                  <a:lnTo>
                    <a:pt x="212111" y="29923"/>
                  </a:lnTo>
                  <a:lnTo>
                    <a:pt x="200954" y="26763"/>
                  </a:lnTo>
                  <a:lnTo>
                    <a:pt x="191209" y="20470"/>
                  </a:lnTo>
                  <a:lnTo>
                    <a:pt x="183605" y="11381"/>
                  </a:lnTo>
                  <a:lnTo>
                    <a:pt x="38625" y="0"/>
                  </a:lnTo>
                  <a:close/>
                </a:path>
                <a:path w="566419" h="363854">
                  <a:moveTo>
                    <a:pt x="334067" y="16702"/>
                  </a:moveTo>
                  <a:lnTo>
                    <a:pt x="303463" y="18105"/>
                  </a:lnTo>
                  <a:lnTo>
                    <a:pt x="265874" y="22690"/>
                  </a:lnTo>
                  <a:lnTo>
                    <a:pt x="223949" y="29611"/>
                  </a:lnTo>
                  <a:lnTo>
                    <a:pt x="212111" y="29923"/>
                  </a:lnTo>
                  <a:lnTo>
                    <a:pt x="378669" y="29923"/>
                  </a:lnTo>
                  <a:lnTo>
                    <a:pt x="355035" y="19329"/>
                  </a:lnTo>
                  <a:lnTo>
                    <a:pt x="334067" y="16702"/>
                  </a:lnTo>
                  <a:close/>
                </a:path>
              </a:pathLst>
            </a:custGeom>
            <a:solidFill>
              <a:srgbClr val="21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935253" y="5047411"/>
              <a:ext cx="288290" cy="327660"/>
            </a:xfrm>
            <a:custGeom>
              <a:avLst/>
              <a:gdLst/>
              <a:ahLst/>
              <a:cxnLst/>
              <a:rect l="l" t="t" r="r" b="b"/>
              <a:pathLst>
                <a:path w="288290" h="327660">
                  <a:moveTo>
                    <a:pt x="195005" y="0"/>
                  </a:moveTo>
                  <a:lnTo>
                    <a:pt x="157777" y="8238"/>
                  </a:lnTo>
                  <a:lnTo>
                    <a:pt x="129672" y="36107"/>
                  </a:lnTo>
                  <a:lnTo>
                    <a:pt x="111572" y="70052"/>
                  </a:lnTo>
                  <a:lnTo>
                    <a:pt x="98078" y="123792"/>
                  </a:lnTo>
                  <a:lnTo>
                    <a:pt x="85269" y="142414"/>
                  </a:lnTo>
                  <a:lnTo>
                    <a:pt x="66907" y="157910"/>
                  </a:lnTo>
                  <a:lnTo>
                    <a:pt x="43963" y="175806"/>
                  </a:lnTo>
                  <a:lnTo>
                    <a:pt x="9084" y="218708"/>
                  </a:lnTo>
                  <a:lnTo>
                    <a:pt x="0" y="260338"/>
                  </a:lnTo>
                  <a:lnTo>
                    <a:pt x="10224" y="296011"/>
                  </a:lnTo>
                  <a:lnTo>
                    <a:pt x="33272" y="321037"/>
                  </a:lnTo>
                  <a:lnTo>
                    <a:pt x="51909" y="327158"/>
                  </a:lnTo>
                  <a:lnTo>
                    <a:pt x="71626" y="326486"/>
                  </a:lnTo>
                  <a:lnTo>
                    <a:pt x="111096" y="311629"/>
                  </a:lnTo>
                  <a:lnTo>
                    <a:pt x="250543" y="234128"/>
                  </a:lnTo>
                  <a:lnTo>
                    <a:pt x="288100" y="174752"/>
                  </a:lnTo>
                  <a:lnTo>
                    <a:pt x="283991" y="123916"/>
                  </a:lnTo>
                  <a:lnTo>
                    <a:pt x="270841" y="72450"/>
                  </a:lnTo>
                  <a:lnTo>
                    <a:pt x="253314" y="30458"/>
                  </a:lnTo>
                  <a:lnTo>
                    <a:pt x="220603" y="1956"/>
                  </a:lnTo>
                  <a:lnTo>
                    <a:pt x="208377" y="827"/>
                  </a:lnTo>
                  <a:lnTo>
                    <a:pt x="203906" y="942"/>
                  </a:lnTo>
                  <a:lnTo>
                    <a:pt x="199435" y="659"/>
                  </a:lnTo>
                  <a:lnTo>
                    <a:pt x="195005" y="0"/>
                  </a:lnTo>
                  <a:close/>
                </a:path>
              </a:pathLst>
            </a:custGeom>
            <a:solidFill>
              <a:srgbClr val="1E3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70779" y="5082567"/>
              <a:ext cx="133510" cy="17908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63003" y="5637551"/>
              <a:ext cx="95515" cy="22751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10257" y="5223265"/>
              <a:ext cx="233853" cy="27539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6106568" y="5461783"/>
              <a:ext cx="78105" cy="28575"/>
            </a:xfrm>
            <a:custGeom>
              <a:avLst/>
              <a:gdLst/>
              <a:ahLst/>
              <a:cxnLst/>
              <a:rect l="l" t="t" r="r" b="b"/>
              <a:pathLst>
                <a:path w="78105" h="28575">
                  <a:moveTo>
                    <a:pt x="39386" y="0"/>
                  </a:moveTo>
                  <a:lnTo>
                    <a:pt x="25547" y="2479"/>
                  </a:lnTo>
                  <a:lnTo>
                    <a:pt x="0" y="8078"/>
                  </a:lnTo>
                  <a:lnTo>
                    <a:pt x="3884" y="27386"/>
                  </a:lnTo>
                  <a:lnTo>
                    <a:pt x="6195" y="27836"/>
                  </a:lnTo>
                  <a:lnTo>
                    <a:pt x="12837" y="28305"/>
                  </a:lnTo>
                  <a:lnTo>
                    <a:pt x="23374" y="27474"/>
                  </a:lnTo>
                  <a:lnTo>
                    <a:pt x="37370" y="24025"/>
                  </a:lnTo>
                  <a:lnTo>
                    <a:pt x="52270" y="18926"/>
                  </a:lnTo>
                  <a:lnTo>
                    <a:pt x="56061" y="19952"/>
                  </a:lnTo>
                  <a:lnTo>
                    <a:pt x="62212" y="22138"/>
                  </a:lnTo>
                  <a:lnTo>
                    <a:pt x="69886" y="25055"/>
                  </a:lnTo>
                  <a:lnTo>
                    <a:pt x="76058" y="26753"/>
                  </a:lnTo>
                  <a:lnTo>
                    <a:pt x="46306" y="88"/>
                  </a:lnTo>
                  <a:lnTo>
                    <a:pt x="39386" y="0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34623" y="5223254"/>
              <a:ext cx="180589" cy="27922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6157664" y="546399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4">
                  <a:moveTo>
                    <a:pt x="19329" y="26619"/>
                  </a:moveTo>
                  <a:lnTo>
                    <a:pt x="13119" y="15443"/>
                  </a:lnTo>
                  <a:lnTo>
                    <a:pt x="2120" y="12242"/>
                  </a:lnTo>
                  <a:lnTo>
                    <a:pt x="11328" y="24142"/>
                  </a:lnTo>
                  <a:lnTo>
                    <a:pt x="17373" y="26974"/>
                  </a:lnTo>
                  <a:lnTo>
                    <a:pt x="19329" y="26619"/>
                  </a:lnTo>
                  <a:close/>
                </a:path>
                <a:path w="27305" h="27304">
                  <a:moveTo>
                    <a:pt x="26784" y="13017"/>
                  </a:moveTo>
                  <a:lnTo>
                    <a:pt x="0" y="0"/>
                  </a:lnTo>
                  <a:lnTo>
                    <a:pt x="10731" y="11544"/>
                  </a:lnTo>
                  <a:lnTo>
                    <a:pt x="19050" y="14579"/>
                  </a:lnTo>
                  <a:lnTo>
                    <a:pt x="25654" y="14884"/>
                  </a:lnTo>
                  <a:lnTo>
                    <a:pt x="26784" y="13017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106547" y="5342197"/>
              <a:ext cx="341630" cy="158750"/>
            </a:xfrm>
            <a:custGeom>
              <a:avLst/>
              <a:gdLst/>
              <a:ahLst/>
              <a:cxnLst/>
              <a:rect l="l" t="t" r="r" b="b"/>
              <a:pathLst>
                <a:path w="341630" h="158750">
                  <a:moveTo>
                    <a:pt x="341287" y="76"/>
                  </a:moveTo>
                  <a:lnTo>
                    <a:pt x="129628" y="0"/>
                  </a:lnTo>
                  <a:lnTo>
                    <a:pt x="67970" y="152387"/>
                  </a:lnTo>
                  <a:lnTo>
                    <a:pt x="0" y="152361"/>
                  </a:lnTo>
                  <a:lnTo>
                    <a:pt x="0" y="158546"/>
                  </a:lnTo>
                  <a:lnTo>
                    <a:pt x="65468" y="158572"/>
                  </a:lnTo>
                  <a:lnTo>
                    <a:pt x="277456" y="158648"/>
                  </a:lnTo>
                  <a:lnTo>
                    <a:pt x="279958" y="152463"/>
                  </a:lnTo>
                  <a:lnTo>
                    <a:pt x="341287" y="76"/>
                  </a:lnTo>
                  <a:close/>
                </a:path>
              </a:pathLst>
            </a:custGeom>
            <a:solidFill>
              <a:srgbClr val="1E3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308742" y="5411421"/>
              <a:ext cx="23495" cy="20320"/>
            </a:xfrm>
            <a:custGeom>
              <a:avLst/>
              <a:gdLst/>
              <a:ahLst/>
              <a:cxnLst/>
              <a:rect l="l" t="t" r="r" b="b"/>
              <a:pathLst>
                <a:path w="23494" h="20320">
                  <a:moveTo>
                    <a:pt x="20166" y="10"/>
                  </a:moveTo>
                  <a:lnTo>
                    <a:pt x="9015" y="0"/>
                  </a:lnTo>
                  <a:lnTo>
                    <a:pt x="3204" y="4523"/>
                  </a:lnTo>
                  <a:lnTo>
                    <a:pt x="0" y="15664"/>
                  </a:lnTo>
                  <a:lnTo>
                    <a:pt x="3225" y="20187"/>
                  </a:lnTo>
                  <a:lnTo>
                    <a:pt x="14376" y="20198"/>
                  </a:lnTo>
                  <a:lnTo>
                    <a:pt x="20187" y="15674"/>
                  </a:lnTo>
                  <a:lnTo>
                    <a:pt x="21789" y="10104"/>
                  </a:lnTo>
                  <a:lnTo>
                    <a:pt x="23381" y="4533"/>
                  </a:lnTo>
                  <a:lnTo>
                    <a:pt x="20166" y="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635840" y="6095179"/>
              <a:ext cx="235589" cy="23004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889944" y="7373399"/>
              <a:ext cx="114904" cy="12598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632099" y="7393682"/>
              <a:ext cx="147420" cy="10101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558993" y="6326424"/>
              <a:ext cx="327991" cy="29071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7616908" y="6608580"/>
              <a:ext cx="184150" cy="825500"/>
            </a:xfrm>
            <a:custGeom>
              <a:avLst/>
              <a:gdLst/>
              <a:ahLst/>
              <a:cxnLst/>
              <a:rect l="l" t="t" r="r" b="b"/>
              <a:pathLst>
                <a:path w="184150" h="825500">
                  <a:moveTo>
                    <a:pt x="151115" y="0"/>
                  </a:moveTo>
                  <a:lnTo>
                    <a:pt x="42658" y="0"/>
                  </a:lnTo>
                  <a:lnTo>
                    <a:pt x="19445" y="72791"/>
                  </a:lnTo>
                  <a:lnTo>
                    <a:pt x="7264" y="114476"/>
                  </a:lnTo>
                  <a:lnTo>
                    <a:pt x="2115" y="140737"/>
                  </a:lnTo>
                  <a:lnTo>
                    <a:pt x="0" y="167251"/>
                  </a:lnTo>
                  <a:lnTo>
                    <a:pt x="968" y="188057"/>
                  </a:lnTo>
                  <a:lnTo>
                    <a:pt x="4796" y="226786"/>
                  </a:lnTo>
                  <a:lnTo>
                    <a:pt x="10935" y="279759"/>
                  </a:lnTo>
                  <a:lnTo>
                    <a:pt x="18839" y="343296"/>
                  </a:lnTo>
                  <a:lnTo>
                    <a:pt x="27958" y="413715"/>
                  </a:lnTo>
                  <a:lnTo>
                    <a:pt x="47651" y="560484"/>
                  </a:lnTo>
                  <a:lnTo>
                    <a:pt x="72613" y="740260"/>
                  </a:lnTo>
                  <a:lnTo>
                    <a:pt x="79809" y="790258"/>
                  </a:lnTo>
                  <a:lnTo>
                    <a:pt x="112044" y="823986"/>
                  </a:lnTo>
                  <a:lnTo>
                    <a:pt x="116819" y="825368"/>
                  </a:lnTo>
                  <a:lnTo>
                    <a:pt x="122436" y="824790"/>
                  </a:lnTo>
                  <a:lnTo>
                    <a:pt x="158759" y="809493"/>
                  </a:lnTo>
                  <a:lnTo>
                    <a:pt x="176491" y="575969"/>
                  </a:lnTo>
                  <a:lnTo>
                    <a:pt x="183641" y="441566"/>
                  </a:lnTo>
                  <a:lnTo>
                    <a:pt x="181323" y="355380"/>
                  </a:lnTo>
                  <a:lnTo>
                    <a:pt x="170654" y="266504"/>
                  </a:lnTo>
                  <a:lnTo>
                    <a:pt x="159451" y="164570"/>
                  </a:lnTo>
                  <a:lnTo>
                    <a:pt x="153640" y="79658"/>
                  </a:lnTo>
                  <a:lnTo>
                    <a:pt x="151452" y="21543"/>
                  </a:lnTo>
                  <a:lnTo>
                    <a:pt x="151115" y="0"/>
                  </a:lnTo>
                  <a:close/>
                </a:path>
              </a:pathLst>
            </a:custGeom>
            <a:solidFill>
              <a:srgbClr val="1E3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672775" y="6604858"/>
              <a:ext cx="301625" cy="788670"/>
            </a:xfrm>
            <a:custGeom>
              <a:avLst/>
              <a:gdLst/>
              <a:ahLst/>
              <a:cxnLst/>
              <a:rect l="l" t="t" r="r" b="b"/>
              <a:pathLst>
                <a:path w="301625" h="788670">
                  <a:moveTo>
                    <a:pt x="156616" y="0"/>
                  </a:moveTo>
                  <a:lnTo>
                    <a:pt x="14935" y="12282"/>
                  </a:lnTo>
                  <a:lnTo>
                    <a:pt x="11176" y="29371"/>
                  </a:lnTo>
                  <a:lnTo>
                    <a:pt x="4099" y="68979"/>
                  </a:lnTo>
                  <a:lnTo>
                    <a:pt x="0" y="113617"/>
                  </a:lnTo>
                  <a:lnTo>
                    <a:pt x="5176" y="145796"/>
                  </a:lnTo>
                  <a:lnTo>
                    <a:pt x="31373" y="197808"/>
                  </a:lnTo>
                  <a:lnTo>
                    <a:pt x="53337" y="255250"/>
                  </a:lnTo>
                  <a:lnTo>
                    <a:pt x="71226" y="313917"/>
                  </a:lnTo>
                  <a:lnTo>
                    <a:pt x="85198" y="369607"/>
                  </a:lnTo>
                  <a:lnTo>
                    <a:pt x="95410" y="418116"/>
                  </a:lnTo>
                  <a:lnTo>
                    <a:pt x="105183" y="476770"/>
                  </a:lnTo>
                  <a:lnTo>
                    <a:pt x="114518" y="508690"/>
                  </a:lnTo>
                  <a:lnTo>
                    <a:pt x="134681" y="558415"/>
                  </a:lnTo>
                  <a:lnTo>
                    <a:pt x="161310" y="617879"/>
                  </a:lnTo>
                  <a:lnTo>
                    <a:pt x="190042" y="679016"/>
                  </a:lnTo>
                  <a:lnTo>
                    <a:pt x="216514" y="733761"/>
                  </a:lnTo>
                  <a:lnTo>
                    <a:pt x="236363" y="774049"/>
                  </a:lnTo>
                  <a:lnTo>
                    <a:pt x="256874" y="788460"/>
                  </a:lnTo>
                  <a:lnTo>
                    <a:pt x="265681" y="787965"/>
                  </a:lnTo>
                  <a:lnTo>
                    <a:pt x="271629" y="786593"/>
                  </a:lnTo>
                  <a:lnTo>
                    <a:pt x="277764" y="785002"/>
                  </a:lnTo>
                  <a:lnTo>
                    <a:pt x="296664" y="778206"/>
                  </a:lnTo>
                  <a:lnTo>
                    <a:pt x="301303" y="768531"/>
                  </a:lnTo>
                  <a:lnTo>
                    <a:pt x="298796" y="700179"/>
                  </a:lnTo>
                  <a:lnTo>
                    <a:pt x="292174" y="639477"/>
                  </a:lnTo>
                  <a:lnTo>
                    <a:pt x="282786" y="586172"/>
                  </a:lnTo>
                  <a:lnTo>
                    <a:pt x="271981" y="540007"/>
                  </a:lnTo>
                  <a:lnTo>
                    <a:pt x="261105" y="500728"/>
                  </a:lnTo>
                  <a:lnTo>
                    <a:pt x="251509" y="468080"/>
                  </a:lnTo>
                  <a:lnTo>
                    <a:pt x="244540" y="441808"/>
                  </a:lnTo>
                  <a:lnTo>
                    <a:pt x="239161" y="404347"/>
                  </a:lnTo>
                  <a:lnTo>
                    <a:pt x="234948" y="351210"/>
                  </a:lnTo>
                  <a:lnTo>
                    <a:pt x="231587" y="290178"/>
                  </a:lnTo>
                  <a:lnTo>
                    <a:pt x="228762" y="229030"/>
                  </a:lnTo>
                  <a:lnTo>
                    <a:pt x="226159" y="175545"/>
                  </a:lnTo>
                  <a:lnTo>
                    <a:pt x="223462" y="137503"/>
                  </a:lnTo>
                  <a:lnTo>
                    <a:pt x="219208" y="104156"/>
                  </a:lnTo>
                  <a:lnTo>
                    <a:pt x="210827" y="78717"/>
                  </a:lnTo>
                  <a:lnTo>
                    <a:pt x="192052" y="48295"/>
                  </a:lnTo>
                  <a:lnTo>
                    <a:pt x="156616" y="0"/>
                  </a:lnTo>
                  <a:close/>
                </a:path>
              </a:pathLst>
            </a:custGeom>
            <a:solidFill>
              <a:srgbClr val="214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7648767" y="6589325"/>
              <a:ext cx="189865" cy="50800"/>
            </a:xfrm>
            <a:custGeom>
              <a:avLst/>
              <a:gdLst/>
              <a:ahLst/>
              <a:cxnLst/>
              <a:rect l="l" t="t" r="r" b="b"/>
              <a:pathLst>
                <a:path w="189865" h="50800">
                  <a:moveTo>
                    <a:pt x="4399" y="0"/>
                  </a:moveTo>
                  <a:lnTo>
                    <a:pt x="914" y="9382"/>
                  </a:lnTo>
                  <a:lnTo>
                    <a:pt x="0" y="15847"/>
                  </a:lnTo>
                  <a:lnTo>
                    <a:pt x="1879" y="22399"/>
                  </a:lnTo>
                  <a:lnTo>
                    <a:pt x="6775" y="32040"/>
                  </a:lnTo>
                  <a:lnTo>
                    <a:pt x="47287" y="45974"/>
                  </a:lnTo>
                  <a:lnTo>
                    <a:pt x="79802" y="50175"/>
                  </a:lnTo>
                  <a:lnTo>
                    <a:pt x="121431" y="44243"/>
                  </a:lnTo>
                  <a:lnTo>
                    <a:pt x="189283" y="27779"/>
                  </a:lnTo>
                  <a:lnTo>
                    <a:pt x="189451" y="15381"/>
                  </a:lnTo>
                  <a:lnTo>
                    <a:pt x="188728" y="13360"/>
                  </a:lnTo>
                  <a:lnTo>
                    <a:pt x="52449" y="13360"/>
                  </a:lnTo>
                  <a:lnTo>
                    <a:pt x="33723" y="12798"/>
                  </a:lnTo>
                  <a:lnTo>
                    <a:pt x="22475" y="11219"/>
                  </a:lnTo>
                  <a:lnTo>
                    <a:pt x="14202" y="7370"/>
                  </a:lnTo>
                  <a:lnTo>
                    <a:pt x="4399" y="0"/>
                  </a:lnTo>
                  <a:close/>
                </a:path>
                <a:path w="189865" h="50800">
                  <a:moveTo>
                    <a:pt x="185252" y="3633"/>
                  </a:moveTo>
                  <a:lnTo>
                    <a:pt x="133171" y="8787"/>
                  </a:lnTo>
                  <a:lnTo>
                    <a:pt x="89310" y="12167"/>
                  </a:lnTo>
                  <a:lnTo>
                    <a:pt x="52449" y="13360"/>
                  </a:lnTo>
                  <a:lnTo>
                    <a:pt x="188728" y="13360"/>
                  </a:lnTo>
                  <a:lnTo>
                    <a:pt x="185252" y="3633"/>
                  </a:lnTo>
                  <a:close/>
                </a:path>
              </a:pathLst>
            </a:custGeom>
            <a:solidFill>
              <a:srgbClr val="1E3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674640" y="6596153"/>
              <a:ext cx="34925" cy="40005"/>
            </a:xfrm>
            <a:custGeom>
              <a:avLst/>
              <a:gdLst/>
              <a:ahLst/>
              <a:cxnLst/>
              <a:rect l="l" t="t" r="r" b="b"/>
              <a:pathLst>
                <a:path w="34925" h="40004">
                  <a:moveTo>
                    <a:pt x="17423" y="0"/>
                  </a:moveTo>
                  <a:lnTo>
                    <a:pt x="10650" y="1552"/>
                  </a:lnTo>
                  <a:lnTo>
                    <a:pt x="5111" y="5783"/>
                  </a:lnTo>
                  <a:lnTo>
                    <a:pt x="1372" y="12055"/>
                  </a:lnTo>
                  <a:lnTo>
                    <a:pt x="0" y="19727"/>
                  </a:lnTo>
                  <a:lnTo>
                    <a:pt x="1383" y="27412"/>
                  </a:lnTo>
                  <a:lnTo>
                    <a:pt x="5128" y="33674"/>
                  </a:lnTo>
                  <a:lnTo>
                    <a:pt x="10650" y="37891"/>
                  </a:lnTo>
                  <a:lnTo>
                    <a:pt x="17423" y="39443"/>
                  </a:lnTo>
                  <a:lnTo>
                    <a:pt x="24196" y="37891"/>
                  </a:lnTo>
                  <a:lnTo>
                    <a:pt x="29718" y="33674"/>
                  </a:lnTo>
                  <a:lnTo>
                    <a:pt x="10994" y="33674"/>
                  </a:lnTo>
                  <a:lnTo>
                    <a:pt x="5769" y="27412"/>
                  </a:lnTo>
                  <a:lnTo>
                    <a:pt x="5769" y="12041"/>
                  </a:lnTo>
                  <a:lnTo>
                    <a:pt x="10994" y="5779"/>
                  </a:lnTo>
                  <a:lnTo>
                    <a:pt x="29730" y="5779"/>
                  </a:lnTo>
                  <a:lnTo>
                    <a:pt x="24196" y="1552"/>
                  </a:lnTo>
                  <a:lnTo>
                    <a:pt x="17423" y="0"/>
                  </a:lnTo>
                  <a:close/>
                </a:path>
                <a:path w="34925" h="40004">
                  <a:moveTo>
                    <a:pt x="29730" y="5779"/>
                  </a:moveTo>
                  <a:lnTo>
                    <a:pt x="23842" y="5779"/>
                  </a:lnTo>
                  <a:lnTo>
                    <a:pt x="29067" y="12041"/>
                  </a:lnTo>
                  <a:lnTo>
                    <a:pt x="29067" y="27412"/>
                  </a:lnTo>
                  <a:lnTo>
                    <a:pt x="23842" y="33674"/>
                  </a:lnTo>
                  <a:lnTo>
                    <a:pt x="29718" y="33674"/>
                  </a:lnTo>
                  <a:lnTo>
                    <a:pt x="33474" y="27393"/>
                  </a:lnTo>
                  <a:lnTo>
                    <a:pt x="34847" y="19727"/>
                  </a:lnTo>
                  <a:lnTo>
                    <a:pt x="33466" y="12041"/>
                  </a:lnTo>
                  <a:lnTo>
                    <a:pt x="29730" y="5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516400" y="6470614"/>
              <a:ext cx="259715" cy="202565"/>
            </a:xfrm>
            <a:custGeom>
              <a:avLst/>
              <a:gdLst/>
              <a:ahLst/>
              <a:cxnLst/>
              <a:rect l="l" t="t" r="r" b="b"/>
              <a:pathLst>
                <a:path w="259715" h="202565">
                  <a:moveTo>
                    <a:pt x="173680" y="0"/>
                  </a:moveTo>
                  <a:lnTo>
                    <a:pt x="0" y="1633"/>
                  </a:lnTo>
                  <a:lnTo>
                    <a:pt x="85463" y="202475"/>
                  </a:lnTo>
                  <a:lnTo>
                    <a:pt x="259143" y="200852"/>
                  </a:lnTo>
                  <a:lnTo>
                    <a:pt x="173680" y="0"/>
                  </a:lnTo>
                  <a:close/>
                </a:path>
              </a:pathLst>
            </a:custGeom>
            <a:solidFill>
              <a:srgbClr val="C23B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528401" y="6497465"/>
              <a:ext cx="224790" cy="108585"/>
            </a:xfrm>
            <a:custGeom>
              <a:avLst/>
              <a:gdLst/>
              <a:ahLst/>
              <a:cxnLst/>
              <a:rect l="l" t="t" r="r" b="b"/>
              <a:pathLst>
                <a:path w="224790" h="108584">
                  <a:moveTo>
                    <a:pt x="21463" y="11633"/>
                  </a:moveTo>
                  <a:lnTo>
                    <a:pt x="18923" y="3670"/>
                  </a:lnTo>
                  <a:lnTo>
                    <a:pt x="14732" y="419"/>
                  </a:lnTo>
                  <a:lnTo>
                    <a:pt x="11468" y="0"/>
                  </a:lnTo>
                  <a:lnTo>
                    <a:pt x="7467" y="3035"/>
                  </a:lnTo>
                  <a:lnTo>
                    <a:pt x="1054" y="10121"/>
                  </a:lnTo>
                  <a:lnTo>
                    <a:pt x="0" y="15265"/>
                  </a:lnTo>
                  <a:lnTo>
                    <a:pt x="1866" y="23266"/>
                  </a:lnTo>
                  <a:lnTo>
                    <a:pt x="5689" y="31140"/>
                  </a:lnTo>
                  <a:lnTo>
                    <a:pt x="10477" y="35915"/>
                  </a:lnTo>
                  <a:lnTo>
                    <a:pt x="15570" y="32969"/>
                  </a:lnTo>
                  <a:lnTo>
                    <a:pt x="19786" y="23139"/>
                  </a:lnTo>
                  <a:lnTo>
                    <a:pt x="21463" y="11633"/>
                  </a:lnTo>
                  <a:close/>
                </a:path>
                <a:path w="224790" h="108584">
                  <a:moveTo>
                    <a:pt x="224421" y="83248"/>
                  </a:moveTo>
                  <a:lnTo>
                    <a:pt x="217017" y="74142"/>
                  </a:lnTo>
                  <a:lnTo>
                    <a:pt x="211683" y="67602"/>
                  </a:lnTo>
                  <a:lnTo>
                    <a:pt x="203073" y="59918"/>
                  </a:lnTo>
                  <a:lnTo>
                    <a:pt x="190576" y="57302"/>
                  </a:lnTo>
                  <a:lnTo>
                    <a:pt x="177368" y="49695"/>
                  </a:lnTo>
                  <a:lnTo>
                    <a:pt x="174815" y="53975"/>
                  </a:lnTo>
                  <a:lnTo>
                    <a:pt x="186232" y="69291"/>
                  </a:lnTo>
                  <a:lnTo>
                    <a:pt x="186817" y="69367"/>
                  </a:lnTo>
                  <a:lnTo>
                    <a:pt x="174002" y="73774"/>
                  </a:lnTo>
                  <a:lnTo>
                    <a:pt x="158280" y="74142"/>
                  </a:lnTo>
                  <a:lnTo>
                    <a:pt x="144246" y="73431"/>
                  </a:lnTo>
                  <a:lnTo>
                    <a:pt x="136512" y="74561"/>
                  </a:lnTo>
                  <a:lnTo>
                    <a:pt x="165950" y="105448"/>
                  </a:lnTo>
                  <a:lnTo>
                    <a:pt x="177038" y="108191"/>
                  </a:lnTo>
                  <a:lnTo>
                    <a:pt x="188099" y="107302"/>
                  </a:lnTo>
                  <a:lnTo>
                    <a:pt x="196583" y="104927"/>
                  </a:lnTo>
                  <a:lnTo>
                    <a:pt x="205206" y="102857"/>
                  </a:lnTo>
                  <a:lnTo>
                    <a:pt x="211899" y="101396"/>
                  </a:lnTo>
                  <a:lnTo>
                    <a:pt x="214591" y="100838"/>
                  </a:lnTo>
                  <a:lnTo>
                    <a:pt x="224421" y="83248"/>
                  </a:lnTo>
                  <a:close/>
                </a:path>
              </a:pathLst>
            </a:custGeom>
            <a:solidFill>
              <a:srgbClr val="FFA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733649" y="6328508"/>
              <a:ext cx="234194" cy="27897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650151" y="6133317"/>
              <a:ext cx="150935" cy="208189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4988446" y="7492173"/>
              <a:ext cx="4489450" cy="14604"/>
            </a:xfrm>
            <a:custGeom>
              <a:avLst/>
              <a:gdLst/>
              <a:ahLst/>
              <a:cxnLst/>
              <a:rect l="l" t="t" r="r" b="b"/>
              <a:pathLst>
                <a:path w="4489450" h="14604">
                  <a:moveTo>
                    <a:pt x="4485821" y="0"/>
                  </a:moveTo>
                  <a:lnTo>
                    <a:pt x="3245" y="0"/>
                  </a:lnTo>
                  <a:lnTo>
                    <a:pt x="0" y="3245"/>
                  </a:lnTo>
                  <a:lnTo>
                    <a:pt x="0" y="11172"/>
                  </a:lnTo>
                  <a:lnTo>
                    <a:pt x="3245" y="14418"/>
                  </a:lnTo>
                  <a:lnTo>
                    <a:pt x="4481853" y="14418"/>
                  </a:lnTo>
                  <a:lnTo>
                    <a:pt x="4485821" y="14418"/>
                  </a:lnTo>
                  <a:lnTo>
                    <a:pt x="4489057" y="11172"/>
                  </a:lnTo>
                  <a:lnTo>
                    <a:pt x="4489057" y="3245"/>
                  </a:lnTo>
                  <a:lnTo>
                    <a:pt x="4485821" y="0"/>
                  </a:lnTo>
                  <a:close/>
                </a:path>
              </a:pathLst>
            </a:custGeom>
            <a:solidFill>
              <a:srgbClr val="1E3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xfrm>
            <a:off x="598399" y="137235"/>
            <a:ext cx="433070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20" dirty="0">
                <a:solidFill>
                  <a:srgbClr val="FF01A2"/>
                </a:solidFill>
              </a:rPr>
              <a:t>SYSTEM</a:t>
            </a:r>
            <a:r>
              <a:rPr sz="4100" spc="-90" dirty="0">
                <a:solidFill>
                  <a:srgbClr val="FF01A2"/>
                </a:solidFill>
              </a:rPr>
              <a:t> </a:t>
            </a:r>
            <a:r>
              <a:rPr sz="4100" spc="-190" dirty="0">
                <a:solidFill>
                  <a:srgbClr val="AB0AFF"/>
                </a:solidFill>
              </a:rPr>
              <a:t>SERVICE</a:t>
            </a:r>
            <a:endParaRPr sz="4100" dirty="0"/>
          </a:p>
        </p:txBody>
      </p:sp>
      <p:pic>
        <p:nvPicPr>
          <p:cNvPr id="107" name="object 10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437888" y="7772883"/>
            <a:ext cx="213375" cy="213365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2947801" y="7772883"/>
            <a:ext cx="213365" cy="213365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12613971" y="8256439"/>
            <a:ext cx="243840" cy="154305"/>
            <a:chOff x="12613971" y="8256439"/>
            <a:chExt cx="243840" cy="154305"/>
          </a:xfrm>
        </p:grpSpPr>
        <p:pic>
          <p:nvPicPr>
            <p:cNvPr id="110" name="object 11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613971" y="8256439"/>
              <a:ext cx="106939" cy="153681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750302" y="8256439"/>
              <a:ext cx="106949" cy="153681"/>
            </a:xfrm>
            <a:prstGeom prst="rect">
              <a:avLst/>
            </a:prstGeom>
          </p:spPr>
        </p:pic>
      </p:grpSp>
      <p:pic>
        <p:nvPicPr>
          <p:cNvPr id="112" name="object 11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985538" y="4924184"/>
            <a:ext cx="158178" cy="121831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890268" y="5331269"/>
            <a:ext cx="185680" cy="210422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123597" y="5331260"/>
            <a:ext cx="185680" cy="210433"/>
          </a:xfrm>
          <a:prstGeom prst="rect">
            <a:avLst/>
          </a:prstGeom>
        </p:spPr>
      </p:pic>
      <p:grpSp>
        <p:nvGrpSpPr>
          <p:cNvPr id="115" name="object 115"/>
          <p:cNvGrpSpPr/>
          <p:nvPr/>
        </p:nvGrpSpPr>
        <p:grpSpPr>
          <a:xfrm>
            <a:off x="6927882" y="4571559"/>
            <a:ext cx="520065" cy="474980"/>
            <a:chOff x="6927882" y="4571559"/>
            <a:chExt cx="520065" cy="474980"/>
          </a:xfrm>
        </p:grpSpPr>
        <p:pic>
          <p:nvPicPr>
            <p:cNvPr id="116" name="object 1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055823" y="4872497"/>
              <a:ext cx="193606" cy="17347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16593" y="4571559"/>
              <a:ext cx="231249" cy="23581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927882" y="4705800"/>
              <a:ext cx="249249" cy="129074"/>
            </a:xfrm>
            <a:prstGeom prst="rect">
              <a:avLst/>
            </a:prstGeom>
          </p:spPr>
        </p:pic>
      </p:grpSp>
      <p:sp>
        <p:nvSpPr>
          <p:cNvPr id="120" name="object 120"/>
          <p:cNvSpPr/>
          <p:nvPr/>
        </p:nvSpPr>
        <p:spPr>
          <a:xfrm>
            <a:off x="6964604" y="4364653"/>
            <a:ext cx="6941184" cy="4110354"/>
          </a:xfrm>
          <a:custGeom>
            <a:avLst/>
            <a:gdLst/>
            <a:ahLst/>
            <a:cxnLst/>
            <a:rect l="l" t="t" r="r" b="b"/>
            <a:pathLst>
              <a:path w="6941184" h="4110354">
                <a:moveTo>
                  <a:pt x="509993" y="2842564"/>
                </a:moveTo>
                <a:lnTo>
                  <a:pt x="507530" y="2835833"/>
                </a:lnTo>
                <a:lnTo>
                  <a:pt x="502843" y="2830753"/>
                </a:lnTo>
                <a:lnTo>
                  <a:pt x="496608" y="2827794"/>
                </a:lnTo>
                <a:lnTo>
                  <a:pt x="489508" y="2827477"/>
                </a:lnTo>
                <a:lnTo>
                  <a:pt x="446354" y="2835198"/>
                </a:lnTo>
                <a:lnTo>
                  <a:pt x="401091" y="2846057"/>
                </a:lnTo>
                <a:lnTo>
                  <a:pt x="355028" y="2860598"/>
                </a:lnTo>
                <a:lnTo>
                  <a:pt x="309499" y="2879318"/>
                </a:lnTo>
                <a:lnTo>
                  <a:pt x="265798" y="2902775"/>
                </a:lnTo>
                <a:lnTo>
                  <a:pt x="225234" y="2931464"/>
                </a:lnTo>
                <a:lnTo>
                  <a:pt x="189128" y="2965932"/>
                </a:lnTo>
                <a:lnTo>
                  <a:pt x="158800" y="3006699"/>
                </a:lnTo>
                <a:lnTo>
                  <a:pt x="156349" y="3013418"/>
                </a:lnTo>
                <a:lnTo>
                  <a:pt x="156654" y="3020301"/>
                </a:lnTo>
                <a:lnTo>
                  <a:pt x="159512" y="3026575"/>
                </a:lnTo>
                <a:lnTo>
                  <a:pt x="164744" y="3031439"/>
                </a:lnTo>
                <a:lnTo>
                  <a:pt x="167665" y="3033242"/>
                </a:lnTo>
                <a:lnTo>
                  <a:pt x="170916" y="3034080"/>
                </a:lnTo>
                <a:lnTo>
                  <a:pt x="174117" y="3034080"/>
                </a:lnTo>
                <a:lnTo>
                  <a:pt x="180174" y="3034080"/>
                </a:lnTo>
                <a:lnTo>
                  <a:pt x="186080" y="3031032"/>
                </a:lnTo>
                <a:lnTo>
                  <a:pt x="189471" y="3025495"/>
                </a:lnTo>
                <a:lnTo>
                  <a:pt x="221361" y="2984017"/>
                </a:lnTo>
                <a:lnTo>
                  <a:pt x="260248" y="2949778"/>
                </a:lnTo>
                <a:lnTo>
                  <a:pt x="304279" y="2922092"/>
                </a:lnTo>
                <a:lnTo>
                  <a:pt x="351612" y="2900273"/>
                </a:lnTo>
                <a:lnTo>
                  <a:pt x="400392" y="2883624"/>
                </a:lnTo>
                <a:lnTo>
                  <a:pt x="448767" y="2871444"/>
                </a:lnTo>
                <a:lnTo>
                  <a:pt x="494893" y="2863050"/>
                </a:lnTo>
                <a:lnTo>
                  <a:pt x="501611" y="2860586"/>
                </a:lnTo>
                <a:lnTo>
                  <a:pt x="506691" y="2855912"/>
                </a:lnTo>
                <a:lnTo>
                  <a:pt x="509651" y="2849689"/>
                </a:lnTo>
                <a:lnTo>
                  <a:pt x="509993" y="2842564"/>
                </a:lnTo>
                <a:close/>
              </a:path>
              <a:path w="6941184" h="4110354">
                <a:moveTo>
                  <a:pt x="702818" y="681507"/>
                </a:moveTo>
                <a:lnTo>
                  <a:pt x="695642" y="674344"/>
                </a:lnTo>
                <a:lnTo>
                  <a:pt x="391718" y="674344"/>
                </a:lnTo>
                <a:lnTo>
                  <a:pt x="377825" y="671525"/>
                </a:lnTo>
                <a:lnTo>
                  <a:pt x="366471" y="663854"/>
                </a:lnTo>
                <a:lnTo>
                  <a:pt x="358800" y="652500"/>
                </a:lnTo>
                <a:lnTo>
                  <a:pt x="355993" y="638594"/>
                </a:lnTo>
                <a:lnTo>
                  <a:pt x="358800" y="624700"/>
                </a:lnTo>
                <a:lnTo>
                  <a:pt x="366471" y="613333"/>
                </a:lnTo>
                <a:lnTo>
                  <a:pt x="377825" y="605663"/>
                </a:lnTo>
                <a:lnTo>
                  <a:pt x="391718" y="602856"/>
                </a:lnTo>
                <a:lnTo>
                  <a:pt x="544004" y="602856"/>
                </a:lnTo>
                <a:lnTo>
                  <a:pt x="551180" y="595693"/>
                </a:lnTo>
                <a:lnTo>
                  <a:pt x="551180" y="578002"/>
                </a:lnTo>
                <a:lnTo>
                  <a:pt x="544004" y="570839"/>
                </a:lnTo>
                <a:lnTo>
                  <a:pt x="391718" y="570839"/>
                </a:lnTo>
                <a:lnTo>
                  <a:pt x="365379" y="576173"/>
                </a:lnTo>
                <a:lnTo>
                  <a:pt x="343839" y="590702"/>
                </a:lnTo>
                <a:lnTo>
                  <a:pt x="329298" y="612241"/>
                </a:lnTo>
                <a:lnTo>
                  <a:pt x="323964" y="638594"/>
                </a:lnTo>
                <a:lnTo>
                  <a:pt x="329298" y="664946"/>
                </a:lnTo>
                <a:lnTo>
                  <a:pt x="343839" y="686498"/>
                </a:lnTo>
                <a:lnTo>
                  <a:pt x="365379" y="701040"/>
                </a:lnTo>
                <a:lnTo>
                  <a:pt x="391718" y="706374"/>
                </a:lnTo>
                <a:lnTo>
                  <a:pt x="686803" y="706374"/>
                </a:lnTo>
                <a:lnTo>
                  <a:pt x="695642" y="706374"/>
                </a:lnTo>
                <a:lnTo>
                  <a:pt x="702818" y="699198"/>
                </a:lnTo>
                <a:lnTo>
                  <a:pt x="702818" y="681507"/>
                </a:lnTo>
                <a:close/>
              </a:path>
              <a:path w="6941184" h="4110354">
                <a:moveTo>
                  <a:pt x="792480" y="2794812"/>
                </a:moveTo>
                <a:lnTo>
                  <a:pt x="792391" y="2770162"/>
                </a:lnTo>
                <a:lnTo>
                  <a:pt x="792289" y="2762097"/>
                </a:lnTo>
                <a:lnTo>
                  <a:pt x="792162" y="2756382"/>
                </a:lnTo>
                <a:lnTo>
                  <a:pt x="791921" y="2749448"/>
                </a:lnTo>
                <a:lnTo>
                  <a:pt x="791603" y="2740202"/>
                </a:lnTo>
                <a:lnTo>
                  <a:pt x="756196" y="2713761"/>
                </a:lnTo>
                <a:lnTo>
                  <a:pt x="756196" y="2798686"/>
                </a:lnTo>
                <a:lnTo>
                  <a:pt x="755256" y="2833382"/>
                </a:lnTo>
                <a:lnTo>
                  <a:pt x="753135" y="2872829"/>
                </a:lnTo>
                <a:lnTo>
                  <a:pt x="749401" y="2916986"/>
                </a:lnTo>
                <a:lnTo>
                  <a:pt x="743699" y="2964624"/>
                </a:lnTo>
                <a:lnTo>
                  <a:pt x="735609" y="3015030"/>
                </a:lnTo>
                <a:lnTo>
                  <a:pt x="724877" y="3066516"/>
                </a:lnTo>
                <a:lnTo>
                  <a:pt x="710996" y="3118891"/>
                </a:lnTo>
                <a:lnTo>
                  <a:pt x="693648" y="3170936"/>
                </a:lnTo>
                <a:lnTo>
                  <a:pt x="672426" y="3221710"/>
                </a:lnTo>
                <a:lnTo>
                  <a:pt x="646988" y="3270275"/>
                </a:lnTo>
                <a:lnTo>
                  <a:pt x="616927" y="3315678"/>
                </a:lnTo>
                <a:lnTo>
                  <a:pt x="581888" y="3356978"/>
                </a:lnTo>
                <a:lnTo>
                  <a:pt x="541477" y="3393224"/>
                </a:lnTo>
                <a:lnTo>
                  <a:pt x="506120" y="3417290"/>
                </a:lnTo>
                <a:lnTo>
                  <a:pt x="468185" y="3436848"/>
                </a:lnTo>
                <a:lnTo>
                  <a:pt x="427697" y="3451885"/>
                </a:lnTo>
                <a:lnTo>
                  <a:pt x="384695" y="3462401"/>
                </a:lnTo>
                <a:lnTo>
                  <a:pt x="339204" y="3468395"/>
                </a:lnTo>
                <a:lnTo>
                  <a:pt x="291236" y="3469868"/>
                </a:lnTo>
                <a:lnTo>
                  <a:pt x="240830" y="3466808"/>
                </a:lnTo>
                <a:lnTo>
                  <a:pt x="187998" y="3459226"/>
                </a:lnTo>
                <a:lnTo>
                  <a:pt x="132791" y="3447110"/>
                </a:lnTo>
                <a:lnTo>
                  <a:pt x="94932" y="3436175"/>
                </a:lnTo>
                <a:lnTo>
                  <a:pt x="242798" y="3288309"/>
                </a:lnTo>
                <a:lnTo>
                  <a:pt x="430263" y="3297453"/>
                </a:lnTo>
                <a:lnTo>
                  <a:pt x="439788" y="3297453"/>
                </a:lnTo>
                <a:lnTo>
                  <a:pt x="447738" y="3289973"/>
                </a:lnTo>
                <a:lnTo>
                  <a:pt x="448208" y="3280346"/>
                </a:lnTo>
                <a:lnTo>
                  <a:pt x="447128" y="3273285"/>
                </a:lnTo>
                <a:lnTo>
                  <a:pt x="443560" y="3267379"/>
                </a:lnTo>
                <a:lnTo>
                  <a:pt x="438035" y="3263252"/>
                </a:lnTo>
                <a:lnTo>
                  <a:pt x="431114" y="3261499"/>
                </a:lnTo>
                <a:lnTo>
                  <a:pt x="277152" y="3253956"/>
                </a:lnTo>
                <a:lnTo>
                  <a:pt x="445985" y="3085122"/>
                </a:lnTo>
                <a:lnTo>
                  <a:pt x="573252" y="3091332"/>
                </a:lnTo>
                <a:lnTo>
                  <a:pt x="582777" y="3091332"/>
                </a:lnTo>
                <a:lnTo>
                  <a:pt x="590727" y="3083839"/>
                </a:lnTo>
                <a:lnTo>
                  <a:pt x="591197" y="3074225"/>
                </a:lnTo>
                <a:lnTo>
                  <a:pt x="590130" y="3067151"/>
                </a:lnTo>
                <a:lnTo>
                  <a:pt x="586562" y="3061258"/>
                </a:lnTo>
                <a:lnTo>
                  <a:pt x="581037" y="3057118"/>
                </a:lnTo>
                <a:lnTo>
                  <a:pt x="574116" y="3055366"/>
                </a:lnTo>
                <a:lnTo>
                  <a:pt x="480326" y="3050794"/>
                </a:lnTo>
                <a:lnTo>
                  <a:pt x="646988" y="2884132"/>
                </a:lnTo>
                <a:lnTo>
                  <a:pt x="650938" y="2878175"/>
                </a:lnTo>
                <a:lnTo>
                  <a:pt x="652246" y="2871406"/>
                </a:lnTo>
                <a:lnTo>
                  <a:pt x="650938" y="2864637"/>
                </a:lnTo>
                <a:lnTo>
                  <a:pt x="646988" y="2858681"/>
                </a:lnTo>
                <a:lnTo>
                  <a:pt x="641032" y="2854731"/>
                </a:lnTo>
                <a:lnTo>
                  <a:pt x="634263" y="2853423"/>
                </a:lnTo>
                <a:lnTo>
                  <a:pt x="627494" y="2854731"/>
                </a:lnTo>
                <a:lnTo>
                  <a:pt x="621550" y="2858681"/>
                </a:lnTo>
                <a:lnTo>
                  <a:pt x="389610" y="3090621"/>
                </a:lnTo>
                <a:lnTo>
                  <a:pt x="385025" y="2996869"/>
                </a:lnTo>
                <a:lnTo>
                  <a:pt x="383222" y="2989948"/>
                </a:lnTo>
                <a:lnTo>
                  <a:pt x="379006" y="2984449"/>
                </a:lnTo>
                <a:lnTo>
                  <a:pt x="373087" y="2980893"/>
                </a:lnTo>
                <a:lnTo>
                  <a:pt x="366179" y="2979775"/>
                </a:lnTo>
                <a:lnTo>
                  <a:pt x="359257" y="2981528"/>
                </a:lnTo>
                <a:lnTo>
                  <a:pt x="353733" y="2985668"/>
                </a:lnTo>
                <a:lnTo>
                  <a:pt x="350151" y="2991561"/>
                </a:lnTo>
                <a:lnTo>
                  <a:pt x="349084" y="2998622"/>
                </a:lnTo>
                <a:lnTo>
                  <a:pt x="355269" y="3124962"/>
                </a:lnTo>
                <a:lnTo>
                  <a:pt x="186410" y="3293821"/>
                </a:lnTo>
                <a:lnTo>
                  <a:pt x="178892" y="3139846"/>
                </a:lnTo>
                <a:lnTo>
                  <a:pt x="160045" y="3122765"/>
                </a:lnTo>
                <a:lnTo>
                  <a:pt x="153111" y="3124517"/>
                </a:lnTo>
                <a:lnTo>
                  <a:pt x="147599" y="3128645"/>
                </a:lnTo>
                <a:lnTo>
                  <a:pt x="144018" y="3134550"/>
                </a:lnTo>
                <a:lnTo>
                  <a:pt x="142938" y="3141611"/>
                </a:lnTo>
                <a:lnTo>
                  <a:pt x="152082" y="3328149"/>
                </a:lnTo>
                <a:lnTo>
                  <a:pt x="69494" y="3410737"/>
                </a:lnTo>
                <a:lnTo>
                  <a:pt x="58572" y="3372891"/>
                </a:lnTo>
                <a:lnTo>
                  <a:pt x="46456" y="3317697"/>
                </a:lnTo>
                <a:lnTo>
                  <a:pt x="38874" y="3264878"/>
                </a:lnTo>
                <a:lnTo>
                  <a:pt x="35814" y="3214484"/>
                </a:lnTo>
                <a:lnTo>
                  <a:pt x="37274" y="3166516"/>
                </a:lnTo>
                <a:lnTo>
                  <a:pt x="43268" y="3121037"/>
                </a:lnTo>
                <a:lnTo>
                  <a:pt x="53771" y="3078035"/>
                </a:lnTo>
                <a:lnTo>
                  <a:pt x="68795" y="3037560"/>
                </a:lnTo>
                <a:lnTo>
                  <a:pt x="88341" y="2999638"/>
                </a:lnTo>
                <a:lnTo>
                  <a:pt x="112407" y="2964269"/>
                </a:lnTo>
                <a:lnTo>
                  <a:pt x="148628" y="2923883"/>
                </a:lnTo>
                <a:lnTo>
                  <a:pt x="189903" y="2888856"/>
                </a:lnTo>
                <a:lnTo>
                  <a:pt x="235305" y="2858808"/>
                </a:lnTo>
                <a:lnTo>
                  <a:pt x="283870" y="2833382"/>
                </a:lnTo>
                <a:lnTo>
                  <a:pt x="334657" y="2812173"/>
                </a:lnTo>
                <a:lnTo>
                  <a:pt x="386715" y="2794812"/>
                </a:lnTo>
                <a:lnTo>
                  <a:pt x="439089" y="2780944"/>
                </a:lnTo>
                <a:lnTo>
                  <a:pt x="490842" y="2770162"/>
                </a:lnTo>
                <a:lnTo>
                  <a:pt x="541020" y="2762097"/>
                </a:lnTo>
                <a:lnTo>
                  <a:pt x="588670" y="2756382"/>
                </a:lnTo>
                <a:lnTo>
                  <a:pt x="632853" y="2752648"/>
                </a:lnTo>
                <a:lnTo>
                  <a:pt x="672604" y="2750489"/>
                </a:lnTo>
                <a:lnTo>
                  <a:pt x="738911" y="2749512"/>
                </a:lnTo>
                <a:lnTo>
                  <a:pt x="755878" y="2749791"/>
                </a:lnTo>
                <a:lnTo>
                  <a:pt x="756107" y="2762097"/>
                </a:lnTo>
                <a:lnTo>
                  <a:pt x="756196" y="2798686"/>
                </a:lnTo>
                <a:lnTo>
                  <a:pt x="756196" y="2713761"/>
                </a:lnTo>
                <a:lnTo>
                  <a:pt x="747077" y="2713444"/>
                </a:lnTo>
                <a:lnTo>
                  <a:pt x="720204" y="2713101"/>
                </a:lnTo>
                <a:lnTo>
                  <a:pt x="685927" y="2713507"/>
                </a:lnTo>
                <a:lnTo>
                  <a:pt x="645312" y="2715107"/>
                </a:lnTo>
                <a:lnTo>
                  <a:pt x="599414" y="2718371"/>
                </a:lnTo>
                <a:lnTo>
                  <a:pt x="549313" y="2723743"/>
                </a:lnTo>
                <a:lnTo>
                  <a:pt x="496049" y="2731681"/>
                </a:lnTo>
                <a:lnTo>
                  <a:pt x="440690" y="2742641"/>
                </a:lnTo>
                <a:lnTo>
                  <a:pt x="384314" y="2757081"/>
                </a:lnTo>
                <a:lnTo>
                  <a:pt x="327964" y="2775445"/>
                </a:lnTo>
                <a:lnTo>
                  <a:pt x="272719" y="2798203"/>
                </a:lnTo>
                <a:lnTo>
                  <a:pt x="219646" y="2825800"/>
                </a:lnTo>
                <a:lnTo>
                  <a:pt x="169786" y="2858693"/>
                </a:lnTo>
                <a:lnTo>
                  <a:pt x="124218" y="2897340"/>
                </a:lnTo>
                <a:lnTo>
                  <a:pt x="83997" y="2942196"/>
                </a:lnTo>
                <a:lnTo>
                  <a:pt x="59664" y="2977489"/>
                </a:lnTo>
                <a:lnTo>
                  <a:pt x="39458" y="3015030"/>
                </a:lnTo>
                <a:lnTo>
                  <a:pt x="23380" y="3054794"/>
                </a:lnTo>
                <a:lnTo>
                  <a:pt x="11455" y="3096768"/>
                </a:lnTo>
                <a:lnTo>
                  <a:pt x="3657" y="3140913"/>
                </a:lnTo>
                <a:lnTo>
                  <a:pt x="0" y="3187217"/>
                </a:lnTo>
                <a:lnTo>
                  <a:pt x="482" y="3235655"/>
                </a:lnTo>
                <a:lnTo>
                  <a:pt x="5118" y="3286214"/>
                </a:lnTo>
                <a:lnTo>
                  <a:pt x="13893" y="3338868"/>
                </a:lnTo>
                <a:lnTo>
                  <a:pt x="26809" y="3393605"/>
                </a:lnTo>
                <a:lnTo>
                  <a:pt x="43878" y="3450386"/>
                </a:lnTo>
                <a:lnTo>
                  <a:pt x="51269" y="3460483"/>
                </a:lnTo>
                <a:lnTo>
                  <a:pt x="51752" y="3460953"/>
                </a:lnTo>
                <a:lnTo>
                  <a:pt x="56349" y="3462718"/>
                </a:lnTo>
                <a:lnTo>
                  <a:pt x="58305" y="3462718"/>
                </a:lnTo>
                <a:lnTo>
                  <a:pt x="107810" y="3477717"/>
                </a:lnTo>
                <a:lnTo>
                  <a:pt x="158559" y="3490099"/>
                </a:lnTo>
                <a:lnTo>
                  <a:pt x="207556" y="3498926"/>
                </a:lnTo>
                <a:lnTo>
                  <a:pt x="254762" y="3504222"/>
                </a:lnTo>
                <a:lnTo>
                  <a:pt x="300164" y="3506000"/>
                </a:lnTo>
                <a:lnTo>
                  <a:pt x="350227" y="3503650"/>
                </a:lnTo>
                <a:lnTo>
                  <a:pt x="397852" y="3496614"/>
                </a:lnTo>
                <a:lnTo>
                  <a:pt x="443014" y="3484905"/>
                </a:lnTo>
                <a:lnTo>
                  <a:pt x="482168" y="3469868"/>
                </a:lnTo>
                <a:lnTo>
                  <a:pt x="525856" y="3447427"/>
                </a:lnTo>
                <a:lnTo>
                  <a:pt x="563486" y="3421684"/>
                </a:lnTo>
                <a:lnTo>
                  <a:pt x="608342" y="3381476"/>
                </a:lnTo>
                <a:lnTo>
                  <a:pt x="646988" y="3335909"/>
                </a:lnTo>
                <a:lnTo>
                  <a:pt x="679881" y="3286048"/>
                </a:lnTo>
                <a:lnTo>
                  <a:pt x="707478" y="3232975"/>
                </a:lnTo>
                <a:lnTo>
                  <a:pt x="730237" y="3177730"/>
                </a:lnTo>
                <a:lnTo>
                  <a:pt x="748614" y="3121380"/>
                </a:lnTo>
                <a:lnTo>
                  <a:pt x="763054" y="3065005"/>
                </a:lnTo>
                <a:lnTo>
                  <a:pt x="774014" y="3009646"/>
                </a:lnTo>
                <a:lnTo>
                  <a:pt x="781951" y="2956382"/>
                </a:lnTo>
                <a:lnTo>
                  <a:pt x="787323" y="2906268"/>
                </a:lnTo>
                <a:lnTo>
                  <a:pt x="790587" y="2860370"/>
                </a:lnTo>
                <a:lnTo>
                  <a:pt x="792187" y="2819755"/>
                </a:lnTo>
                <a:lnTo>
                  <a:pt x="792480" y="2794812"/>
                </a:lnTo>
                <a:close/>
              </a:path>
              <a:path w="6941184" h="4110354">
                <a:moveTo>
                  <a:pt x="879348" y="11468"/>
                </a:moveTo>
                <a:lnTo>
                  <a:pt x="872642" y="3873"/>
                </a:lnTo>
                <a:lnTo>
                  <a:pt x="856919" y="2882"/>
                </a:lnTo>
                <a:lnTo>
                  <a:pt x="849972" y="2667"/>
                </a:lnTo>
                <a:lnTo>
                  <a:pt x="842975" y="2667"/>
                </a:lnTo>
                <a:lnTo>
                  <a:pt x="793457" y="6311"/>
                </a:lnTo>
                <a:lnTo>
                  <a:pt x="746175" y="16903"/>
                </a:lnTo>
                <a:lnTo>
                  <a:pt x="701649" y="33909"/>
                </a:lnTo>
                <a:lnTo>
                  <a:pt x="660400" y="56807"/>
                </a:lnTo>
                <a:lnTo>
                  <a:pt x="622947" y="85077"/>
                </a:lnTo>
                <a:lnTo>
                  <a:pt x="589826" y="118198"/>
                </a:lnTo>
                <a:lnTo>
                  <a:pt x="561555" y="155638"/>
                </a:lnTo>
                <a:lnTo>
                  <a:pt x="538657" y="196888"/>
                </a:lnTo>
                <a:lnTo>
                  <a:pt x="521652" y="241414"/>
                </a:lnTo>
                <a:lnTo>
                  <a:pt x="511073" y="288696"/>
                </a:lnTo>
                <a:lnTo>
                  <a:pt x="507428" y="338213"/>
                </a:lnTo>
                <a:lnTo>
                  <a:pt x="510654" y="384644"/>
                </a:lnTo>
                <a:lnTo>
                  <a:pt x="520153" y="429666"/>
                </a:lnTo>
                <a:lnTo>
                  <a:pt x="535609" y="472719"/>
                </a:lnTo>
                <a:lnTo>
                  <a:pt x="556717" y="513194"/>
                </a:lnTo>
                <a:lnTo>
                  <a:pt x="583171" y="550532"/>
                </a:lnTo>
                <a:lnTo>
                  <a:pt x="614667" y="584123"/>
                </a:lnTo>
                <a:lnTo>
                  <a:pt x="650913" y="613397"/>
                </a:lnTo>
                <a:lnTo>
                  <a:pt x="656907" y="616292"/>
                </a:lnTo>
                <a:lnTo>
                  <a:pt x="660069" y="616292"/>
                </a:lnTo>
                <a:lnTo>
                  <a:pt x="665111" y="616292"/>
                </a:lnTo>
                <a:lnTo>
                  <a:pt x="670090" y="613905"/>
                </a:lnTo>
                <a:lnTo>
                  <a:pt x="673201" y="609460"/>
                </a:lnTo>
                <a:lnTo>
                  <a:pt x="675741" y="603631"/>
                </a:lnTo>
                <a:lnTo>
                  <a:pt x="675855" y="597496"/>
                </a:lnTo>
                <a:lnTo>
                  <a:pt x="673646" y="591769"/>
                </a:lnTo>
                <a:lnTo>
                  <a:pt x="669264" y="587159"/>
                </a:lnTo>
                <a:lnTo>
                  <a:pt x="631418" y="555866"/>
                </a:lnTo>
                <a:lnTo>
                  <a:pt x="599478" y="519366"/>
                </a:lnTo>
                <a:lnTo>
                  <a:pt x="573874" y="478523"/>
                </a:lnTo>
                <a:lnTo>
                  <a:pt x="555040" y="434149"/>
                </a:lnTo>
                <a:lnTo>
                  <a:pt x="543420" y="387096"/>
                </a:lnTo>
                <a:lnTo>
                  <a:pt x="539445" y="338213"/>
                </a:lnTo>
                <a:lnTo>
                  <a:pt x="543420" y="289052"/>
                </a:lnTo>
                <a:lnTo>
                  <a:pt x="554951" y="242392"/>
                </a:lnTo>
                <a:lnTo>
                  <a:pt x="573379" y="198856"/>
                </a:lnTo>
                <a:lnTo>
                  <a:pt x="598081" y="159080"/>
                </a:lnTo>
                <a:lnTo>
                  <a:pt x="628446" y="123698"/>
                </a:lnTo>
                <a:lnTo>
                  <a:pt x="663829" y="93332"/>
                </a:lnTo>
                <a:lnTo>
                  <a:pt x="703605" y="68618"/>
                </a:lnTo>
                <a:lnTo>
                  <a:pt x="747141" y="50190"/>
                </a:lnTo>
                <a:lnTo>
                  <a:pt x="793813" y="38671"/>
                </a:lnTo>
                <a:lnTo>
                  <a:pt x="842975" y="34683"/>
                </a:lnTo>
                <a:lnTo>
                  <a:pt x="849312" y="34683"/>
                </a:lnTo>
                <a:lnTo>
                  <a:pt x="855599" y="34899"/>
                </a:lnTo>
                <a:lnTo>
                  <a:pt x="870737" y="35852"/>
                </a:lnTo>
                <a:lnTo>
                  <a:pt x="878255" y="29121"/>
                </a:lnTo>
                <a:lnTo>
                  <a:pt x="879348" y="11468"/>
                </a:lnTo>
                <a:close/>
              </a:path>
              <a:path w="6941184" h="4110354">
                <a:moveTo>
                  <a:pt x="1047280" y="299758"/>
                </a:moveTo>
                <a:lnTo>
                  <a:pt x="1042136" y="288239"/>
                </a:lnTo>
                <a:lnTo>
                  <a:pt x="1036408" y="284530"/>
                </a:lnTo>
                <a:lnTo>
                  <a:pt x="994308" y="284530"/>
                </a:lnTo>
                <a:lnTo>
                  <a:pt x="994308" y="316547"/>
                </a:lnTo>
                <a:lnTo>
                  <a:pt x="778217" y="558177"/>
                </a:lnTo>
                <a:lnTo>
                  <a:pt x="834847" y="389813"/>
                </a:lnTo>
                <a:lnTo>
                  <a:pt x="834047" y="384429"/>
                </a:lnTo>
                <a:lnTo>
                  <a:pt x="828027" y="376047"/>
                </a:lnTo>
                <a:lnTo>
                  <a:pt x="823188" y="373583"/>
                </a:lnTo>
                <a:lnTo>
                  <a:pt x="691426" y="373583"/>
                </a:lnTo>
                <a:lnTo>
                  <a:pt x="931481" y="95402"/>
                </a:lnTo>
                <a:lnTo>
                  <a:pt x="855649" y="299872"/>
                </a:lnTo>
                <a:lnTo>
                  <a:pt x="856335" y="305358"/>
                </a:lnTo>
                <a:lnTo>
                  <a:pt x="862330" y="313982"/>
                </a:lnTo>
                <a:lnTo>
                  <a:pt x="867232" y="316547"/>
                </a:lnTo>
                <a:lnTo>
                  <a:pt x="994308" y="316547"/>
                </a:lnTo>
                <a:lnTo>
                  <a:pt x="994308" y="284530"/>
                </a:lnTo>
                <a:lnTo>
                  <a:pt x="895489" y="284530"/>
                </a:lnTo>
                <a:lnTo>
                  <a:pt x="965644" y="95402"/>
                </a:lnTo>
                <a:lnTo>
                  <a:pt x="995083" y="16027"/>
                </a:lnTo>
                <a:lnTo>
                  <a:pt x="992200" y="7874"/>
                </a:lnTo>
                <a:lnTo>
                  <a:pt x="978852" y="0"/>
                </a:lnTo>
                <a:lnTo>
                  <a:pt x="970318" y="1397"/>
                </a:lnTo>
                <a:lnTo>
                  <a:pt x="640245" y="383857"/>
                </a:lnTo>
                <a:lnTo>
                  <a:pt x="639292" y="390550"/>
                </a:lnTo>
                <a:lnTo>
                  <a:pt x="644525" y="401942"/>
                </a:lnTo>
                <a:lnTo>
                  <a:pt x="650201" y="405599"/>
                </a:lnTo>
                <a:lnTo>
                  <a:pt x="795756" y="405599"/>
                </a:lnTo>
                <a:lnTo>
                  <a:pt x="720598" y="629043"/>
                </a:lnTo>
                <a:lnTo>
                  <a:pt x="723582" y="636955"/>
                </a:lnTo>
                <a:lnTo>
                  <a:pt x="732663" y="642239"/>
                </a:lnTo>
                <a:lnTo>
                  <a:pt x="735431" y="642950"/>
                </a:lnTo>
                <a:lnTo>
                  <a:pt x="742619" y="642950"/>
                </a:lnTo>
                <a:lnTo>
                  <a:pt x="747001" y="641108"/>
                </a:lnTo>
                <a:lnTo>
                  <a:pt x="821169" y="558177"/>
                </a:lnTo>
                <a:lnTo>
                  <a:pt x="1046238" y="306501"/>
                </a:lnTo>
                <a:lnTo>
                  <a:pt x="1047280" y="299758"/>
                </a:lnTo>
                <a:close/>
              </a:path>
              <a:path w="6941184" h="4110354">
                <a:moveTo>
                  <a:pt x="1062951" y="821994"/>
                </a:moveTo>
                <a:lnTo>
                  <a:pt x="1062570" y="819594"/>
                </a:lnTo>
                <a:lnTo>
                  <a:pt x="1061554" y="813142"/>
                </a:lnTo>
                <a:lnTo>
                  <a:pt x="1057859" y="804722"/>
                </a:lnTo>
                <a:lnTo>
                  <a:pt x="1052144" y="797509"/>
                </a:lnTo>
                <a:lnTo>
                  <a:pt x="1044956" y="792124"/>
                </a:lnTo>
                <a:lnTo>
                  <a:pt x="1036624" y="788733"/>
                </a:lnTo>
                <a:lnTo>
                  <a:pt x="1031240" y="788047"/>
                </a:lnTo>
                <a:lnTo>
                  <a:pt x="1031240" y="823188"/>
                </a:lnTo>
                <a:lnTo>
                  <a:pt x="1003757" y="875093"/>
                </a:lnTo>
                <a:lnTo>
                  <a:pt x="997038" y="884453"/>
                </a:lnTo>
                <a:lnTo>
                  <a:pt x="988237" y="891527"/>
                </a:lnTo>
                <a:lnTo>
                  <a:pt x="977874" y="895997"/>
                </a:lnTo>
                <a:lnTo>
                  <a:pt x="966457" y="897547"/>
                </a:lnTo>
                <a:lnTo>
                  <a:pt x="303872" y="897547"/>
                </a:lnTo>
                <a:lnTo>
                  <a:pt x="266547" y="875093"/>
                </a:lnTo>
                <a:lnTo>
                  <a:pt x="239077" y="823175"/>
                </a:lnTo>
                <a:lnTo>
                  <a:pt x="239445" y="821994"/>
                </a:lnTo>
                <a:lnTo>
                  <a:pt x="240360" y="820496"/>
                </a:lnTo>
                <a:lnTo>
                  <a:pt x="241223" y="819594"/>
                </a:lnTo>
                <a:lnTo>
                  <a:pt x="1029093" y="819594"/>
                </a:lnTo>
                <a:lnTo>
                  <a:pt x="1029970" y="820496"/>
                </a:lnTo>
                <a:lnTo>
                  <a:pt x="1030884" y="822020"/>
                </a:lnTo>
                <a:lnTo>
                  <a:pt x="1031240" y="823188"/>
                </a:lnTo>
                <a:lnTo>
                  <a:pt x="1031240" y="788047"/>
                </a:lnTo>
                <a:lnTo>
                  <a:pt x="1027506" y="787565"/>
                </a:lnTo>
                <a:lnTo>
                  <a:pt x="242824" y="787565"/>
                </a:lnTo>
                <a:lnTo>
                  <a:pt x="208775" y="813142"/>
                </a:lnTo>
                <a:lnTo>
                  <a:pt x="207492" y="823188"/>
                </a:lnTo>
                <a:lnTo>
                  <a:pt x="208280" y="830961"/>
                </a:lnTo>
                <a:lnTo>
                  <a:pt x="238252" y="890066"/>
                </a:lnTo>
                <a:lnTo>
                  <a:pt x="265557" y="918972"/>
                </a:lnTo>
                <a:lnTo>
                  <a:pt x="303872" y="929589"/>
                </a:lnTo>
                <a:lnTo>
                  <a:pt x="966457" y="929589"/>
                </a:lnTo>
                <a:lnTo>
                  <a:pt x="986523" y="926833"/>
                </a:lnTo>
                <a:lnTo>
                  <a:pt x="1004773" y="918972"/>
                </a:lnTo>
                <a:lnTo>
                  <a:pt x="1020254" y="906526"/>
                </a:lnTo>
                <a:lnTo>
                  <a:pt x="1026693" y="897547"/>
                </a:lnTo>
                <a:lnTo>
                  <a:pt x="1032065" y="890066"/>
                </a:lnTo>
                <a:lnTo>
                  <a:pt x="1058811" y="839558"/>
                </a:lnTo>
                <a:lnTo>
                  <a:pt x="1062037" y="830948"/>
                </a:lnTo>
                <a:lnTo>
                  <a:pt x="1062951" y="821994"/>
                </a:lnTo>
                <a:close/>
              </a:path>
              <a:path w="6941184" h="4110354">
                <a:moveTo>
                  <a:pt x="1083614" y="3407651"/>
                </a:moveTo>
                <a:lnTo>
                  <a:pt x="1073111" y="3359315"/>
                </a:lnTo>
                <a:lnTo>
                  <a:pt x="1057694" y="3312693"/>
                </a:lnTo>
                <a:lnTo>
                  <a:pt x="1037602" y="3268129"/>
                </a:lnTo>
                <a:lnTo>
                  <a:pt x="1013091" y="3225965"/>
                </a:lnTo>
                <a:lnTo>
                  <a:pt x="984402" y="3186544"/>
                </a:lnTo>
                <a:lnTo>
                  <a:pt x="951801" y="3150222"/>
                </a:lnTo>
                <a:lnTo>
                  <a:pt x="915530" y="3117316"/>
                </a:lnTo>
                <a:lnTo>
                  <a:pt x="875842" y="3088195"/>
                </a:lnTo>
                <a:lnTo>
                  <a:pt x="832980" y="3063189"/>
                </a:lnTo>
                <a:lnTo>
                  <a:pt x="826109" y="3061258"/>
                </a:lnTo>
                <a:lnTo>
                  <a:pt x="819264" y="3062084"/>
                </a:lnTo>
                <a:lnTo>
                  <a:pt x="813219" y="3065399"/>
                </a:lnTo>
                <a:lnTo>
                  <a:pt x="808748" y="3070974"/>
                </a:lnTo>
                <a:lnTo>
                  <a:pt x="806805" y="3077845"/>
                </a:lnTo>
                <a:lnTo>
                  <a:pt x="807618" y="3084690"/>
                </a:lnTo>
                <a:lnTo>
                  <a:pt x="810945" y="3090735"/>
                </a:lnTo>
                <a:lnTo>
                  <a:pt x="816521" y="3095193"/>
                </a:lnTo>
                <a:lnTo>
                  <a:pt x="860869" y="3121456"/>
                </a:lnTo>
                <a:lnTo>
                  <a:pt x="901484" y="3152483"/>
                </a:lnTo>
                <a:lnTo>
                  <a:pt x="938022" y="3187827"/>
                </a:lnTo>
                <a:lnTo>
                  <a:pt x="970165" y="3227032"/>
                </a:lnTo>
                <a:lnTo>
                  <a:pt x="997572" y="3269640"/>
                </a:lnTo>
                <a:lnTo>
                  <a:pt x="1019911" y="3315208"/>
                </a:lnTo>
                <a:lnTo>
                  <a:pt x="1036866" y="3363277"/>
                </a:lnTo>
                <a:lnTo>
                  <a:pt x="1048092" y="3413404"/>
                </a:lnTo>
                <a:lnTo>
                  <a:pt x="1049515" y="3422231"/>
                </a:lnTo>
                <a:lnTo>
                  <a:pt x="1057160" y="3428517"/>
                </a:lnTo>
                <a:lnTo>
                  <a:pt x="1065822" y="3428517"/>
                </a:lnTo>
                <a:lnTo>
                  <a:pt x="1068730" y="3428288"/>
                </a:lnTo>
                <a:lnTo>
                  <a:pt x="1075423" y="3425761"/>
                </a:lnTo>
                <a:lnTo>
                  <a:pt x="1080439" y="3421049"/>
                </a:lnTo>
                <a:lnTo>
                  <a:pt x="1083335" y="3414788"/>
                </a:lnTo>
                <a:lnTo>
                  <a:pt x="1083614" y="3407651"/>
                </a:lnTo>
                <a:close/>
              </a:path>
              <a:path w="6941184" h="4110354">
                <a:moveTo>
                  <a:pt x="1178521" y="338226"/>
                </a:moveTo>
                <a:lnTo>
                  <a:pt x="1174762" y="287731"/>
                </a:lnTo>
                <a:lnTo>
                  <a:pt x="1163675" y="239064"/>
                </a:lnTo>
                <a:lnTo>
                  <a:pt x="1145603" y="192900"/>
                </a:lnTo>
                <a:lnTo>
                  <a:pt x="1120863" y="149936"/>
                </a:lnTo>
                <a:lnTo>
                  <a:pt x="1089787" y="110832"/>
                </a:lnTo>
                <a:lnTo>
                  <a:pt x="1052703" y="76276"/>
                </a:lnTo>
                <a:lnTo>
                  <a:pt x="1040955" y="72872"/>
                </a:lnTo>
                <a:lnTo>
                  <a:pt x="1035088" y="74688"/>
                </a:lnTo>
                <a:lnTo>
                  <a:pt x="1030198" y="78778"/>
                </a:lnTo>
                <a:lnTo>
                  <a:pt x="1027290" y="84416"/>
                </a:lnTo>
                <a:lnTo>
                  <a:pt x="1026782" y="90538"/>
                </a:lnTo>
                <a:lnTo>
                  <a:pt x="1028611" y="96393"/>
                </a:lnTo>
                <a:lnTo>
                  <a:pt x="1032687" y="101269"/>
                </a:lnTo>
                <a:lnTo>
                  <a:pt x="1066228" y="132524"/>
                </a:lnTo>
                <a:lnTo>
                  <a:pt x="1094346" y="167894"/>
                </a:lnTo>
                <a:lnTo>
                  <a:pt x="1116723" y="206756"/>
                </a:lnTo>
                <a:lnTo>
                  <a:pt x="1133068" y="248513"/>
                </a:lnTo>
                <a:lnTo>
                  <a:pt x="1143101" y="292544"/>
                </a:lnTo>
                <a:lnTo>
                  <a:pt x="1146505" y="338226"/>
                </a:lnTo>
                <a:lnTo>
                  <a:pt x="1142530" y="387388"/>
                </a:lnTo>
                <a:lnTo>
                  <a:pt x="1130998" y="434060"/>
                </a:lnTo>
                <a:lnTo>
                  <a:pt x="1112570" y="477596"/>
                </a:lnTo>
                <a:lnTo>
                  <a:pt x="1087869" y="517359"/>
                </a:lnTo>
                <a:lnTo>
                  <a:pt x="1057503" y="552754"/>
                </a:lnTo>
                <a:lnTo>
                  <a:pt x="1022121" y="583107"/>
                </a:lnTo>
                <a:lnTo>
                  <a:pt x="982345" y="607822"/>
                </a:lnTo>
                <a:lnTo>
                  <a:pt x="938809" y="626249"/>
                </a:lnTo>
                <a:lnTo>
                  <a:pt x="892136" y="637768"/>
                </a:lnTo>
                <a:lnTo>
                  <a:pt x="842975" y="641756"/>
                </a:lnTo>
                <a:lnTo>
                  <a:pt x="834136" y="641756"/>
                </a:lnTo>
                <a:lnTo>
                  <a:pt x="826960" y="648919"/>
                </a:lnTo>
                <a:lnTo>
                  <a:pt x="826960" y="666597"/>
                </a:lnTo>
                <a:lnTo>
                  <a:pt x="834136" y="673773"/>
                </a:lnTo>
                <a:lnTo>
                  <a:pt x="842975" y="673773"/>
                </a:lnTo>
                <a:lnTo>
                  <a:pt x="892492" y="670128"/>
                </a:lnTo>
                <a:lnTo>
                  <a:pt x="939774" y="659536"/>
                </a:lnTo>
                <a:lnTo>
                  <a:pt x="984300" y="642531"/>
                </a:lnTo>
                <a:lnTo>
                  <a:pt x="1025550" y="619633"/>
                </a:lnTo>
                <a:lnTo>
                  <a:pt x="1062990" y="591362"/>
                </a:lnTo>
                <a:lnTo>
                  <a:pt x="1096111" y="558241"/>
                </a:lnTo>
                <a:lnTo>
                  <a:pt x="1124381" y="520801"/>
                </a:lnTo>
                <a:lnTo>
                  <a:pt x="1147292" y="479552"/>
                </a:lnTo>
                <a:lnTo>
                  <a:pt x="1164297" y="435025"/>
                </a:lnTo>
                <a:lnTo>
                  <a:pt x="1174877" y="387743"/>
                </a:lnTo>
                <a:lnTo>
                  <a:pt x="1178521" y="338226"/>
                </a:lnTo>
                <a:close/>
              </a:path>
              <a:path w="6941184" h="4110354">
                <a:moveTo>
                  <a:pt x="1185367" y="1152194"/>
                </a:moveTo>
                <a:lnTo>
                  <a:pt x="1178204" y="1145032"/>
                </a:lnTo>
                <a:lnTo>
                  <a:pt x="92125" y="1145032"/>
                </a:lnTo>
                <a:lnTo>
                  <a:pt x="84950" y="1152194"/>
                </a:lnTo>
                <a:lnTo>
                  <a:pt x="84950" y="1169873"/>
                </a:lnTo>
                <a:lnTo>
                  <a:pt x="92125" y="1177048"/>
                </a:lnTo>
                <a:lnTo>
                  <a:pt x="1169365" y="1177048"/>
                </a:lnTo>
                <a:lnTo>
                  <a:pt x="1178204" y="1177048"/>
                </a:lnTo>
                <a:lnTo>
                  <a:pt x="1185367" y="1169873"/>
                </a:lnTo>
                <a:lnTo>
                  <a:pt x="1185367" y="1152194"/>
                </a:lnTo>
                <a:close/>
              </a:path>
              <a:path w="6941184" h="4110354">
                <a:moveTo>
                  <a:pt x="1192212" y="3478136"/>
                </a:moveTo>
                <a:lnTo>
                  <a:pt x="1190104" y="3428517"/>
                </a:lnTo>
                <a:lnTo>
                  <a:pt x="1183868" y="3379825"/>
                </a:lnTo>
                <a:lnTo>
                  <a:pt x="1173645" y="3332289"/>
                </a:lnTo>
                <a:lnTo>
                  <a:pt x="1159535" y="3286099"/>
                </a:lnTo>
                <a:lnTo>
                  <a:pt x="1141691" y="3241471"/>
                </a:lnTo>
                <a:lnTo>
                  <a:pt x="1120228" y="3198622"/>
                </a:lnTo>
                <a:lnTo>
                  <a:pt x="1095286" y="3157740"/>
                </a:lnTo>
                <a:lnTo>
                  <a:pt x="1066977" y="3119069"/>
                </a:lnTo>
                <a:lnTo>
                  <a:pt x="1035443" y="3082785"/>
                </a:lnTo>
                <a:lnTo>
                  <a:pt x="1000798" y="3049105"/>
                </a:lnTo>
                <a:lnTo>
                  <a:pt x="963180" y="3018256"/>
                </a:lnTo>
                <a:lnTo>
                  <a:pt x="922705" y="2990418"/>
                </a:lnTo>
                <a:lnTo>
                  <a:pt x="879513" y="2965831"/>
                </a:lnTo>
                <a:lnTo>
                  <a:pt x="872642" y="2963888"/>
                </a:lnTo>
                <a:lnTo>
                  <a:pt x="865797" y="2964700"/>
                </a:lnTo>
                <a:lnTo>
                  <a:pt x="859751" y="2968015"/>
                </a:lnTo>
                <a:lnTo>
                  <a:pt x="855294" y="2973590"/>
                </a:lnTo>
                <a:lnTo>
                  <a:pt x="853351" y="2980461"/>
                </a:lnTo>
                <a:lnTo>
                  <a:pt x="854163" y="2987306"/>
                </a:lnTo>
                <a:lnTo>
                  <a:pt x="857478" y="2993352"/>
                </a:lnTo>
                <a:lnTo>
                  <a:pt x="863066" y="2997822"/>
                </a:lnTo>
                <a:lnTo>
                  <a:pt x="906818" y="3022943"/>
                </a:lnTo>
                <a:lnTo>
                  <a:pt x="947572" y="3051594"/>
                </a:lnTo>
                <a:lnTo>
                  <a:pt x="985164" y="3083547"/>
                </a:lnTo>
                <a:lnTo>
                  <a:pt x="1019441" y="3118548"/>
                </a:lnTo>
                <a:lnTo>
                  <a:pt x="1050264" y="3156331"/>
                </a:lnTo>
                <a:lnTo>
                  <a:pt x="1077468" y="3196666"/>
                </a:lnTo>
                <a:lnTo>
                  <a:pt x="1100899" y="3239300"/>
                </a:lnTo>
                <a:lnTo>
                  <a:pt x="1120419" y="3283978"/>
                </a:lnTo>
                <a:lnTo>
                  <a:pt x="1135862" y="3330448"/>
                </a:lnTo>
                <a:lnTo>
                  <a:pt x="1147076" y="3378466"/>
                </a:lnTo>
                <a:lnTo>
                  <a:pt x="1153922" y="3427780"/>
                </a:lnTo>
                <a:lnTo>
                  <a:pt x="1156233" y="3478136"/>
                </a:lnTo>
                <a:lnTo>
                  <a:pt x="1156233" y="3478428"/>
                </a:lnTo>
                <a:lnTo>
                  <a:pt x="1155357" y="3497643"/>
                </a:lnTo>
                <a:lnTo>
                  <a:pt x="1111313" y="3513175"/>
                </a:lnTo>
                <a:lnTo>
                  <a:pt x="1063282" y="3520389"/>
                </a:lnTo>
                <a:lnTo>
                  <a:pt x="1013282" y="3520236"/>
                </a:lnTo>
                <a:lnTo>
                  <a:pt x="962837" y="3513874"/>
                </a:lnTo>
                <a:lnTo>
                  <a:pt x="913485" y="3502444"/>
                </a:lnTo>
                <a:lnTo>
                  <a:pt x="866724" y="3487077"/>
                </a:lnTo>
                <a:lnTo>
                  <a:pt x="824090" y="3468928"/>
                </a:lnTo>
                <a:lnTo>
                  <a:pt x="787107" y="3449155"/>
                </a:lnTo>
                <a:lnTo>
                  <a:pt x="736155" y="3409264"/>
                </a:lnTo>
                <a:lnTo>
                  <a:pt x="718235" y="3381311"/>
                </a:lnTo>
                <a:lnTo>
                  <a:pt x="713955" y="3375609"/>
                </a:lnTo>
                <a:lnTo>
                  <a:pt x="708012" y="3372104"/>
                </a:lnTo>
                <a:lnTo>
                  <a:pt x="701205" y="3371075"/>
                </a:lnTo>
                <a:lnTo>
                  <a:pt x="694270" y="3372802"/>
                </a:lnTo>
                <a:lnTo>
                  <a:pt x="688555" y="3377095"/>
                </a:lnTo>
                <a:lnTo>
                  <a:pt x="685050" y="3383026"/>
                </a:lnTo>
                <a:lnTo>
                  <a:pt x="684022" y="3389846"/>
                </a:lnTo>
                <a:lnTo>
                  <a:pt x="685761" y="3396767"/>
                </a:lnTo>
                <a:lnTo>
                  <a:pt x="708888" y="3432721"/>
                </a:lnTo>
                <a:lnTo>
                  <a:pt x="772744" y="3483229"/>
                </a:lnTo>
                <a:lnTo>
                  <a:pt x="817270" y="3506559"/>
                </a:lnTo>
                <a:lnTo>
                  <a:pt x="867829" y="3526929"/>
                </a:lnTo>
                <a:lnTo>
                  <a:pt x="922591" y="3543058"/>
                </a:lnTo>
                <a:lnTo>
                  <a:pt x="979805" y="3553663"/>
                </a:lnTo>
                <a:lnTo>
                  <a:pt x="1037653" y="3557486"/>
                </a:lnTo>
                <a:lnTo>
                  <a:pt x="1075855" y="3555619"/>
                </a:lnTo>
                <a:lnTo>
                  <a:pt x="1113002" y="3549751"/>
                </a:lnTo>
                <a:lnTo>
                  <a:pt x="1148549" y="3539502"/>
                </a:lnTo>
                <a:lnTo>
                  <a:pt x="1152588" y="3537686"/>
                </a:lnTo>
                <a:lnTo>
                  <a:pt x="1147521" y="3575050"/>
                </a:lnTo>
                <a:lnTo>
                  <a:pt x="1136916" y="3621481"/>
                </a:lnTo>
                <a:lnTo>
                  <a:pt x="1122413" y="3666312"/>
                </a:lnTo>
                <a:lnTo>
                  <a:pt x="1104176" y="3709352"/>
                </a:lnTo>
                <a:lnTo>
                  <a:pt x="1095895" y="3724960"/>
                </a:lnTo>
                <a:lnTo>
                  <a:pt x="1078738" y="3715905"/>
                </a:lnTo>
                <a:lnTo>
                  <a:pt x="1078738" y="3756101"/>
                </a:lnTo>
                <a:lnTo>
                  <a:pt x="1054671" y="3792715"/>
                </a:lnTo>
                <a:lnTo>
                  <a:pt x="1024864" y="3830370"/>
                </a:lnTo>
                <a:lnTo>
                  <a:pt x="991704" y="3865410"/>
                </a:lnTo>
                <a:lnTo>
                  <a:pt x="955040" y="3897782"/>
                </a:lnTo>
                <a:lnTo>
                  <a:pt x="914831" y="3927271"/>
                </a:lnTo>
                <a:lnTo>
                  <a:pt x="871296" y="3953370"/>
                </a:lnTo>
                <a:lnTo>
                  <a:pt x="825068" y="3975468"/>
                </a:lnTo>
                <a:lnTo>
                  <a:pt x="777201" y="3993007"/>
                </a:lnTo>
                <a:lnTo>
                  <a:pt x="728751" y="4005732"/>
                </a:lnTo>
                <a:lnTo>
                  <a:pt x="679208" y="4013885"/>
                </a:lnTo>
                <a:lnTo>
                  <a:pt x="625068" y="4017581"/>
                </a:lnTo>
                <a:lnTo>
                  <a:pt x="617080" y="4017937"/>
                </a:lnTo>
                <a:lnTo>
                  <a:pt x="627214" y="3970464"/>
                </a:lnTo>
                <a:lnTo>
                  <a:pt x="634009" y="3923995"/>
                </a:lnTo>
                <a:lnTo>
                  <a:pt x="637451" y="3878656"/>
                </a:lnTo>
                <a:lnTo>
                  <a:pt x="637540" y="3834523"/>
                </a:lnTo>
                <a:lnTo>
                  <a:pt x="634263" y="3791686"/>
                </a:lnTo>
                <a:lnTo>
                  <a:pt x="632853" y="3758222"/>
                </a:lnTo>
                <a:lnTo>
                  <a:pt x="647484" y="3702113"/>
                </a:lnTo>
                <a:lnTo>
                  <a:pt x="683272" y="3670376"/>
                </a:lnTo>
                <a:lnTo>
                  <a:pt x="731913" y="3657409"/>
                </a:lnTo>
                <a:lnTo>
                  <a:pt x="759180" y="3656012"/>
                </a:lnTo>
                <a:lnTo>
                  <a:pt x="795591" y="3657993"/>
                </a:lnTo>
                <a:lnTo>
                  <a:pt x="865111" y="3670122"/>
                </a:lnTo>
                <a:lnTo>
                  <a:pt x="930757" y="3689400"/>
                </a:lnTo>
                <a:lnTo>
                  <a:pt x="975055" y="3706444"/>
                </a:lnTo>
                <a:lnTo>
                  <a:pt x="1025207" y="3728770"/>
                </a:lnTo>
                <a:lnTo>
                  <a:pt x="1078738" y="3756101"/>
                </a:lnTo>
                <a:lnTo>
                  <a:pt x="1078738" y="3715905"/>
                </a:lnTo>
                <a:lnTo>
                  <a:pt x="1052207" y="3701872"/>
                </a:lnTo>
                <a:lnTo>
                  <a:pt x="995438" y="3676002"/>
                </a:lnTo>
                <a:lnTo>
                  <a:pt x="945197" y="3656368"/>
                </a:lnTo>
                <a:lnTo>
                  <a:pt x="944079" y="3656012"/>
                </a:lnTo>
                <a:lnTo>
                  <a:pt x="904278" y="3643147"/>
                </a:lnTo>
                <a:lnTo>
                  <a:pt x="859472" y="3631933"/>
                </a:lnTo>
                <a:lnTo>
                  <a:pt x="811974" y="3623640"/>
                </a:lnTo>
                <a:lnTo>
                  <a:pt x="764044" y="3620084"/>
                </a:lnTo>
                <a:lnTo>
                  <a:pt x="717943" y="3623043"/>
                </a:lnTo>
                <a:lnTo>
                  <a:pt x="675932" y="3634321"/>
                </a:lnTo>
                <a:lnTo>
                  <a:pt x="640283" y="3655720"/>
                </a:lnTo>
                <a:lnTo>
                  <a:pt x="603465" y="3713378"/>
                </a:lnTo>
                <a:lnTo>
                  <a:pt x="597001" y="3751592"/>
                </a:lnTo>
                <a:lnTo>
                  <a:pt x="598538" y="3795877"/>
                </a:lnTo>
                <a:lnTo>
                  <a:pt x="601726" y="3839959"/>
                </a:lnTo>
                <a:lnTo>
                  <a:pt x="601116" y="3885577"/>
                </a:lnTo>
                <a:lnTo>
                  <a:pt x="596722" y="3932631"/>
                </a:lnTo>
                <a:lnTo>
                  <a:pt x="588556" y="3981005"/>
                </a:lnTo>
                <a:lnTo>
                  <a:pt x="580059" y="4016286"/>
                </a:lnTo>
                <a:lnTo>
                  <a:pt x="567029" y="4015676"/>
                </a:lnTo>
                <a:lnTo>
                  <a:pt x="518718" y="4008945"/>
                </a:lnTo>
                <a:lnTo>
                  <a:pt x="471728" y="3997960"/>
                </a:lnTo>
                <a:lnTo>
                  <a:pt x="426250" y="3982936"/>
                </a:lnTo>
                <a:lnTo>
                  <a:pt x="382536" y="3964038"/>
                </a:lnTo>
                <a:lnTo>
                  <a:pt x="340804" y="3941483"/>
                </a:lnTo>
                <a:lnTo>
                  <a:pt x="318846" y="3927043"/>
                </a:lnTo>
                <a:lnTo>
                  <a:pt x="341782" y="3905707"/>
                </a:lnTo>
                <a:lnTo>
                  <a:pt x="377151" y="3862844"/>
                </a:lnTo>
                <a:lnTo>
                  <a:pt x="406019" y="3816858"/>
                </a:lnTo>
                <a:lnTo>
                  <a:pt x="427532" y="3769271"/>
                </a:lnTo>
                <a:lnTo>
                  <a:pt x="440880" y="3721633"/>
                </a:lnTo>
                <a:lnTo>
                  <a:pt x="445236" y="3675456"/>
                </a:lnTo>
                <a:lnTo>
                  <a:pt x="441337" y="3638867"/>
                </a:lnTo>
                <a:lnTo>
                  <a:pt x="412864" y="3577590"/>
                </a:lnTo>
                <a:lnTo>
                  <a:pt x="382308" y="3550551"/>
                </a:lnTo>
                <a:lnTo>
                  <a:pt x="375424" y="3550081"/>
                </a:lnTo>
                <a:lnTo>
                  <a:pt x="368871" y="3552215"/>
                </a:lnTo>
                <a:lnTo>
                  <a:pt x="363448" y="3556863"/>
                </a:lnTo>
                <a:lnTo>
                  <a:pt x="360260" y="3563251"/>
                </a:lnTo>
                <a:lnTo>
                  <a:pt x="359778" y="3570135"/>
                </a:lnTo>
                <a:lnTo>
                  <a:pt x="361911" y="3576688"/>
                </a:lnTo>
                <a:lnTo>
                  <a:pt x="366572" y="3582111"/>
                </a:lnTo>
                <a:lnTo>
                  <a:pt x="384987" y="3600272"/>
                </a:lnTo>
                <a:lnTo>
                  <a:pt x="398259" y="3621989"/>
                </a:lnTo>
                <a:lnTo>
                  <a:pt x="406374" y="3647198"/>
                </a:lnTo>
                <a:lnTo>
                  <a:pt x="409270" y="3675786"/>
                </a:lnTo>
                <a:lnTo>
                  <a:pt x="403923" y="3722408"/>
                </a:lnTo>
                <a:lnTo>
                  <a:pt x="387921" y="3771188"/>
                </a:lnTo>
                <a:lnTo>
                  <a:pt x="362534" y="3819766"/>
                </a:lnTo>
                <a:lnTo>
                  <a:pt x="329031" y="3865816"/>
                </a:lnTo>
                <a:lnTo>
                  <a:pt x="289509" y="3906177"/>
                </a:lnTo>
                <a:lnTo>
                  <a:pt x="264185" y="3886162"/>
                </a:lnTo>
                <a:lnTo>
                  <a:pt x="231317" y="3855275"/>
                </a:lnTo>
                <a:lnTo>
                  <a:pt x="201383" y="3822077"/>
                </a:lnTo>
                <a:lnTo>
                  <a:pt x="173520" y="3785590"/>
                </a:lnTo>
                <a:lnTo>
                  <a:pt x="148183" y="3745788"/>
                </a:lnTo>
                <a:lnTo>
                  <a:pt x="125818" y="3702659"/>
                </a:lnTo>
                <a:lnTo>
                  <a:pt x="107022" y="3656546"/>
                </a:lnTo>
                <a:lnTo>
                  <a:pt x="94792" y="3616147"/>
                </a:lnTo>
                <a:lnTo>
                  <a:pt x="82359" y="3557447"/>
                </a:lnTo>
                <a:lnTo>
                  <a:pt x="79933" y="3550729"/>
                </a:lnTo>
                <a:lnTo>
                  <a:pt x="75272" y="3545649"/>
                </a:lnTo>
                <a:lnTo>
                  <a:pt x="69049" y="3542665"/>
                </a:lnTo>
                <a:lnTo>
                  <a:pt x="61937" y="3542284"/>
                </a:lnTo>
                <a:lnTo>
                  <a:pt x="55219" y="3544697"/>
                </a:lnTo>
                <a:lnTo>
                  <a:pt x="50126" y="3549345"/>
                </a:lnTo>
                <a:lnTo>
                  <a:pt x="47129" y="3555568"/>
                </a:lnTo>
                <a:lnTo>
                  <a:pt x="46761" y="3562693"/>
                </a:lnTo>
                <a:lnTo>
                  <a:pt x="55486" y="3608705"/>
                </a:lnTo>
                <a:lnTo>
                  <a:pt x="56210" y="3611346"/>
                </a:lnTo>
                <a:lnTo>
                  <a:pt x="56502" y="3612819"/>
                </a:lnTo>
                <a:lnTo>
                  <a:pt x="59169" y="3622040"/>
                </a:lnTo>
                <a:lnTo>
                  <a:pt x="67818" y="3653307"/>
                </a:lnTo>
                <a:lnTo>
                  <a:pt x="69786" y="3658692"/>
                </a:lnTo>
                <a:lnTo>
                  <a:pt x="70662" y="3661702"/>
                </a:lnTo>
                <a:lnTo>
                  <a:pt x="74663" y="3672001"/>
                </a:lnTo>
                <a:lnTo>
                  <a:pt x="83578" y="3696322"/>
                </a:lnTo>
                <a:lnTo>
                  <a:pt x="87083" y="3703942"/>
                </a:lnTo>
                <a:lnTo>
                  <a:pt x="89077" y="3709060"/>
                </a:lnTo>
                <a:lnTo>
                  <a:pt x="94475" y="3720007"/>
                </a:lnTo>
                <a:lnTo>
                  <a:pt x="102603" y="3737635"/>
                </a:lnTo>
                <a:lnTo>
                  <a:pt x="107556" y="3746474"/>
                </a:lnTo>
                <a:lnTo>
                  <a:pt x="111569" y="3754590"/>
                </a:lnTo>
                <a:lnTo>
                  <a:pt x="118579" y="3766147"/>
                </a:lnTo>
                <a:lnTo>
                  <a:pt x="124726" y="3777081"/>
                </a:lnTo>
                <a:lnTo>
                  <a:pt x="130403" y="3785590"/>
                </a:lnTo>
                <a:lnTo>
                  <a:pt x="137947" y="3797985"/>
                </a:lnTo>
                <a:lnTo>
                  <a:pt x="146291" y="3809352"/>
                </a:lnTo>
                <a:lnTo>
                  <a:pt x="149758" y="3814534"/>
                </a:lnTo>
                <a:lnTo>
                  <a:pt x="154787" y="3820934"/>
                </a:lnTo>
                <a:lnTo>
                  <a:pt x="168046" y="3838968"/>
                </a:lnTo>
                <a:lnTo>
                  <a:pt x="177406" y="3849636"/>
                </a:lnTo>
                <a:lnTo>
                  <a:pt x="177558" y="3849814"/>
                </a:lnTo>
                <a:lnTo>
                  <a:pt x="177914" y="3850208"/>
                </a:lnTo>
                <a:lnTo>
                  <a:pt x="201676" y="3877246"/>
                </a:lnTo>
                <a:lnTo>
                  <a:pt x="238658" y="3912527"/>
                </a:lnTo>
                <a:lnTo>
                  <a:pt x="278828" y="3944505"/>
                </a:lnTo>
                <a:lnTo>
                  <a:pt x="281978" y="3946791"/>
                </a:lnTo>
                <a:lnTo>
                  <a:pt x="285369" y="3947833"/>
                </a:lnTo>
                <a:lnTo>
                  <a:pt x="312864" y="3966502"/>
                </a:lnTo>
                <a:lnTo>
                  <a:pt x="351866" y="3988816"/>
                </a:lnTo>
                <a:lnTo>
                  <a:pt x="392620" y="4008107"/>
                </a:lnTo>
                <a:lnTo>
                  <a:pt x="434924" y="4024223"/>
                </a:lnTo>
                <a:lnTo>
                  <a:pt x="478624" y="4036999"/>
                </a:lnTo>
                <a:lnTo>
                  <a:pt x="523557" y="4046321"/>
                </a:lnTo>
                <a:lnTo>
                  <a:pt x="569531" y="4052011"/>
                </a:lnTo>
                <a:lnTo>
                  <a:pt x="586943" y="4052735"/>
                </a:lnTo>
                <a:lnTo>
                  <a:pt x="587743" y="4053154"/>
                </a:lnTo>
                <a:lnTo>
                  <a:pt x="608634" y="4053941"/>
                </a:lnTo>
                <a:lnTo>
                  <a:pt x="616407" y="4053941"/>
                </a:lnTo>
                <a:lnTo>
                  <a:pt x="663562" y="4052036"/>
                </a:lnTo>
                <a:lnTo>
                  <a:pt x="664159" y="4051973"/>
                </a:lnTo>
                <a:lnTo>
                  <a:pt x="665619" y="4051795"/>
                </a:lnTo>
                <a:lnTo>
                  <a:pt x="709676" y="4046397"/>
                </a:lnTo>
                <a:lnTo>
                  <a:pt x="754608" y="4037177"/>
                </a:lnTo>
                <a:lnTo>
                  <a:pt x="757288" y="4036403"/>
                </a:lnTo>
                <a:lnTo>
                  <a:pt x="757885" y="4036237"/>
                </a:lnTo>
                <a:lnTo>
                  <a:pt x="798207" y="4024541"/>
                </a:lnTo>
                <a:lnTo>
                  <a:pt x="801789" y="4023195"/>
                </a:lnTo>
                <a:lnTo>
                  <a:pt x="802233" y="4023055"/>
                </a:lnTo>
                <a:lnTo>
                  <a:pt x="805535" y="4021772"/>
                </a:lnTo>
                <a:lnTo>
                  <a:pt x="840320" y="4008628"/>
                </a:lnTo>
                <a:lnTo>
                  <a:pt x="844461" y="4006685"/>
                </a:lnTo>
                <a:lnTo>
                  <a:pt x="845756" y="4006177"/>
                </a:lnTo>
                <a:lnTo>
                  <a:pt x="853821" y="4002278"/>
                </a:lnTo>
                <a:lnTo>
                  <a:pt x="880795" y="3989578"/>
                </a:lnTo>
                <a:lnTo>
                  <a:pt x="884986" y="3987190"/>
                </a:lnTo>
                <a:lnTo>
                  <a:pt x="887691" y="3985882"/>
                </a:lnTo>
                <a:lnTo>
                  <a:pt x="899985" y="3978656"/>
                </a:lnTo>
                <a:lnTo>
                  <a:pt x="919480" y="3967556"/>
                </a:lnTo>
                <a:lnTo>
                  <a:pt x="923620" y="3964762"/>
                </a:lnTo>
                <a:lnTo>
                  <a:pt x="927823" y="3962285"/>
                </a:lnTo>
                <a:lnTo>
                  <a:pt x="942060" y="3952290"/>
                </a:lnTo>
                <a:lnTo>
                  <a:pt x="956246" y="3942702"/>
                </a:lnTo>
                <a:lnTo>
                  <a:pt x="960234" y="3939540"/>
                </a:lnTo>
                <a:lnTo>
                  <a:pt x="965962" y="3935514"/>
                </a:lnTo>
                <a:lnTo>
                  <a:pt x="980643" y="3923334"/>
                </a:lnTo>
                <a:lnTo>
                  <a:pt x="990917" y="3915168"/>
                </a:lnTo>
                <a:lnTo>
                  <a:pt x="994740" y="3911638"/>
                </a:lnTo>
                <a:lnTo>
                  <a:pt x="1001903" y="3905681"/>
                </a:lnTo>
                <a:lnTo>
                  <a:pt x="1015466" y="3892423"/>
                </a:lnTo>
                <a:lnTo>
                  <a:pt x="1023366" y="3885107"/>
                </a:lnTo>
                <a:lnTo>
                  <a:pt x="1027290" y="3880878"/>
                </a:lnTo>
                <a:lnTo>
                  <a:pt x="1035431" y="3872915"/>
                </a:lnTo>
                <a:lnTo>
                  <a:pt x="1047076" y="3859517"/>
                </a:lnTo>
                <a:lnTo>
                  <a:pt x="1053426" y="3852659"/>
                </a:lnTo>
                <a:lnTo>
                  <a:pt x="1057592" y="3847401"/>
                </a:lnTo>
                <a:lnTo>
                  <a:pt x="1066342" y="3837343"/>
                </a:lnTo>
                <a:lnTo>
                  <a:pt x="1075512" y="3824846"/>
                </a:lnTo>
                <a:lnTo>
                  <a:pt x="1080960" y="3817988"/>
                </a:lnTo>
                <a:lnTo>
                  <a:pt x="1085773" y="3810863"/>
                </a:lnTo>
                <a:lnTo>
                  <a:pt x="1094435" y="3799065"/>
                </a:lnTo>
                <a:lnTo>
                  <a:pt x="1101166" y="3788092"/>
                </a:lnTo>
                <a:lnTo>
                  <a:pt x="1105814" y="3781221"/>
                </a:lnTo>
                <a:lnTo>
                  <a:pt x="1111237" y="3771684"/>
                </a:lnTo>
                <a:lnTo>
                  <a:pt x="1119505" y="3758222"/>
                </a:lnTo>
                <a:lnTo>
                  <a:pt x="1120267" y="3755821"/>
                </a:lnTo>
                <a:lnTo>
                  <a:pt x="1127836" y="3742525"/>
                </a:lnTo>
                <a:lnTo>
                  <a:pt x="1146886" y="3702050"/>
                </a:lnTo>
                <a:lnTo>
                  <a:pt x="1162799" y="3659949"/>
                </a:lnTo>
                <a:lnTo>
                  <a:pt x="1175448" y="3616350"/>
                </a:lnTo>
                <a:lnTo>
                  <a:pt x="1184656" y="3571417"/>
                </a:lnTo>
                <a:lnTo>
                  <a:pt x="1190294" y="3525291"/>
                </a:lnTo>
                <a:lnTo>
                  <a:pt x="1190650" y="3516426"/>
                </a:lnTo>
                <a:lnTo>
                  <a:pt x="1190993" y="3515880"/>
                </a:lnTo>
                <a:lnTo>
                  <a:pt x="1191971" y="3493960"/>
                </a:lnTo>
                <a:lnTo>
                  <a:pt x="1192212" y="3478136"/>
                </a:lnTo>
                <a:close/>
              </a:path>
              <a:path w="6941184" h="4110354">
                <a:moveTo>
                  <a:pt x="1192212" y="677265"/>
                </a:moveTo>
                <a:lnTo>
                  <a:pt x="1183360" y="629894"/>
                </a:lnTo>
                <a:lnTo>
                  <a:pt x="1151280" y="567969"/>
                </a:lnTo>
                <a:lnTo>
                  <a:pt x="1135710" y="559574"/>
                </a:lnTo>
                <a:lnTo>
                  <a:pt x="1129614" y="561416"/>
                </a:lnTo>
                <a:lnTo>
                  <a:pt x="1124712" y="565480"/>
                </a:lnTo>
                <a:lnTo>
                  <a:pt x="1121854" y="570915"/>
                </a:lnTo>
                <a:lnTo>
                  <a:pt x="1121232" y="577024"/>
                </a:lnTo>
                <a:lnTo>
                  <a:pt x="1123073" y="583107"/>
                </a:lnTo>
                <a:lnTo>
                  <a:pt x="1148397" y="630339"/>
                </a:lnTo>
                <a:lnTo>
                  <a:pt x="1153502" y="641438"/>
                </a:lnTo>
                <a:lnTo>
                  <a:pt x="1157198" y="653072"/>
                </a:lnTo>
                <a:lnTo>
                  <a:pt x="1159433" y="665060"/>
                </a:lnTo>
                <a:lnTo>
                  <a:pt x="1160195" y="677265"/>
                </a:lnTo>
                <a:lnTo>
                  <a:pt x="1160195" y="875550"/>
                </a:lnTo>
                <a:lnTo>
                  <a:pt x="1152601" y="913041"/>
                </a:lnTo>
                <a:lnTo>
                  <a:pt x="1131925" y="943686"/>
                </a:lnTo>
                <a:lnTo>
                  <a:pt x="1101280" y="964361"/>
                </a:lnTo>
                <a:lnTo>
                  <a:pt x="1063790" y="971956"/>
                </a:lnTo>
                <a:lnTo>
                  <a:pt x="206527" y="971956"/>
                </a:lnTo>
                <a:lnTo>
                  <a:pt x="169037" y="964361"/>
                </a:lnTo>
                <a:lnTo>
                  <a:pt x="138391" y="943686"/>
                </a:lnTo>
                <a:lnTo>
                  <a:pt x="117716" y="913041"/>
                </a:lnTo>
                <a:lnTo>
                  <a:pt x="110134" y="875550"/>
                </a:lnTo>
                <a:lnTo>
                  <a:pt x="110134" y="677265"/>
                </a:lnTo>
                <a:lnTo>
                  <a:pt x="121920" y="630339"/>
                </a:lnTo>
                <a:lnTo>
                  <a:pt x="198374" y="487768"/>
                </a:lnTo>
                <a:lnTo>
                  <a:pt x="299148" y="207048"/>
                </a:lnTo>
                <a:lnTo>
                  <a:pt x="305396" y="195618"/>
                </a:lnTo>
                <a:lnTo>
                  <a:pt x="314617" y="186791"/>
                </a:lnTo>
                <a:lnTo>
                  <a:pt x="326034" y="181102"/>
                </a:lnTo>
                <a:lnTo>
                  <a:pt x="338899" y="179082"/>
                </a:lnTo>
                <a:lnTo>
                  <a:pt x="497903" y="179082"/>
                </a:lnTo>
                <a:lnTo>
                  <a:pt x="505066" y="171907"/>
                </a:lnTo>
                <a:lnTo>
                  <a:pt x="505066" y="154241"/>
                </a:lnTo>
                <a:lnTo>
                  <a:pt x="497903" y="147066"/>
                </a:lnTo>
                <a:lnTo>
                  <a:pt x="338899" y="147066"/>
                </a:lnTo>
                <a:lnTo>
                  <a:pt x="316280" y="150609"/>
                </a:lnTo>
                <a:lnTo>
                  <a:pt x="296202" y="160616"/>
                </a:lnTo>
                <a:lnTo>
                  <a:pt x="279996" y="176136"/>
                </a:lnTo>
                <a:lnTo>
                  <a:pt x="269011" y="196215"/>
                </a:lnTo>
                <a:lnTo>
                  <a:pt x="169214" y="474383"/>
                </a:lnTo>
                <a:lnTo>
                  <a:pt x="93700" y="615213"/>
                </a:lnTo>
                <a:lnTo>
                  <a:pt x="86969" y="629894"/>
                </a:lnTo>
                <a:lnTo>
                  <a:pt x="82092" y="645274"/>
                </a:lnTo>
                <a:lnTo>
                  <a:pt x="79121" y="661136"/>
                </a:lnTo>
                <a:lnTo>
                  <a:pt x="78117" y="677265"/>
                </a:lnTo>
                <a:lnTo>
                  <a:pt x="78117" y="875550"/>
                </a:lnTo>
                <a:lnTo>
                  <a:pt x="88214" y="925499"/>
                </a:lnTo>
                <a:lnTo>
                  <a:pt x="115773" y="966330"/>
                </a:lnTo>
                <a:lnTo>
                  <a:pt x="156591" y="993876"/>
                </a:lnTo>
                <a:lnTo>
                  <a:pt x="206527" y="1003985"/>
                </a:lnTo>
                <a:lnTo>
                  <a:pt x="1063790" y="1003985"/>
                </a:lnTo>
                <a:lnTo>
                  <a:pt x="1113726" y="993876"/>
                </a:lnTo>
                <a:lnTo>
                  <a:pt x="1154557" y="966330"/>
                </a:lnTo>
                <a:lnTo>
                  <a:pt x="1182103" y="925499"/>
                </a:lnTo>
                <a:lnTo>
                  <a:pt x="1192212" y="875550"/>
                </a:lnTo>
                <a:lnTo>
                  <a:pt x="1192212" y="677265"/>
                </a:lnTo>
                <a:close/>
              </a:path>
              <a:path w="6941184" h="4110354">
                <a:moveTo>
                  <a:pt x="5636628" y="2890583"/>
                </a:moveTo>
                <a:lnTo>
                  <a:pt x="5636577" y="2882976"/>
                </a:lnTo>
                <a:lnTo>
                  <a:pt x="5633517" y="2875711"/>
                </a:lnTo>
                <a:lnTo>
                  <a:pt x="5627878" y="2870212"/>
                </a:lnTo>
                <a:lnTo>
                  <a:pt x="5620817" y="2867406"/>
                </a:lnTo>
                <a:lnTo>
                  <a:pt x="5613209" y="2867444"/>
                </a:lnTo>
                <a:lnTo>
                  <a:pt x="5559628" y="2904172"/>
                </a:lnTo>
                <a:lnTo>
                  <a:pt x="5518493" y="2938513"/>
                </a:lnTo>
                <a:lnTo>
                  <a:pt x="5482107" y="2974022"/>
                </a:lnTo>
                <a:lnTo>
                  <a:pt x="5450052" y="3011182"/>
                </a:lnTo>
                <a:lnTo>
                  <a:pt x="5421922" y="3050476"/>
                </a:lnTo>
                <a:lnTo>
                  <a:pt x="5397297" y="3092373"/>
                </a:lnTo>
                <a:lnTo>
                  <a:pt x="5375770" y="3137357"/>
                </a:lnTo>
                <a:lnTo>
                  <a:pt x="5374144" y="3145066"/>
                </a:lnTo>
                <a:lnTo>
                  <a:pt x="5375554" y="3152533"/>
                </a:lnTo>
                <a:lnTo>
                  <a:pt x="5379669" y="3158947"/>
                </a:lnTo>
                <a:lnTo>
                  <a:pt x="5386146" y="3163430"/>
                </a:lnTo>
                <a:lnTo>
                  <a:pt x="5388711" y="3164535"/>
                </a:lnTo>
                <a:lnTo>
                  <a:pt x="5391366" y="3165068"/>
                </a:lnTo>
                <a:lnTo>
                  <a:pt x="5393995" y="3165068"/>
                </a:lnTo>
                <a:lnTo>
                  <a:pt x="5401678" y="3165068"/>
                </a:lnTo>
                <a:lnTo>
                  <a:pt x="5408993" y="3160560"/>
                </a:lnTo>
                <a:lnTo>
                  <a:pt x="5412232" y="3153054"/>
                </a:lnTo>
                <a:lnTo>
                  <a:pt x="5432425" y="3110738"/>
                </a:lnTo>
                <a:lnTo>
                  <a:pt x="5455361" y="3071584"/>
                </a:lnTo>
                <a:lnTo>
                  <a:pt x="5481510" y="3035020"/>
                </a:lnTo>
                <a:lnTo>
                  <a:pt x="5511393" y="3000489"/>
                </a:lnTo>
                <a:lnTo>
                  <a:pt x="5545493" y="2967405"/>
                </a:lnTo>
                <a:lnTo>
                  <a:pt x="5584291" y="2935198"/>
                </a:lnTo>
                <a:lnTo>
                  <a:pt x="5628310" y="2903296"/>
                </a:lnTo>
                <a:lnTo>
                  <a:pt x="5633809" y="2897644"/>
                </a:lnTo>
                <a:lnTo>
                  <a:pt x="5636628" y="2890583"/>
                </a:lnTo>
                <a:close/>
              </a:path>
              <a:path w="6941184" h="4110354">
                <a:moveTo>
                  <a:pt x="5691949" y="2723489"/>
                </a:moveTo>
                <a:lnTo>
                  <a:pt x="5691022" y="2715666"/>
                </a:lnTo>
                <a:lnTo>
                  <a:pt x="5687123" y="2708821"/>
                </a:lnTo>
                <a:lnTo>
                  <a:pt x="5681116" y="2704147"/>
                </a:lnTo>
                <a:lnTo>
                  <a:pt x="5673788" y="2702077"/>
                </a:lnTo>
                <a:lnTo>
                  <a:pt x="5665965" y="2703030"/>
                </a:lnTo>
                <a:lnTo>
                  <a:pt x="5620550" y="2719794"/>
                </a:lnTo>
                <a:lnTo>
                  <a:pt x="5576925" y="2739504"/>
                </a:lnTo>
                <a:lnTo>
                  <a:pt x="5535180" y="2762021"/>
                </a:lnTo>
                <a:lnTo>
                  <a:pt x="5495429" y="2787218"/>
                </a:lnTo>
                <a:lnTo>
                  <a:pt x="5457749" y="2814955"/>
                </a:lnTo>
                <a:lnTo>
                  <a:pt x="5422239" y="2845104"/>
                </a:lnTo>
                <a:lnTo>
                  <a:pt x="5389016" y="2877515"/>
                </a:lnTo>
                <a:lnTo>
                  <a:pt x="5358168" y="2912059"/>
                </a:lnTo>
                <a:lnTo>
                  <a:pt x="5329783" y="2948609"/>
                </a:lnTo>
                <a:lnTo>
                  <a:pt x="5303977" y="2987014"/>
                </a:lnTo>
                <a:lnTo>
                  <a:pt x="5280838" y="3027134"/>
                </a:lnTo>
                <a:lnTo>
                  <a:pt x="5260454" y="3068866"/>
                </a:lnTo>
                <a:lnTo>
                  <a:pt x="5242953" y="3112033"/>
                </a:lnTo>
                <a:lnTo>
                  <a:pt x="5228399" y="3156521"/>
                </a:lnTo>
                <a:lnTo>
                  <a:pt x="5216918" y="3202203"/>
                </a:lnTo>
                <a:lnTo>
                  <a:pt x="5208587" y="3248926"/>
                </a:lnTo>
                <a:lnTo>
                  <a:pt x="5203533" y="3296564"/>
                </a:lnTo>
                <a:lnTo>
                  <a:pt x="5201818" y="3344964"/>
                </a:lnTo>
                <a:lnTo>
                  <a:pt x="5203583" y="3394138"/>
                </a:lnTo>
                <a:lnTo>
                  <a:pt x="5208816" y="3442601"/>
                </a:lnTo>
                <a:lnTo>
                  <a:pt x="5217426" y="3490188"/>
                </a:lnTo>
                <a:lnTo>
                  <a:pt x="5229352" y="3536772"/>
                </a:lnTo>
                <a:lnTo>
                  <a:pt x="5244503" y="3582187"/>
                </a:lnTo>
                <a:lnTo>
                  <a:pt x="5262791" y="3626294"/>
                </a:lnTo>
                <a:lnTo>
                  <a:pt x="5284140" y="3668915"/>
                </a:lnTo>
                <a:lnTo>
                  <a:pt x="5308460" y="3709936"/>
                </a:lnTo>
                <a:lnTo>
                  <a:pt x="5335676" y="3749179"/>
                </a:lnTo>
                <a:lnTo>
                  <a:pt x="5365699" y="3786492"/>
                </a:lnTo>
                <a:lnTo>
                  <a:pt x="5398452" y="3821747"/>
                </a:lnTo>
                <a:lnTo>
                  <a:pt x="5433847" y="3854767"/>
                </a:lnTo>
                <a:lnTo>
                  <a:pt x="5471820" y="3885425"/>
                </a:lnTo>
                <a:lnTo>
                  <a:pt x="5512257" y="3913543"/>
                </a:lnTo>
                <a:lnTo>
                  <a:pt x="5519305" y="3916705"/>
                </a:lnTo>
                <a:lnTo>
                  <a:pt x="5522976" y="3916705"/>
                </a:lnTo>
                <a:lnTo>
                  <a:pt x="5529504" y="3916705"/>
                </a:lnTo>
                <a:lnTo>
                  <a:pt x="5535904" y="3913492"/>
                </a:lnTo>
                <a:lnTo>
                  <a:pt x="5539689" y="3907599"/>
                </a:lnTo>
                <a:lnTo>
                  <a:pt x="5542559" y="3900259"/>
                </a:lnTo>
                <a:lnTo>
                  <a:pt x="5542394" y="3892664"/>
                </a:lnTo>
                <a:lnTo>
                  <a:pt x="5539397" y="3885666"/>
                </a:lnTo>
                <a:lnTo>
                  <a:pt x="5533745" y="3880180"/>
                </a:lnTo>
                <a:lnTo>
                  <a:pt x="5492839" y="3851567"/>
                </a:lnTo>
                <a:lnTo>
                  <a:pt x="5454650" y="3820198"/>
                </a:lnTo>
                <a:lnTo>
                  <a:pt x="5419280" y="3786276"/>
                </a:lnTo>
                <a:lnTo>
                  <a:pt x="5386806" y="3749967"/>
                </a:lnTo>
                <a:lnTo>
                  <a:pt x="5357355" y="3711435"/>
                </a:lnTo>
                <a:lnTo>
                  <a:pt x="5330990" y="3670884"/>
                </a:lnTo>
                <a:lnTo>
                  <a:pt x="5307838" y="3628466"/>
                </a:lnTo>
                <a:lnTo>
                  <a:pt x="5287975" y="3584371"/>
                </a:lnTo>
                <a:lnTo>
                  <a:pt x="5271503" y="3538778"/>
                </a:lnTo>
                <a:lnTo>
                  <a:pt x="5258524" y="3491865"/>
                </a:lnTo>
                <a:lnTo>
                  <a:pt x="5249138" y="3443808"/>
                </a:lnTo>
                <a:lnTo>
                  <a:pt x="5243436" y="3394786"/>
                </a:lnTo>
                <a:lnTo>
                  <a:pt x="5241506" y="3344964"/>
                </a:lnTo>
                <a:lnTo>
                  <a:pt x="5243309" y="3296742"/>
                </a:lnTo>
                <a:lnTo>
                  <a:pt x="5248656" y="3249345"/>
                </a:lnTo>
                <a:lnTo>
                  <a:pt x="5257419" y="3202927"/>
                </a:lnTo>
                <a:lnTo>
                  <a:pt x="5269496" y="3157626"/>
                </a:lnTo>
                <a:lnTo>
                  <a:pt x="5284787" y="3113621"/>
                </a:lnTo>
                <a:lnTo>
                  <a:pt x="5303177" y="3071050"/>
                </a:lnTo>
                <a:lnTo>
                  <a:pt x="5324538" y="3030055"/>
                </a:lnTo>
                <a:lnTo>
                  <a:pt x="5348795" y="2990799"/>
                </a:lnTo>
                <a:lnTo>
                  <a:pt x="5375808" y="2953435"/>
                </a:lnTo>
                <a:lnTo>
                  <a:pt x="5405475" y="2918117"/>
                </a:lnTo>
                <a:lnTo>
                  <a:pt x="5437695" y="2884982"/>
                </a:lnTo>
                <a:lnTo>
                  <a:pt x="5472354" y="2854198"/>
                </a:lnTo>
                <a:lnTo>
                  <a:pt x="5509349" y="2825902"/>
                </a:lnTo>
                <a:lnTo>
                  <a:pt x="5548554" y="2800261"/>
                </a:lnTo>
                <a:lnTo>
                  <a:pt x="5589867" y="2777413"/>
                </a:lnTo>
                <a:lnTo>
                  <a:pt x="5633186" y="2757513"/>
                </a:lnTo>
                <a:lnTo>
                  <a:pt x="5678386" y="2740723"/>
                </a:lnTo>
                <a:lnTo>
                  <a:pt x="5685231" y="2736824"/>
                </a:lnTo>
                <a:lnTo>
                  <a:pt x="5689892" y="2730817"/>
                </a:lnTo>
                <a:lnTo>
                  <a:pt x="5691949" y="2723489"/>
                </a:lnTo>
                <a:close/>
              </a:path>
              <a:path w="6941184" h="4110354">
                <a:moveTo>
                  <a:pt x="5923597" y="1077341"/>
                </a:moveTo>
                <a:lnTo>
                  <a:pt x="5918212" y="1050709"/>
                </a:lnTo>
                <a:lnTo>
                  <a:pt x="5903519" y="1028941"/>
                </a:lnTo>
                <a:lnTo>
                  <a:pt x="5882881" y="1015034"/>
                </a:lnTo>
                <a:lnTo>
                  <a:pt x="5882881" y="1077341"/>
                </a:lnTo>
                <a:lnTo>
                  <a:pt x="5880697" y="1088136"/>
                </a:lnTo>
                <a:lnTo>
                  <a:pt x="5874740" y="1096962"/>
                </a:lnTo>
                <a:lnTo>
                  <a:pt x="5865914" y="1102918"/>
                </a:lnTo>
                <a:lnTo>
                  <a:pt x="5855119" y="1105103"/>
                </a:lnTo>
                <a:lnTo>
                  <a:pt x="5824702" y="1105103"/>
                </a:lnTo>
                <a:lnTo>
                  <a:pt x="5816778" y="1106703"/>
                </a:lnTo>
                <a:lnTo>
                  <a:pt x="5810301" y="1111072"/>
                </a:lnTo>
                <a:lnTo>
                  <a:pt x="5805932" y="1117536"/>
                </a:lnTo>
                <a:lnTo>
                  <a:pt x="5804332" y="1125461"/>
                </a:lnTo>
                <a:lnTo>
                  <a:pt x="5804332" y="1155877"/>
                </a:lnTo>
                <a:lnTo>
                  <a:pt x="5802147" y="1166672"/>
                </a:lnTo>
                <a:lnTo>
                  <a:pt x="5796204" y="1175499"/>
                </a:lnTo>
                <a:lnTo>
                  <a:pt x="5787377" y="1181455"/>
                </a:lnTo>
                <a:lnTo>
                  <a:pt x="5776582" y="1183652"/>
                </a:lnTo>
                <a:lnTo>
                  <a:pt x="5765787" y="1181455"/>
                </a:lnTo>
                <a:lnTo>
                  <a:pt x="5756961" y="1175499"/>
                </a:lnTo>
                <a:lnTo>
                  <a:pt x="5751004" y="1166672"/>
                </a:lnTo>
                <a:lnTo>
                  <a:pt x="5748820" y="1155877"/>
                </a:lnTo>
                <a:lnTo>
                  <a:pt x="5748820" y="1125461"/>
                </a:lnTo>
                <a:lnTo>
                  <a:pt x="5747220" y="1117536"/>
                </a:lnTo>
                <a:lnTo>
                  <a:pt x="5742851" y="1111072"/>
                </a:lnTo>
                <a:lnTo>
                  <a:pt x="5736387" y="1106703"/>
                </a:lnTo>
                <a:lnTo>
                  <a:pt x="5728462" y="1105103"/>
                </a:lnTo>
                <a:lnTo>
                  <a:pt x="5698045" y="1105103"/>
                </a:lnTo>
                <a:lnTo>
                  <a:pt x="5687250" y="1102918"/>
                </a:lnTo>
                <a:lnTo>
                  <a:pt x="5678424" y="1096962"/>
                </a:lnTo>
                <a:lnTo>
                  <a:pt x="5672467" y="1088136"/>
                </a:lnTo>
                <a:lnTo>
                  <a:pt x="5670283" y="1077341"/>
                </a:lnTo>
                <a:lnTo>
                  <a:pt x="5672467" y="1066546"/>
                </a:lnTo>
                <a:lnTo>
                  <a:pt x="5678424" y="1057719"/>
                </a:lnTo>
                <a:lnTo>
                  <a:pt x="5687250" y="1051775"/>
                </a:lnTo>
                <a:lnTo>
                  <a:pt x="5698045" y="1049591"/>
                </a:lnTo>
                <a:lnTo>
                  <a:pt x="5728462" y="1049591"/>
                </a:lnTo>
                <a:lnTo>
                  <a:pt x="5736387" y="1047991"/>
                </a:lnTo>
                <a:lnTo>
                  <a:pt x="5742851" y="1043622"/>
                </a:lnTo>
                <a:lnTo>
                  <a:pt x="5747220" y="1037158"/>
                </a:lnTo>
                <a:lnTo>
                  <a:pt x="5748820" y="1029233"/>
                </a:lnTo>
                <a:lnTo>
                  <a:pt x="5748820" y="998791"/>
                </a:lnTo>
                <a:lnTo>
                  <a:pt x="5751004" y="988009"/>
                </a:lnTo>
                <a:lnTo>
                  <a:pt x="5756961" y="979182"/>
                </a:lnTo>
                <a:lnTo>
                  <a:pt x="5765787" y="973226"/>
                </a:lnTo>
                <a:lnTo>
                  <a:pt x="5776582" y="971042"/>
                </a:lnTo>
                <a:lnTo>
                  <a:pt x="5787377" y="973226"/>
                </a:lnTo>
                <a:lnTo>
                  <a:pt x="5796204" y="979182"/>
                </a:lnTo>
                <a:lnTo>
                  <a:pt x="5802147" y="988009"/>
                </a:lnTo>
                <a:lnTo>
                  <a:pt x="5804332" y="998791"/>
                </a:lnTo>
                <a:lnTo>
                  <a:pt x="5804332" y="1029233"/>
                </a:lnTo>
                <a:lnTo>
                  <a:pt x="5805932" y="1037158"/>
                </a:lnTo>
                <a:lnTo>
                  <a:pt x="5810301" y="1043622"/>
                </a:lnTo>
                <a:lnTo>
                  <a:pt x="5816778" y="1047991"/>
                </a:lnTo>
                <a:lnTo>
                  <a:pt x="5824702" y="1049591"/>
                </a:lnTo>
                <a:lnTo>
                  <a:pt x="5855119" y="1049591"/>
                </a:lnTo>
                <a:lnTo>
                  <a:pt x="5865914" y="1051775"/>
                </a:lnTo>
                <a:lnTo>
                  <a:pt x="5874740" y="1057719"/>
                </a:lnTo>
                <a:lnTo>
                  <a:pt x="5880697" y="1066546"/>
                </a:lnTo>
                <a:lnTo>
                  <a:pt x="5882881" y="1077341"/>
                </a:lnTo>
                <a:lnTo>
                  <a:pt x="5882881" y="1015034"/>
                </a:lnTo>
                <a:lnTo>
                  <a:pt x="5881751" y="1014260"/>
                </a:lnTo>
                <a:lnTo>
                  <a:pt x="5855119" y="1008862"/>
                </a:lnTo>
                <a:lnTo>
                  <a:pt x="5845060" y="1008862"/>
                </a:lnTo>
                <a:lnTo>
                  <a:pt x="5845060" y="998791"/>
                </a:lnTo>
                <a:lnTo>
                  <a:pt x="5824982" y="950404"/>
                </a:lnTo>
                <a:lnTo>
                  <a:pt x="5776582" y="930325"/>
                </a:lnTo>
                <a:lnTo>
                  <a:pt x="5749950" y="935710"/>
                </a:lnTo>
                <a:lnTo>
                  <a:pt x="5728182" y="950404"/>
                </a:lnTo>
                <a:lnTo>
                  <a:pt x="5713501" y="972172"/>
                </a:lnTo>
                <a:lnTo>
                  <a:pt x="5708104" y="998791"/>
                </a:lnTo>
                <a:lnTo>
                  <a:pt x="5708104" y="1008862"/>
                </a:lnTo>
                <a:lnTo>
                  <a:pt x="5698045" y="1008862"/>
                </a:lnTo>
                <a:lnTo>
                  <a:pt x="5671413" y="1014260"/>
                </a:lnTo>
                <a:lnTo>
                  <a:pt x="5649646" y="1028941"/>
                </a:lnTo>
                <a:lnTo>
                  <a:pt x="5634952" y="1050709"/>
                </a:lnTo>
                <a:lnTo>
                  <a:pt x="5629567" y="1077341"/>
                </a:lnTo>
                <a:lnTo>
                  <a:pt x="5634952" y="1103972"/>
                </a:lnTo>
                <a:lnTo>
                  <a:pt x="5649646" y="1125740"/>
                </a:lnTo>
                <a:lnTo>
                  <a:pt x="5671413" y="1140421"/>
                </a:lnTo>
                <a:lnTo>
                  <a:pt x="5698045" y="1145819"/>
                </a:lnTo>
                <a:lnTo>
                  <a:pt x="5708104" y="1145819"/>
                </a:lnTo>
                <a:lnTo>
                  <a:pt x="5708104" y="1155877"/>
                </a:lnTo>
                <a:lnTo>
                  <a:pt x="5713501" y="1182509"/>
                </a:lnTo>
                <a:lnTo>
                  <a:pt x="5728182" y="1204277"/>
                </a:lnTo>
                <a:lnTo>
                  <a:pt x="5749950" y="1218971"/>
                </a:lnTo>
                <a:lnTo>
                  <a:pt x="5776582" y="1224356"/>
                </a:lnTo>
                <a:lnTo>
                  <a:pt x="5803214" y="1218971"/>
                </a:lnTo>
                <a:lnTo>
                  <a:pt x="5824982" y="1204277"/>
                </a:lnTo>
                <a:lnTo>
                  <a:pt x="5838901" y="1183652"/>
                </a:lnTo>
                <a:lnTo>
                  <a:pt x="5839663" y="1182509"/>
                </a:lnTo>
                <a:lnTo>
                  <a:pt x="5845060" y="1155877"/>
                </a:lnTo>
                <a:lnTo>
                  <a:pt x="5845060" y="1145819"/>
                </a:lnTo>
                <a:lnTo>
                  <a:pt x="5855119" y="1145819"/>
                </a:lnTo>
                <a:lnTo>
                  <a:pt x="5881751" y="1140421"/>
                </a:lnTo>
                <a:lnTo>
                  <a:pt x="5903519" y="1125740"/>
                </a:lnTo>
                <a:lnTo>
                  <a:pt x="5918212" y="1103972"/>
                </a:lnTo>
                <a:lnTo>
                  <a:pt x="5923597" y="1077341"/>
                </a:lnTo>
                <a:close/>
              </a:path>
              <a:path w="6941184" h="4110354">
                <a:moveTo>
                  <a:pt x="6010275" y="2747937"/>
                </a:moveTo>
                <a:lnTo>
                  <a:pt x="6002553" y="2712745"/>
                </a:lnTo>
                <a:lnTo>
                  <a:pt x="5985916" y="2680424"/>
                </a:lnTo>
                <a:lnTo>
                  <a:pt x="5970778" y="2658668"/>
                </a:lnTo>
                <a:lnTo>
                  <a:pt x="5970778" y="2751582"/>
                </a:lnTo>
                <a:lnTo>
                  <a:pt x="5969774" y="2777553"/>
                </a:lnTo>
                <a:lnTo>
                  <a:pt x="5949632" y="2823476"/>
                </a:lnTo>
                <a:lnTo>
                  <a:pt x="5913171" y="2850743"/>
                </a:lnTo>
                <a:lnTo>
                  <a:pt x="5877560" y="2857157"/>
                </a:lnTo>
                <a:lnTo>
                  <a:pt x="5871070" y="2856979"/>
                </a:lnTo>
                <a:lnTo>
                  <a:pt x="5822023" y="2839605"/>
                </a:lnTo>
                <a:lnTo>
                  <a:pt x="5792990" y="2802813"/>
                </a:lnTo>
                <a:lnTo>
                  <a:pt x="5784342" y="2751582"/>
                </a:lnTo>
                <a:lnTo>
                  <a:pt x="5789866" y="2726296"/>
                </a:lnTo>
                <a:lnTo>
                  <a:pt x="5801792" y="2703106"/>
                </a:lnTo>
                <a:lnTo>
                  <a:pt x="5877560" y="2594191"/>
                </a:lnTo>
                <a:lnTo>
                  <a:pt x="5953341" y="2703106"/>
                </a:lnTo>
                <a:lnTo>
                  <a:pt x="5965266" y="2726296"/>
                </a:lnTo>
                <a:lnTo>
                  <a:pt x="5970778" y="2751582"/>
                </a:lnTo>
                <a:lnTo>
                  <a:pt x="5970778" y="2658668"/>
                </a:lnTo>
                <a:lnTo>
                  <a:pt x="5925921" y="2594191"/>
                </a:lnTo>
                <a:lnTo>
                  <a:pt x="5893854" y="2548090"/>
                </a:lnTo>
                <a:lnTo>
                  <a:pt x="5886666" y="2542095"/>
                </a:lnTo>
                <a:lnTo>
                  <a:pt x="5877560" y="2540101"/>
                </a:lnTo>
                <a:lnTo>
                  <a:pt x="5868454" y="2542095"/>
                </a:lnTo>
                <a:lnTo>
                  <a:pt x="5861278" y="2548090"/>
                </a:lnTo>
                <a:lnTo>
                  <a:pt x="5769203" y="2680424"/>
                </a:lnTo>
                <a:lnTo>
                  <a:pt x="5752566" y="2712745"/>
                </a:lnTo>
                <a:lnTo>
                  <a:pt x="5744845" y="2747937"/>
                </a:lnTo>
                <a:lnTo>
                  <a:pt x="5746204" y="2784043"/>
                </a:lnTo>
                <a:lnTo>
                  <a:pt x="5774702" y="2848406"/>
                </a:lnTo>
                <a:lnTo>
                  <a:pt x="5827509" y="2887637"/>
                </a:lnTo>
                <a:lnTo>
                  <a:pt x="5865800" y="2896514"/>
                </a:lnTo>
                <a:lnTo>
                  <a:pt x="5871654" y="2896844"/>
                </a:lnTo>
                <a:lnTo>
                  <a:pt x="5883478" y="2896844"/>
                </a:lnTo>
                <a:lnTo>
                  <a:pt x="5927610" y="2887637"/>
                </a:lnTo>
                <a:lnTo>
                  <a:pt x="5971362" y="2857157"/>
                </a:lnTo>
                <a:lnTo>
                  <a:pt x="5998311" y="2819120"/>
                </a:lnTo>
                <a:lnTo>
                  <a:pt x="6008916" y="2784043"/>
                </a:lnTo>
                <a:lnTo>
                  <a:pt x="6010275" y="2747937"/>
                </a:lnTo>
                <a:close/>
              </a:path>
              <a:path w="6941184" h="4110354">
                <a:moveTo>
                  <a:pt x="6026188" y="1077341"/>
                </a:moveTo>
                <a:lnTo>
                  <a:pt x="6022162" y="1032535"/>
                </a:lnTo>
                <a:lnTo>
                  <a:pt x="6010554" y="990333"/>
                </a:lnTo>
                <a:lnTo>
                  <a:pt x="5992063" y="951458"/>
                </a:lnTo>
                <a:lnTo>
                  <a:pt x="5985484" y="942162"/>
                </a:lnTo>
                <a:lnTo>
                  <a:pt x="5985484" y="1077341"/>
                </a:lnTo>
                <a:lnTo>
                  <a:pt x="5979947" y="1125181"/>
                </a:lnTo>
                <a:lnTo>
                  <a:pt x="5964212" y="1169123"/>
                </a:lnTo>
                <a:lnTo>
                  <a:pt x="5939523" y="1207909"/>
                </a:lnTo>
                <a:lnTo>
                  <a:pt x="5907163" y="1240282"/>
                </a:lnTo>
                <a:lnTo>
                  <a:pt x="5868365" y="1264970"/>
                </a:lnTo>
                <a:lnTo>
                  <a:pt x="5824423" y="1280706"/>
                </a:lnTo>
                <a:lnTo>
                  <a:pt x="5776582" y="1286230"/>
                </a:lnTo>
                <a:lnTo>
                  <a:pt x="5728741" y="1280706"/>
                </a:lnTo>
                <a:lnTo>
                  <a:pt x="5684799" y="1264970"/>
                </a:lnTo>
                <a:lnTo>
                  <a:pt x="5646001" y="1240282"/>
                </a:lnTo>
                <a:lnTo>
                  <a:pt x="5613628" y="1207909"/>
                </a:lnTo>
                <a:lnTo>
                  <a:pt x="5588952" y="1169123"/>
                </a:lnTo>
                <a:lnTo>
                  <a:pt x="5573204" y="1125181"/>
                </a:lnTo>
                <a:lnTo>
                  <a:pt x="5567680" y="1077341"/>
                </a:lnTo>
                <a:lnTo>
                  <a:pt x="5573204" y="1029500"/>
                </a:lnTo>
                <a:lnTo>
                  <a:pt x="5588952" y="985558"/>
                </a:lnTo>
                <a:lnTo>
                  <a:pt x="5613628" y="946759"/>
                </a:lnTo>
                <a:lnTo>
                  <a:pt x="5646001" y="914400"/>
                </a:lnTo>
                <a:lnTo>
                  <a:pt x="5684799" y="889711"/>
                </a:lnTo>
                <a:lnTo>
                  <a:pt x="5728741" y="873975"/>
                </a:lnTo>
                <a:lnTo>
                  <a:pt x="5776582" y="868438"/>
                </a:lnTo>
                <a:lnTo>
                  <a:pt x="5824423" y="873975"/>
                </a:lnTo>
                <a:lnTo>
                  <a:pt x="5868365" y="889711"/>
                </a:lnTo>
                <a:lnTo>
                  <a:pt x="5907163" y="914400"/>
                </a:lnTo>
                <a:lnTo>
                  <a:pt x="5939523" y="946759"/>
                </a:lnTo>
                <a:lnTo>
                  <a:pt x="5964212" y="985558"/>
                </a:lnTo>
                <a:lnTo>
                  <a:pt x="5979947" y="1029500"/>
                </a:lnTo>
                <a:lnTo>
                  <a:pt x="5985484" y="1077341"/>
                </a:lnTo>
                <a:lnTo>
                  <a:pt x="5985484" y="942162"/>
                </a:lnTo>
                <a:lnTo>
                  <a:pt x="5967412" y="916609"/>
                </a:lnTo>
                <a:lnTo>
                  <a:pt x="5937313" y="886510"/>
                </a:lnTo>
                <a:lnTo>
                  <a:pt x="5911774" y="868438"/>
                </a:lnTo>
                <a:lnTo>
                  <a:pt x="5902477" y="861860"/>
                </a:lnTo>
                <a:lnTo>
                  <a:pt x="5863590" y="843368"/>
                </a:lnTo>
                <a:lnTo>
                  <a:pt x="5821400" y="831761"/>
                </a:lnTo>
                <a:lnTo>
                  <a:pt x="5776582" y="827735"/>
                </a:lnTo>
                <a:lnTo>
                  <a:pt x="5731776" y="831761"/>
                </a:lnTo>
                <a:lnTo>
                  <a:pt x="5689574" y="843368"/>
                </a:lnTo>
                <a:lnTo>
                  <a:pt x="5650700" y="861860"/>
                </a:lnTo>
                <a:lnTo>
                  <a:pt x="5615851" y="886510"/>
                </a:lnTo>
                <a:lnTo>
                  <a:pt x="5585752" y="916609"/>
                </a:lnTo>
                <a:lnTo>
                  <a:pt x="5561101" y="951458"/>
                </a:lnTo>
                <a:lnTo>
                  <a:pt x="5542610" y="990333"/>
                </a:lnTo>
                <a:lnTo>
                  <a:pt x="5531002" y="1032535"/>
                </a:lnTo>
                <a:lnTo>
                  <a:pt x="5526976" y="1077341"/>
                </a:lnTo>
                <a:lnTo>
                  <a:pt x="5531002" y="1122146"/>
                </a:lnTo>
                <a:lnTo>
                  <a:pt x="5542610" y="1164348"/>
                </a:lnTo>
                <a:lnTo>
                  <a:pt x="5561101" y="1203223"/>
                </a:lnTo>
                <a:lnTo>
                  <a:pt x="5585752" y="1238072"/>
                </a:lnTo>
                <a:lnTo>
                  <a:pt x="5615851" y="1268171"/>
                </a:lnTo>
                <a:lnTo>
                  <a:pt x="5650700" y="1292821"/>
                </a:lnTo>
                <a:lnTo>
                  <a:pt x="5689574" y="1311313"/>
                </a:lnTo>
                <a:lnTo>
                  <a:pt x="5731776" y="1322920"/>
                </a:lnTo>
                <a:lnTo>
                  <a:pt x="5776582" y="1326959"/>
                </a:lnTo>
                <a:lnTo>
                  <a:pt x="5821400" y="1322920"/>
                </a:lnTo>
                <a:lnTo>
                  <a:pt x="5863590" y="1311313"/>
                </a:lnTo>
                <a:lnTo>
                  <a:pt x="5902477" y="1292821"/>
                </a:lnTo>
                <a:lnTo>
                  <a:pt x="5911786" y="1286230"/>
                </a:lnTo>
                <a:lnTo>
                  <a:pt x="5937313" y="1268171"/>
                </a:lnTo>
                <a:lnTo>
                  <a:pt x="5967412" y="1238072"/>
                </a:lnTo>
                <a:lnTo>
                  <a:pt x="5992063" y="1203223"/>
                </a:lnTo>
                <a:lnTo>
                  <a:pt x="6010554" y="1164348"/>
                </a:lnTo>
                <a:lnTo>
                  <a:pt x="6022162" y="1122146"/>
                </a:lnTo>
                <a:lnTo>
                  <a:pt x="6026188" y="1077341"/>
                </a:lnTo>
                <a:close/>
              </a:path>
              <a:path w="6941184" h="4110354">
                <a:moveTo>
                  <a:pt x="6101753" y="3919347"/>
                </a:moveTo>
                <a:lnTo>
                  <a:pt x="6098451" y="3903027"/>
                </a:lnTo>
                <a:lnTo>
                  <a:pt x="6089447" y="3889679"/>
                </a:lnTo>
                <a:lnTo>
                  <a:pt x="6076112" y="3880675"/>
                </a:lnTo>
                <a:lnTo>
                  <a:pt x="6062053" y="3877843"/>
                </a:lnTo>
                <a:lnTo>
                  <a:pt x="6062053" y="3918089"/>
                </a:lnTo>
                <a:lnTo>
                  <a:pt x="6062053" y="4019169"/>
                </a:lnTo>
                <a:lnTo>
                  <a:pt x="6061062" y="4020172"/>
                </a:lnTo>
                <a:lnTo>
                  <a:pt x="6036348" y="4020172"/>
                </a:lnTo>
                <a:lnTo>
                  <a:pt x="6036348" y="3987850"/>
                </a:lnTo>
                <a:lnTo>
                  <a:pt x="6034786" y="3980129"/>
                </a:lnTo>
                <a:lnTo>
                  <a:pt x="6030531" y="3973817"/>
                </a:lnTo>
                <a:lnTo>
                  <a:pt x="6024219" y="3969575"/>
                </a:lnTo>
                <a:lnTo>
                  <a:pt x="6016498" y="3968013"/>
                </a:lnTo>
                <a:lnTo>
                  <a:pt x="6008776" y="3969575"/>
                </a:lnTo>
                <a:lnTo>
                  <a:pt x="6002464" y="3973817"/>
                </a:lnTo>
                <a:lnTo>
                  <a:pt x="5998210" y="3980129"/>
                </a:lnTo>
                <a:lnTo>
                  <a:pt x="5996648" y="3987850"/>
                </a:lnTo>
                <a:lnTo>
                  <a:pt x="5996648" y="4040009"/>
                </a:lnTo>
                <a:lnTo>
                  <a:pt x="5996648" y="4070388"/>
                </a:lnTo>
                <a:lnTo>
                  <a:pt x="5623649" y="4070388"/>
                </a:lnTo>
                <a:lnTo>
                  <a:pt x="5623649" y="3866870"/>
                </a:lnTo>
                <a:lnTo>
                  <a:pt x="5996648" y="3866870"/>
                </a:lnTo>
                <a:lnTo>
                  <a:pt x="5996648" y="3897236"/>
                </a:lnTo>
                <a:lnTo>
                  <a:pt x="5998210" y="3904958"/>
                </a:lnTo>
                <a:lnTo>
                  <a:pt x="6002464" y="3911269"/>
                </a:lnTo>
                <a:lnTo>
                  <a:pt x="6008776" y="3915511"/>
                </a:lnTo>
                <a:lnTo>
                  <a:pt x="6016498" y="3917073"/>
                </a:lnTo>
                <a:lnTo>
                  <a:pt x="6061037" y="3917073"/>
                </a:lnTo>
                <a:lnTo>
                  <a:pt x="6062053" y="3918089"/>
                </a:lnTo>
                <a:lnTo>
                  <a:pt x="6062053" y="3877843"/>
                </a:lnTo>
                <a:lnTo>
                  <a:pt x="6059792" y="3877373"/>
                </a:lnTo>
                <a:lnTo>
                  <a:pt x="6036348" y="3877373"/>
                </a:lnTo>
                <a:lnTo>
                  <a:pt x="6036348" y="3866870"/>
                </a:lnTo>
                <a:lnTo>
                  <a:pt x="6036348" y="3847033"/>
                </a:lnTo>
                <a:lnTo>
                  <a:pt x="6034786" y="3839299"/>
                </a:lnTo>
                <a:lnTo>
                  <a:pt x="6030531" y="3832987"/>
                </a:lnTo>
                <a:lnTo>
                  <a:pt x="6024219" y="3828732"/>
                </a:lnTo>
                <a:lnTo>
                  <a:pt x="6016498" y="3827183"/>
                </a:lnTo>
                <a:lnTo>
                  <a:pt x="5603811" y="3827183"/>
                </a:lnTo>
                <a:lnTo>
                  <a:pt x="5596077" y="3828732"/>
                </a:lnTo>
                <a:lnTo>
                  <a:pt x="5589765" y="3832987"/>
                </a:lnTo>
                <a:lnTo>
                  <a:pt x="5585511" y="3839299"/>
                </a:lnTo>
                <a:lnTo>
                  <a:pt x="5583948" y="3847033"/>
                </a:lnTo>
                <a:lnTo>
                  <a:pt x="5583948" y="4090238"/>
                </a:lnTo>
                <a:lnTo>
                  <a:pt x="5585511" y="4097959"/>
                </a:lnTo>
                <a:lnTo>
                  <a:pt x="5589765" y="4104271"/>
                </a:lnTo>
                <a:lnTo>
                  <a:pt x="5596077" y="4108526"/>
                </a:lnTo>
                <a:lnTo>
                  <a:pt x="5603811" y="4110088"/>
                </a:lnTo>
                <a:lnTo>
                  <a:pt x="6016498" y="4110088"/>
                </a:lnTo>
                <a:lnTo>
                  <a:pt x="6024219" y="4108526"/>
                </a:lnTo>
                <a:lnTo>
                  <a:pt x="6030531" y="4104271"/>
                </a:lnTo>
                <a:lnTo>
                  <a:pt x="6034786" y="4097959"/>
                </a:lnTo>
                <a:lnTo>
                  <a:pt x="6036348" y="4090238"/>
                </a:lnTo>
                <a:lnTo>
                  <a:pt x="6036348" y="4070388"/>
                </a:lnTo>
                <a:lnTo>
                  <a:pt x="6036348" y="4059859"/>
                </a:lnTo>
                <a:lnTo>
                  <a:pt x="6059792" y="4059859"/>
                </a:lnTo>
                <a:lnTo>
                  <a:pt x="6076112" y="4056557"/>
                </a:lnTo>
                <a:lnTo>
                  <a:pt x="6089447" y="4047553"/>
                </a:lnTo>
                <a:lnTo>
                  <a:pt x="6098451" y="4034218"/>
                </a:lnTo>
                <a:lnTo>
                  <a:pt x="6101753" y="4017899"/>
                </a:lnTo>
                <a:lnTo>
                  <a:pt x="6101753" y="3919347"/>
                </a:lnTo>
                <a:close/>
              </a:path>
              <a:path w="6941184" h="4110354">
                <a:moveTo>
                  <a:pt x="6114110" y="1077341"/>
                </a:moveTo>
                <a:lnTo>
                  <a:pt x="6111024" y="1031608"/>
                </a:lnTo>
                <a:lnTo>
                  <a:pt x="6102032" y="987717"/>
                </a:lnTo>
                <a:lnTo>
                  <a:pt x="6087542" y="946086"/>
                </a:lnTo>
                <a:lnTo>
                  <a:pt x="6073394" y="917943"/>
                </a:lnTo>
                <a:lnTo>
                  <a:pt x="6073394" y="1077341"/>
                </a:lnTo>
                <a:lnTo>
                  <a:pt x="6069508" y="1125423"/>
                </a:lnTo>
                <a:lnTo>
                  <a:pt x="6058243" y="1171054"/>
                </a:lnTo>
                <a:lnTo>
                  <a:pt x="6040209" y="1213624"/>
                </a:lnTo>
                <a:lnTo>
                  <a:pt x="6016053" y="1252524"/>
                </a:lnTo>
                <a:lnTo>
                  <a:pt x="5986361" y="1287119"/>
                </a:lnTo>
                <a:lnTo>
                  <a:pt x="5951766" y="1316812"/>
                </a:lnTo>
                <a:lnTo>
                  <a:pt x="5912866" y="1340967"/>
                </a:lnTo>
                <a:lnTo>
                  <a:pt x="5870295" y="1358988"/>
                </a:lnTo>
                <a:lnTo>
                  <a:pt x="5824664" y="1370253"/>
                </a:lnTo>
                <a:lnTo>
                  <a:pt x="5776582" y="1374152"/>
                </a:lnTo>
                <a:lnTo>
                  <a:pt x="5728500" y="1370253"/>
                </a:lnTo>
                <a:lnTo>
                  <a:pt x="5682869" y="1358988"/>
                </a:lnTo>
                <a:lnTo>
                  <a:pt x="5640298" y="1340967"/>
                </a:lnTo>
                <a:lnTo>
                  <a:pt x="5601411" y="1316812"/>
                </a:lnTo>
                <a:lnTo>
                  <a:pt x="5566803" y="1287119"/>
                </a:lnTo>
                <a:lnTo>
                  <a:pt x="5537111" y="1252524"/>
                </a:lnTo>
                <a:lnTo>
                  <a:pt x="5512943" y="1213624"/>
                </a:lnTo>
                <a:lnTo>
                  <a:pt x="5494921" y="1171054"/>
                </a:lnTo>
                <a:lnTo>
                  <a:pt x="5483657" y="1125423"/>
                </a:lnTo>
                <a:lnTo>
                  <a:pt x="5479770" y="1077341"/>
                </a:lnTo>
                <a:lnTo>
                  <a:pt x="5483657" y="1029258"/>
                </a:lnTo>
                <a:lnTo>
                  <a:pt x="5494921" y="983627"/>
                </a:lnTo>
                <a:lnTo>
                  <a:pt x="5512943" y="941057"/>
                </a:lnTo>
                <a:lnTo>
                  <a:pt x="5537111" y="902169"/>
                </a:lnTo>
                <a:lnTo>
                  <a:pt x="5566803" y="867562"/>
                </a:lnTo>
                <a:lnTo>
                  <a:pt x="5601411" y="837882"/>
                </a:lnTo>
                <a:lnTo>
                  <a:pt x="5640298" y="813714"/>
                </a:lnTo>
                <a:lnTo>
                  <a:pt x="5682869" y="795693"/>
                </a:lnTo>
                <a:lnTo>
                  <a:pt x="5728500" y="784428"/>
                </a:lnTo>
                <a:lnTo>
                  <a:pt x="5776582" y="780529"/>
                </a:lnTo>
                <a:lnTo>
                  <a:pt x="5824664" y="784428"/>
                </a:lnTo>
                <a:lnTo>
                  <a:pt x="5870295" y="795693"/>
                </a:lnTo>
                <a:lnTo>
                  <a:pt x="5912866" y="813714"/>
                </a:lnTo>
                <a:lnTo>
                  <a:pt x="5951766" y="837882"/>
                </a:lnTo>
                <a:lnTo>
                  <a:pt x="5986361" y="867562"/>
                </a:lnTo>
                <a:lnTo>
                  <a:pt x="6016053" y="902169"/>
                </a:lnTo>
                <a:lnTo>
                  <a:pt x="6040209" y="941057"/>
                </a:lnTo>
                <a:lnTo>
                  <a:pt x="6058243" y="983627"/>
                </a:lnTo>
                <a:lnTo>
                  <a:pt x="6069508" y="1029258"/>
                </a:lnTo>
                <a:lnTo>
                  <a:pt x="6073394" y="1077341"/>
                </a:lnTo>
                <a:lnTo>
                  <a:pt x="6073394" y="917943"/>
                </a:lnTo>
                <a:lnTo>
                  <a:pt x="6043688" y="871220"/>
                </a:lnTo>
                <a:lnTo>
                  <a:pt x="6015126" y="838784"/>
                </a:lnTo>
                <a:lnTo>
                  <a:pt x="5982703" y="810234"/>
                </a:lnTo>
                <a:lnTo>
                  <a:pt x="5946800" y="785964"/>
                </a:lnTo>
                <a:lnTo>
                  <a:pt x="5907837" y="766381"/>
                </a:lnTo>
                <a:lnTo>
                  <a:pt x="5866206" y="751890"/>
                </a:lnTo>
                <a:lnTo>
                  <a:pt x="5822315" y="742899"/>
                </a:lnTo>
                <a:lnTo>
                  <a:pt x="5776582" y="739813"/>
                </a:lnTo>
                <a:lnTo>
                  <a:pt x="5730849" y="742899"/>
                </a:lnTo>
                <a:lnTo>
                  <a:pt x="5686958" y="751890"/>
                </a:lnTo>
                <a:lnTo>
                  <a:pt x="5645328" y="766381"/>
                </a:lnTo>
                <a:lnTo>
                  <a:pt x="5606364" y="785964"/>
                </a:lnTo>
                <a:lnTo>
                  <a:pt x="5570461" y="810234"/>
                </a:lnTo>
                <a:lnTo>
                  <a:pt x="5538025" y="838784"/>
                </a:lnTo>
                <a:lnTo>
                  <a:pt x="5509476" y="871220"/>
                </a:lnTo>
                <a:lnTo>
                  <a:pt x="5485206" y="907122"/>
                </a:lnTo>
                <a:lnTo>
                  <a:pt x="5465623" y="946086"/>
                </a:lnTo>
                <a:lnTo>
                  <a:pt x="5451132" y="987717"/>
                </a:lnTo>
                <a:lnTo>
                  <a:pt x="5442140" y="1031608"/>
                </a:lnTo>
                <a:lnTo>
                  <a:pt x="5439054" y="1077341"/>
                </a:lnTo>
                <a:lnTo>
                  <a:pt x="5442140" y="1123086"/>
                </a:lnTo>
                <a:lnTo>
                  <a:pt x="5451132" y="1166964"/>
                </a:lnTo>
                <a:lnTo>
                  <a:pt x="5465623" y="1208595"/>
                </a:lnTo>
                <a:lnTo>
                  <a:pt x="5485206" y="1247571"/>
                </a:lnTo>
                <a:lnTo>
                  <a:pt x="5509476" y="1283474"/>
                </a:lnTo>
                <a:lnTo>
                  <a:pt x="5538025" y="1315897"/>
                </a:lnTo>
                <a:lnTo>
                  <a:pt x="5570461" y="1344447"/>
                </a:lnTo>
                <a:lnTo>
                  <a:pt x="5606364" y="1368717"/>
                </a:lnTo>
                <a:lnTo>
                  <a:pt x="5645328" y="1388300"/>
                </a:lnTo>
                <a:lnTo>
                  <a:pt x="5686958" y="1402791"/>
                </a:lnTo>
                <a:lnTo>
                  <a:pt x="5730849" y="1411782"/>
                </a:lnTo>
                <a:lnTo>
                  <a:pt x="5776582" y="1414868"/>
                </a:lnTo>
                <a:lnTo>
                  <a:pt x="5822315" y="1411782"/>
                </a:lnTo>
                <a:lnTo>
                  <a:pt x="5866206" y="1402791"/>
                </a:lnTo>
                <a:lnTo>
                  <a:pt x="5907837" y="1388300"/>
                </a:lnTo>
                <a:lnTo>
                  <a:pt x="5946800" y="1368717"/>
                </a:lnTo>
                <a:lnTo>
                  <a:pt x="5982703" y="1344447"/>
                </a:lnTo>
                <a:lnTo>
                  <a:pt x="6015126" y="1315897"/>
                </a:lnTo>
                <a:lnTo>
                  <a:pt x="6043688" y="1283474"/>
                </a:lnTo>
                <a:lnTo>
                  <a:pt x="6067958" y="1247571"/>
                </a:lnTo>
                <a:lnTo>
                  <a:pt x="6087542" y="1208595"/>
                </a:lnTo>
                <a:lnTo>
                  <a:pt x="6102032" y="1166964"/>
                </a:lnTo>
                <a:lnTo>
                  <a:pt x="6111024" y="1123086"/>
                </a:lnTo>
                <a:lnTo>
                  <a:pt x="6114110" y="1077341"/>
                </a:lnTo>
                <a:close/>
              </a:path>
              <a:path w="6941184" h="4110354">
                <a:moveTo>
                  <a:pt x="6364668" y="3292183"/>
                </a:moveTo>
                <a:lnTo>
                  <a:pt x="6360261" y="3243097"/>
                </a:lnTo>
                <a:lnTo>
                  <a:pt x="6347536" y="3196869"/>
                </a:lnTo>
                <a:lnTo>
                  <a:pt x="6327292" y="3154273"/>
                </a:lnTo>
                <a:lnTo>
                  <a:pt x="6324994" y="3151035"/>
                </a:lnTo>
                <a:lnTo>
                  <a:pt x="6324994" y="3292183"/>
                </a:lnTo>
                <a:lnTo>
                  <a:pt x="6324994" y="3434981"/>
                </a:lnTo>
                <a:lnTo>
                  <a:pt x="6324587" y="3436950"/>
                </a:lnTo>
                <a:lnTo>
                  <a:pt x="6324574" y="3439833"/>
                </a:lnTo>
                <a:lnTo>
                  <a:pt x="6324663" y="3440684"/>
                </a:lnTo>
                <a:lnTo>
                  <a:pt x="6324714" y="3451364"/>
                </a:lnTo>
                <a:lnTo>
                  <a:pt x="6304724" y="3485807"/>
                </a:lnTo>
                <a:lnTo>
                  <a:pt x="6276022" y="3495065"/>
                </a:lnTo>
                <a:lnTo>
                  <a:pt x="6194704" y="3495065"/>
                </a:lnTo>
                <a:lnTo>
                  <a:pt x="6181712" y="3460673"/>
                </a:lnTo>
                <a:lnTo>
                  <a:pt x="6170879" y="3447923"/>
                </a:lnTo>
                <a:lnTo>
                  <a:pt x="6158319" y="3433140"/>
                </a:lnTo>
                <a:lnTo>
                  <a:pt x="6126899" y="3414865"/>
                </a:lnTo>
                <a:lnTo>
                  <a:pt x="6089878" y="3408235"/>
                </a:lnTo>
                <a:lnTo>
                  <a:pt x="6052845" y="3414865"/>
                </a:lnTo>
                <a:lnTo>
                  <a:pt x="6021438" y="3433140"/>
                </a:lnTo>
                <a:lnTo>
                  <a:pt x="5998032" y="3460673"/>
                </a:lnTo>
                <a:lnTo>
                  <a:pt x="5985040" y="3495065"/>
                </a:lnTo>
                <a:lnTo>
                  <a:pt x="5684799" y="3495065"/>
                </a:lnTo>
                <a:lnTo>
                  <a:pt x="5660974" y="3447923"/>
                </a:lnTo>
                <a:lnTo>
                  <a:pt x="5616994" y="3414865"/>
                </a:lnTo>
                <a:lnTo>
                  <a:pt x="5579961" y="3408235"/>
                </a:lnTo>
                <a:lnTo>
                  <a:pt x="5542940" y="3414865"/>
                </a:lnTo>
                <a:lnTo>
                  <a:pt x="5511520" y="3433140"/>
                </a:lnTo>
                <a:lnTo>
                  <a:pt x="5488127" y="3460673"/>
                </a:lnTo>
                <a:lnTo>
                  <a:pt x="5475135" y="3495065"/>
                </a:lnTo>
                <a:lnTo>
                  <a:pt x="5409463" y="3495065"/>
                </a:lnTo>
                <a:lnTo>
                  <a:pt x="5390502" y="3491230"/>
                </a:lnTo>
                <a:lnTo>
                  <a:pt x="5375008" y="3480778"/>
                </a:lnTo>
                <a:lnTo>
                  <a:pt x="5364556" y="3465284"/>
                </a:lnTo>
                <a:lnTo>
                  <a:pt x="5360721" y="3446335"/>
                </a:lnTo>
                <a:lnTo>
                  <a:pt x="5360721" y="3414776"/>
                </a:lnTo>
                <a:lnTo>
                  <a:pt x="5369725" y="3366084"/>
                </a:lnTo>
                <a:lnTo>
                  <a:pt x="5394566" y="3324644"/>
                </a:lnTo>
                <a:lnTo>
                  <a:pt x="5432044" y="3294176"/>
                </a:lnTo>
                <a:lnTo>
                  <a:pt x="5478958" y="3278352"/>
                </a:lnTo>
                <a:lnTo>
                  <a:pt x="5513298" y="3270681"/>
                </a:lnTo>
                <a:lnTo>
                  <a:pt x="5545277" y="3257893"/>
                </a:lnTo>
                <a:lnTo>
                  <a:pt x="5574576" y="3240087"/>
                </a:lnTo>
                <a:lnTo>
                  <a:pt x="5592737" y="3224377"/>
                </a:lnTo>
                <a:lnTo>
                  <a:pt x="6176708" y="3224377"/>
                </a:lnTo>
                <a:lnTo>
                  <a:pt x="6184443" y="3222828"/>
                </a:lnTo>
                <a:lnTo>
                  <a:pt x="6190754" y="3218561"/>
                </a:lnTo>
                <a:lnTo>
                  <a:pt x="6195009" y="3212261"/>
                </a:lnTo>
                <a:lnTo>
                  <a:pt x="6196571" y="3204527"/>
                </a:lnTo>
                <a:lnTo>
                  <a:pt x="6195009" y="3196818"/>
                </a:lnTo>
                <a:lnTo>
                  <a:pt x="6190754" y="3190506"/>
                </a:lnTo>
                <a:lnTo>
                  <a:pt x="6184443" y="3186252"/>
                </a:lnTo>
                <a:lnTo>
                  <a:pt x="6176708" y="3184702"/>
                </a:lnTo>
                <a:lnTo>
                  <a:pt x="5636057" y="3184702"/>
                </a:lnTo>
                <a:lnTo>
                  <a:pt x="5672302" y="3156572"/>
                </a:lnTo>
                <a:lnTo>
                  <a:pt x="5711634" y="3131261"/>
                </a:lnTo>
                <a:lnTo>
                  <a:pt x="5752960" y="3109518"/>
                </a:lnTo>
                <a:lnTo>
                  <a:pt x="5796000" y="3091446"/>
                </a:lnTo>
                <a:lnTo>
                  <a:pt x="5840476" y="3077172"/>
                </a:lnTo>
                <a:lnTo>
                  <a:pt x="5886081" y="3066834"/>
                </a:lnTo>
                <a:lnTo>
                  <a:pt x="5932525" y="3060535"/>
                </a:lnTo>
                <a:lnTo>
                  <a:pt x="5979528" y="3058414"/>
                </a:lnTo>
                <a:lnTo>
                  <a:pt x="6091225" y="3058414"/>
                </a:lnTo>
                <a:lnTo>
                  <a:pt x="6138278" y="3063176"/>
                </a:lnTo>
                <a:lnTo>
                  <a:pt x="6182131" y="3076816"/>
                </a:lnTo>
                <a:lnTo>
                  <a:pt x="6221831" y="3098393"/>
                </a:lnTo>
                <a:lnTo>
                  <a:pt x="6256439" y="3126956"/>
                </a:lnTo>
                <a:lnTo>
                  <a:pt x="6285014" y="3161576"/>
                </a:lnTo>
                <a:lnTo>
                  <a:pt x="6306591" y="3201276"/>
                </a:lnTo>
                <a:lnTo>
                  <a:pt x="6320231" y="3245129"/>
                </a:lnTo>
                <a:lnTo>
                  <a:pt x="6324994" y="3292183"/>
                </a:lnTo>
                <a:lnTo>
                  <a:pt x="6324994" y="3151035"/>
                </a:lnTo>
                <a:lnTo>
                  <a:pt x="6300279" y="3116097"/>
                </a:lnTo>
                <a:lnTo>
                  <a:pt x="6267310" y="3083115"/>
                </a:lnTo>
                <a:lnTo>
                  <a:pt x="6232398" y="3058414"/>
                </a:lnTo>
                <a:lnTo>
                  <a:pt x="6186551" y="3035858"/>
                </a:lnTo>
                <a:lnTo>
                  <a:pt x="6140310" y="3023133"/>
                </a:lnTo>
                <a:lnTo>
                  <a:pt x="6091225" y="3018713"/>
                </a:lnTo>
                <a:lnTo>
                  <a:pt x="5979528" y="3018713"/>
                </a:lnTo>
                <a:lnTo>
                  <a:pt x="5929007" y="3020999"/>
                </a:lnTo>
                <a:lnTo>
                  <a:pt x="5879084" y="3027781"/>
                </a:lnTo>
                <a:lnTo>
                  <a:pt x="5830036" y="3038919"/>
                </a:lnTo>
                <a:lnTo>
                  <a:pt x="5782183" y="3054312"/>
                </a:lnTo>
                <a:lnTo>
                  <a:pt x="5735828" y="3073819"/>
                </a:lnTo>
                <a:lnTo>
                  <a:pt x="5691276" y="3097339"/>
                </a:lnTo>
                <a:lnTo>
                  <a:pt x="5648833" y="3124720"/>
                </a:lnTo>
                <a:lnTo>
                  <a:pt x="5608790" y="3155861"/>
                </a:lnTo>
                <a:lnTo>
                  <a:pt x="5571642" y="3190494"/>
                </a:lnTo>
                <a:lnTo>
                  <a:pt x="5527218" y="3222587"/>
                </a:lnTo>
                <a:lnTo>
                  <a:pt x="5473319" y="3239071"/>
                </a:lnTo>
                <a:lnTo>
                  <a:pt x="5424144" y="3253702"/>
                </a:lnTo>
                <a:lnTo>
                  <a:pt x="5382209" y="3281032"/>
                </a:lnTo>
                <a:lnTo>
                  <a:pt x="5349633" y="3318611"/>
                </a:lnTo>
                <a:lnTo>
                  <a:pt x="5328539" y="3364014"/>
                </a:lnTo>
                <a:lnTo>
                  <a:pt x="5321033" y="3414776"/>
                </a:lnTo>
                <a:lnTo>
                  <a:pt x="5321033" y="3446335"/>
                </a:lnTo>
                <a:lnTo>
                  <a:pt x="5327993" y="3480714"/>
                </a:lnTo>
                <a:lnTo>
                  <a:pt x="5346966" y="3508832"/>
                </a:lnTo>
                <a:lnTo>
                  <a:pt x="5375072" y="3527806"/>
                </a:lnTo>
                <a:lnTo>
                  <a:pt x="5409463" y="3534765"/>
                </a:lnTo>
                <a:lnTo>
                  <a:pt x="5493131" y="3534765"/>
                </a:lnTo>
                <a:lnTo>
                  <a:pt x="5516994" y="3495065"/>
                </a:lnTo>
                <a:lnTo>
                  <a:pt x="5518239" y="3488867"/>
                </a:lnTo>
                <a:lnTo>
                  <a:pt x="5532615" y="3467570"/>
                </a:lnTo>
                <a:lnTo>
                  <a:pt x="5553913" y="3453193"/>
                </a:lnTo>
                <a:lnTo>
                  <a:pt x="5579961" y="3447923"/>
                </a:lnTo>
                <a:lnTo>
                  <a:pt x="5606021" y="3453193"/>
                </a:lnTo>
                <a:lnTo>
                  <a:pt x="5627319" y="3467570"/>
                </a:lnTo>
                <a:lnTo>
                  <a:pt x="5641683" y="3488867"/>
                </a:lnTo>
                <a:lnTo>
                  <a:pt x="5648515" y="3522649"/>
                </a:lnTo>
                <a:lnTo>
                  <a:pt x="5652770" y="3528949"/>
                </a:lnTo>
                <a:lnTo>
                  <a:pt x="5659082" y="3533203"/>
                </a:lnTo>
                <a:lnTo>
                  <a:pt x="5666803" y="3534765"/>
                </a:lnTo>
                <a:lnTo>
                  <a:pt x="6003036" y="3534765"/>
                </a:lnTo>
                <a:lnTo>
                  <a:pt x="6010757" y="3533203"/>
                </a:lnTo>
                <a:lnTo>
                  <a:pt x="6017069" y="3528949"/>
                </a:lnTo>
                <a:lnTo>
                  <a:pt x="6021324" y="3522649"/>
                </a:lnTo>
                <a:lnTo>
                  <a:pt x="6026899" y="3495065"/>
                </a:lnTo>
                <a:lnTo>
                  <a:pt x="6028156" y="3488867"/>
                </a:lnTo>
                <a:lnTo>
                  <a:pt x="6042533" y="3467570"/>
                </a:lnTo>
                <a:lnTo>
                  <a:pt x="6063818" y="3453193"/>
                </a:lnTo>
                <a:lnTo>
                  <a:pt x="6089878" y="3447923"/>
                </a:lnTo>
                <a:lnTo>
                  <a:pt x="6115926" y="3453193"/>
                </a:lnTo>
                <a:lnTo>
                  <a:pt x="6137224" y="3467570"/>
                </a:lnTo>
                <a:lnTo>
                  <a:pt x="6151600" y="3488867"/>
                </a:lnTo>
                <a:lnTo>
                  <a:pt x="6158433" y="3522649"/>
                </a:lnTo>
                <a:lnTo>
                  <a:pt x="6162687" y="3528949"/>
                </a:lnTo>
                <a:lnTo>
                  <a:pt x="6168987" y="3533203"/>
                </a:lnTo>
                <a:lnTo>
                  <a:pt x="6176708" y="3534765"/>
                </a:lnTo>
                <a:lnTo>
                  <a:pt x="6276022" y="3534765"/>
                </a:lnTo>
                <a:lnTo>
                  <a:pt x="6328042" y="3517887"/>
                </a:lnTo>
                <a:lnTo>
                  <a:pt x="6349517" y="3495065"/>
                </a:lnTo>
                <a:lnTo>
                  <a:pt x="6352184" y="3491446"/>
                </a:lnTo>
                <a:lnTo>
                  <a:pt x="6359499" y="3475812"/>
                </a:lnTo>
                <a:lnTo>
                  <a:pt x="6363665" y="3459022"/>
                </a:lnTo>
                <a:lnTo>
                  <a:pt x="6364516" y="3441522"/>
                </a:lnTo>
                <a:lnTo>
                  <a:pt x="6364618" y="3440684"/>
                </a:lnTo>
                <a:lnTo>
                  <a:pt x="6364668" y="3292183"/>
                </a:lnTo>
                <a:close/>
              </a:path>
              <a:path w="6941184" h="4110354">
                <a:moveTo>
                  <a:pt x="6553301" y="3344976"/>
                </a:moveTo>
                <a:lnTo>
                  <a:pt x="6551587" y="3296564"/>
                </a:lnTo>
                <a:lnTo>
                  <a:pt x="6546520" y="3248926"/>
                </a:lnTo>
                <a:lnTo>
                  <a:pt x="6538201" y="3202203"/>
                </a:lnTo>
                <a:lnTo>
                  <a:pt x="6526708" y="3156521"/>
                </a:lnTo>
                <a:lnTo>
                  <a:pt x="6512166" y="3112020"/>
                </a:lnTo>
                <a:lnTo>
                  <a:pt x="6494653" y="3068853"/>
                </a:lnTo>
                <a:lnTo>
                  <a:pt x="6474282" y="3027121"/>
                </a:lnTo>
                <a:lnTo>
                  <a:pt x="6451143" y="2986989"/>
                </a:lnTo>
                <a:lnTo>
                  <a:pt x="6425324" y="2948584"/>
                </a:lnTo>
                <a:lnTo>
                  <a:pt x="6396939" y="2912046"/>
                </a:lnTo>
                <a:lnTo>
                  <a:pt x="6366091" y="2877502"/>
                </a:lnTo>
                <a:lnTo>
                  <a:pt x="6332868" y="2845079"/>
                </a:lnTo>
                <a:lnTo>
                  <a:pt x="6297358" y="2814942"/>
                </a:lnTo>
                <a:lnTo>
                  <a:pt x="6259677" y="2787205"/>
                </a:lnTo>
                <a:lnTo>
                  <a:pt x="6219914" y="2762008"/>
                </a:lnTo>
                <a:lnTo>
                  <a:pt x="6178169" y="2739479"/>
                </a:lnTo>
                <a:lnTo>
                  <a:pt x="6134544" y="2719768"/>
                </a:lnTo>
                <a:lnTo>
                  <a:pt x="6089129" y="2703017"/>
                </a:lnTo>
                <a:lnTo>
                  <a:pt x="6081293" y="2702077"/>
                </a:lnTo>
                <a:lnTo>
                  <a:pt x="6073978" y="2704147"/>
                </a:lnTo>
                <a:lnTo>
                  <a:pt x="6067971" y="2708808"/>
                </a:lnTo>
                <a:lnTo>
                  <a:pt x="6064072" y="2715653"/>
                </a:lnTo>
                <a:lnTo>
                  <a:pt x="6063132" y="2723489"/>
                </a:lnTo>
                <a:lnTo>
                  <a:pt x="6065202" y="2730817"/>
                </a:lnTo>
                <a:lnTo>
                  <a:pt x="6069863" y="2736824"/>
                </a:lnTo>
                <a:lnTo>
                  <a:pt x="6076708" y="2740710"/>
                </a:lnTo>
                <a:lnTo>
                  <a:pt x="6121908" y="2757513"/>
                </a:lnTo>
                <a:lnTo>
                  <a:pt x="6165227" y="2777401"/>
                </a:lnTo>
                <a:lnTo>
                  <a:pt x="6206553" y="2800248"/>
                </a:lnTo>
                <a:lnTo>
                  <a:pt x="6245758" y="2825889"/>
                </a:lnTo>
                <a:lnTo>
                  <a:pt x="6282741" y="2854185"/>
                </a:lnTo>
                <a:lnTo>
                  <a:pt x="6317412" y="2884970"/>
                </a:lnTo>
                <a:lnTo>
                  <a:pt x="6349632" y="2918104"/>
                </a:lnTo>
                <a:lnTo>
                  <a:pt x="6379299" y="2953423"/>
                </a:lnTo>
                <a:lnTo>
                  <a:pt x="6406324" y="2990786"/>
                </a:lnTo>
                <a:lnTo>
                  <a:pt x="6430569" y="3030042"/>
                </a:lnTo>
                <a:lnTo>
                  <a:pt x="6451943" y="3071037"/>
                </a:lnTo>
                <a:lnTo>
                  <a:pt x="6470320" y="3113608"/>
                </a:lnTo>
                <a:lnTo>
                  <a:pt x="6485610" y="3157626"/>
                </a:lnTo>
                <a:lnTo>
                  <a:pt x="6497688" y="3202914"/>
                </a:lnTo>
                <a:lnTo>
                  <a:pt x="6506464" y="3249345"/>
                </a:lnTo>
                <a:lnTo>
                  <a:pt x="6511798" y="3296742"/>
                </a:lnTo>
                <a:lnTo>
                  <a:pt x="6513601" y="3344976"/>
                </a:lnTo>
                <a:lnTo>
                  <a:pt x="6511823" y="3393059"/>
                </a:lnTo>
                <a:lnTo>
                  <a:pt x="6506553" y="3440353"/>
                </a:lnTo>
                <a:lnTo>
                  <a:pt x="6497879" y="3486696"/>
                </a:lnTo>
                <a:lnTo>
                  <a:pt x="6485890" y="3531946"/>
                </a:lnTo>
                <a:lnTo>
                  <a:pt x="6470688" y="3575939"/>
                </a:lnTo>
                <a:lnTo>
                  <a:pt x="6452362" y="3618534"/>
                </a:lnTo>
                <a:lnTo>
                  <a:pt x="6431013" y="3659581"/>
                </a:lnTo>
                <a:lnTo>
                  <a:pt x="6406731" y="3698913"/>
                </a:lnTo>
                <a:lnTo>
                  <a:pt x="6379604" y="3736403"/>
                </a:lnTo>
                <a:lnTo>
                  <a:pt x="6349720" y="3771874"/>
                </a:lnTo>
                <a:lnTo>
                  <a:pt x="6317196" y="3805186"/>
                </a:lnTo>
                <a:lnTo>
                  <a:pt x="6282093" y="3836200"/>
                </a:lnTo>
                <a:lnTo>
                  <a:pt x="6244539" y="3864749"/>
                </a:lnTo>
                <a:lnTo>
                  <a:pt x="6204597" y="3890683"/>
                </a:lnTo>
                <a:lnTo>
                  <a:pt x="6162383" y="3913860"/>
                </a:lnTo>
                <a:lnTo>
                  <a:pt x="6156172" y="3918712"/>
                </a:lnTo>
                <a:lnTo>
                  <a:pt x="6152439" y="3925354"/>
                </a:lnTo>
                <a:lnTo>
                  <a:pt x="6151473" y="3932898"/>
                </a:lnTo>
                <a:lnTo>
                  <a:pt x="6153543" y="3940492"/>
                </a:lnTo>
                <a:lnTo>
                  <a:pt x="6157023" y="3947426"/>
                </a:lnTo>
                <a:lnTo>
                  <a:pt x="6164021" y="3951440"/>
                </a:lnTo>
                <a:lnTo>
                  <a:pt x="6171298" y="3951440"/>
                </a:lnTo>
                <a:lnTo>
                  <a:pt x="6174283" y="3951440"/>
                </a:lnTo>
                <a:lnTo>
                  <a:pt x="6225032" y="3924719"/>
                </a:lnTo>
                <a:lnTo>
                  <a:pt x="6267462" y="3897160"/>
                </a:lnTo>
                <a:lnTo>
                  <a:pt x="6307366" y="3866832"/>
                </a:lnTo>
                <a:lnTo>
                  <a:pt x="6344653" y="3833888"/>
                </a:lnTo>
                <a:lnTo>
                  <a:pt x="6379210" y="3798506"/>
                </a:lnTo>
                <a:lnTo>
                  <a:pt x="6410947" y="3760813"/>
                </a:lnTo>
                <a:lnTo>
                  <a:pt x="6439763" y="3720998"/>
                </a:lnTo>
                <a:lnTo>
                  <a:pt x="6465570" y="3679202"/>
                </a:lnTo>
                <a:lnTo>
                  <a:pt x="6488252" y="3635603"/>
                </a:lnTo>
                <a:lnTo>
                  <a:pt x="6507708" y="3590353"/>
                </a:lnTo>
                <a:lnTo>
                  <a:pt x="6523863" y="3543604"/>
                </a:lnTo>
                <a:lnTo>
                  <a:pt x="6536588" y="3495548"/>
                </a:lnTo>
                <a:lnTo>
                  <a:pt x="6545808" y="3446310"/>
                </a:lnTo>
                <a:lnTo>
                  <a:pt x="6551409" y="3396056"/>
                </a:lnTo>
                <a:lnTo>
                  <a:pt x="6553301" y="3344976"/>
                </a:lnTo>
                <a:close/>
              </a:path>
              <a:path w="6941184" h="4110354">
                <a:moveTo>
                  <a:pt x="6680695" y="1077341"/>
                </a:moveTo>
                <a:lnTo>
                  <a:pt x="6674688" y="1047686"/>
                </a:lnTo>
                <a:lnTo>
                  <a:pt x="6670713" y="1041806"/>
                </a:lnTo>
                <a:lnTo>
                  <a:pt x="6658330" y="1023442"/>
                </a:lnTo>
                <a:lnTo>
                  <a:pt x="6639979" y="1011072"/>
                </a:lnTo>
                <a:lnTo>
                  <a:pt x="6639979" y="1077341"/>
                </a:lnTo>
                <a:lnTo>
                  <a:pt x="6637185" y="1091171"/>
                </a:lnTo>
                <a:lnTo>
                  <a:pt x="6629552" y="1102474"/>
                </a:lnTo>
                <a:lnTo>
                  <a:pt x="6618262" y="1110094"/>
                </a:lnTo>
                <a:lnTo>
                  <a:pt x="6604444" y="1112888"/>
                </a:lnTo>
                <a:lnTo>
                  <a:pt x="6433198" y="1112888"/>
                </a:lnTo>
                <a:lnTo>
                  <a:pt x="6419380" y="1110094"/>
                </a:lnTo>
                <a:lnTo>
                  <a:pt x="6408090" y="1102474"/>
                </a:lnTo>
                <a:lnTo>
                  <a:pt x="6400457" y="1091171"/>
                </a:lnTo>
                <a:lnTo>
                  <a:pt x="6397663" y="1077341"/>
                </a:lnTo>
                <a:lnTo>
                  <a:pt x="6400457" y="1063523"/>
                </a:lnTo>
                <a:lnTo>
                  <a:pt x="6408090" y="1052220"/>
                </a:lnTo>
                <a:lnTo>
                  <a:pt x="6419380" y="1044600"/>
                </a:lnTo>
                <a:lnTo>
                  <a:pt x="6433198" y="1041806"/>
                </a:lnTo>
                <a:lnTo>
                  <a:pt x="6604444" y="1041806"/>
                </a:lnTo>
                <a:lnTo>
                  <a:pt x="6618262" y="1044600"/>
                </a:lnTo>
                <a:lnTo>
                  <a:pt x="6629552" y="1052220"/>
                </a:lnTo>
                <a:lnTo>
                  <a:pt x="6637185" y="1063523"/>
                </a:lnTo>
                <a:lnTo>
                  <a:pt x="6639979" y="1077341"/>
                </a:lnTo>
                <a:lnTo>
                  <a:pt x="6639979" y="1011072"/>
                </a:lnTo>
                <a:lnTo>
                  <a:pt x="6634086" y="1007084"/>
                </a:lnTo>
                <a:lnTo>
                  <a:pt x="6604444" y="1001090"/>
                </a:lnTo>
                <a:lnTo>
                  <a:pt x="6433198" y="1001090"/>
                </a:lnTo>
                <a:lnTo>
                  <a:pt x="6403543" y="1007084"/>
                </a:lnTo>
                <a:lnTo>
                  <a:pt x="6379299" y="1023442"/>
                </a:lnTo>
                <a:lnTo>
                  <a:pt x="6362941" y="1047686"/>
                </a:lnTo>
                <a:lnTo>
                  <a:pt x="6356934" y="1077341"/>
                </a:lnTo>
                <a:lnTo>
                  <a:pt x="6362941" y="1106995"/>
                </a:lnTo>
                <a:lnTo>
                  <a:pt x="6379299" y="1131239"/>
                </a:lnTo>
                <a:lnTo>
                  <a:pt x="6403543" y="1147597"/>
                </a:lnTo>
                <a:lnTo>
                  <a:pt x="6433198" y="1153604"/>
                </a:lnTo>
                <a:lnTo>
                  <a:pt x="6604444" y="1153604"/>
                </a:lnTo>
                <a:lnTo>
                  <a:pt x="6634086" y="1147597"/>
                </a:lnTo>
                <a:lnTo>
                  <a:pt x="6658330" y="1131239"/>
                </a:lnTo>
                <a:lnTo>
                  <a:pt x="6670713" y="1112888"/>
                </a:lnTo>
                <a:lnTo>
                  <a:pt x="6674688" y="1106995"/>
                </a:lnTo>
                <a:lnTo>
                  <a:pt x="6680695" y="1077341"/>
                </a:lnTo>
                <a:close/>
              </a:path>
              <a:path w="6941184" h="4110354">
                <a:moveTo>
                  <a:pt x="6768427" y="1077341"/>
                </a:moveTo>
                <a:lnTo>
                  <a:pt x="6764388" y="1032535"/>
                </a:lnTo>
                <a:lnTo>
                  <a:pt x="6752780" y="990333"/>
                </a:lnTo>
                <a:lnTo>
                  <a:pt x="6734302" y="951458"/>
                </a:lnTo>
                <a:lnTo>
                  <a:pt x="6727711" y="942149"/>
                </a:lnTo>
                <a:lnTo>
                  <a:pt x="6727711" y="1077341"/>
                </a:lnTo>
                <a:lnTo>
                  <a:pt x="6722186" y="1125181"/>
                </a:lnTo>
                <a:lnTo>
                  <a:pt x="6706451" y="1169123"/>
                </a:lnTo>
                <a:lnTo>
                  <a:pt x="6681762" y="1207909"/>
                </a:lnTo>
                <a:lnTo>
                  <a:pt x="6649390" y="1240282"/>
                </a:lnTo>
                <a:lnTo>
                  <a:pt x="6610604" y="1264970"/>
                </a:lnTo>
                <a:lnTo>
                  <a:pt x="6566649" y="1280706"/>
                </a:lnTo>
                <a:lnTo>
                  <a:pt x="6518821" y="1286230"/>
                </a:lnTo>
                <a:lnTo>
                  <a:pt x="6470980" y="1280706"/>
                </a:lnTo>
                <a:lnTo>
                  <a:pt x="6427025" y="1264970"/>
                </a:lnTo>
                <a:lnTo>
                  <a:pt x="6388240" y="1240282"/>
                </a:lnTo>
                <a:lnTo>
                  <a:pt x="6355867" y="1207909"/>
                </a:lnTo>
                <a:lnTo>
                  <a:pt x="6331178" y="1169123"/>
                </a:lnTo>
                <a:lnTo>
                  <a:pt x="6315443" y="1125181"/>
                </a:lnTo>
                <a:lnTo>
                  <a:pt x="6309906" y="1077341"/>
                </a:lnTo>
                <a:lnTo>
                  <a:pt x="6315443" y="1029500"/>
                </a:lnTo>
                <a:lnTo>
                  <a:pt x="6331178" y="985558"/>
                </a:lnTo>
                <a:lnTo>
                  <a:pt x="6355867" y="946759"/>
                </a:lnTo>
                <a:lnTo>
                  <a:pt x="6388240" y="914400"/>
                </a:lnTo>
                <a:lnTo>
                  <a:pt x="6427025" y="889711"/>
                </a:lnTo>
                <a:lnTo>
                  <a:pt x="6470980" y="873975"/>
                </a:lnTo>
                <a:lnTo>
                  <a:pt x="6518821" y="868438"/>
                </a:lnTo>
                <a:lnTo>
                  <a:pt x="6566649" y="873975"/>
                </a:lnTo>
                <a:lnTo>
                  <a:pt x="6610604" y="889711"/>
                </a:lnTo>
                <a:lnTo>
                  <a:pt x="6649390" y="914400"/>
                </a:lnTo>
                <a:lnTo>
                  <a:pt x="6681762" y="946759"/>
                </a:lnTo>
                <a:lnTo>
                  <a:pt x="6706451" y="985558"/>
                </a:lnTo>
                <a:lnTo>
                  <a:pt x="6722186" y="1029500"/>
                </a:lnTo>
                <a:lnTo>
                  <a:pt x="6727711" y="1077341"/>
                </a:lnTo>
                <a:lnTo>
                  <a:pt x="6727711" y="942149"/>
                </a:lnTo>
                <a:lnTo>
                  <a:pt x="6679552" y="886510"/>
                </a:lnTo>
                <a:lnTo>
                  <a:pt x="6644703" y="861860"/>
                </a:lnTo>
                <a:lnTo>
                  <a:pt x="6605829" y="843368"/>
                </a:lnTo>
                <a:lnTo>
                  <a:pt x="6563627" y="831761"/>
                </a:lnTo>
                <a:lnTo>
                  <a:pt x="6518821" y="827735"/>
                </a:lnTo>
                <a:lnTo>
                  <a:pt x="6474003" y="831761"/>
                </a:lnTo>
                <a:lnTo>
                  <a:pt x="6431801" y="843368"/>
                </a:lnTo>
                <a:lnTo>
                  <a:pt x="6392926" y="861860"/>
                </a:lnTo>
                <a:lnTo>
                  <a:pt x="6358077" y="886510"/>
                </a:lnTo>
                <a:lnTo>
                  <a:pt x="6327978" y="916609"/>
                </a:lnTo>
                <a:lnTo>
                  <a:pt x="6303327" y="951458"/>
                </a:lnTo>
                <a:lnTo>
                  <a:pt x="6284849" y="990333"/>
                </a:lnTo>
                <a:lnTo>
                  <a:pt x="6273228" y="1032535"/>
                </a:lnTo>
                <a:lnTo>
                  <a:pt x="6269202" y="1077341"/>
                </a:lnTo>
                <a:lnTo>
                  <a:pt x="6273228" y="1122146"/>
                </a:lnTo>
                <a:lnTo>
                  <a:pt x="6284849" y="1164348"/>
                </a:lnTo>
                <a:lnTo>
                  <a:pt x="6303327" y="1203223"/>
                </a:lnTo>
                <a:lnTo>
                  <a:pt x="6327978" y="1238072"/>
                </a:lnTo>
                <a:lnTo>
                  <a:pt x="6358077" y="1268171"/>
                </a:lnTo>
                <a:lnTo>
                  <a:pt x="6392926" y="1292821"/>
                </a:lnTo>
                <a:lnTo>
                  <a:pt x="6431801" y="1311313"/>
                </a:lnTo>
                <a:lnTo>
                  <a:pt x="6474003" y="1322920"/>
                </a:lnTo>
                <a:lnTo>
                  <a:pt x="6518821" y="1326959"/>
                </a:lnTo>
                <a:lnTo>
                  <a:pt x="6563627" y="1322920"/>
                </a:lnTo>
                <a:lnTo>
                  <a:pt x="6605829" y="1311313"/>
                </a:lnTo>
                <a:lnTo>
                  <a:pt x="6644703" y="1292821"/>
                </a:lnTo>
                <a:lnTo>
                  <a:pt x="6679552" y="1268171"/>
                </a:lnTo>
                <a:lnTo>
                  <a:pt x="6709651" y="1238072"/>
                </a:lnTo>
                <a:lnTo>
                  <a:pt x="6734302" y="1203223"/>
                </a:lnTo>
                <a:lnTo>
                  <a:pt x="6752780" y="1164348"/>
                </a:lnTo>
                <a:lnTo>
                  <a:pt x="6764388" y="1122146"/>
                </a:lnTo>
                <a:lnTo>
                  <a:pt x="6768427" y="1077341"/>
                </a:lnTo>
                <a:close/>
              </a:path>
              <a:path w="6941184" h="4110354">
                <a:moveTo>
                  <a:pt x="6856336" y="1077341"/>
                </a:moveTo>
                <a:lnTo>
                  <a:pt x="6853250" y="1031608"/>
                </a:lnTo>
                <a:lnTo>
                  <a:pt x="6844258" y="987717"/>
                </a:lnTo>
                <a:lnTo>
                  <a:pt x="6829768" y="946086"/>
                </a:lnTo>
                <a:lnTo>
                  <a:pt x="6815620" y="917943"/>
                </a:lnTo>
                <a:lnTo>
                  <a:pt x="6815620" y="1077341"/>
                </a:lnTo>
                <a:lnTo>
                  <a:pt x="6811734" y="1125423"/>
                </a:lnTo>
                <a:lnTo>
                  <a:pt x="6800469" y="1171054"/>
                </a:lnTo>
                <a:lnTo>
                  <a:pt x="6782448" y="1213624"/>
                </a:lnTo>
                <a:lnTo>
                  <a:pt x="6758279" y="1252524"/>
                </a:lnTo>
                <a:lnTo>
                  <a:pt x="6728600" y="1287119"/>
                </a:lnTo>
                <a:lnTo>
                  <a:pt x="6693992" y="1316812"/>
                </a:lnTo>
                <a:lnTo>
                  <a:pt x="6655105" y="1340967"/>
                </a:lnTo>
                <a:lnTo>
                  <a:pt x="6612534" y="1358988"/>
                </a:lnTo>
                <a:lnTo>
                  <a:pt x="6566903" y="1370253"/>
                </a:lnTo>
                <a:lnTo>
                  <a:pt x="6518821" y="1374152"/>
                </a:lnTo>
                <a:lnTo>
                  <a:pt x="6470739" y="1370253"/>
                </a:lnTo>
                <a:lnTo>
                  <a:pt x="6425108" y="1358988"/>
                </a:lnTo>
                <a:lnTo>
                  <a:pt x="6382525" y="1340967"/>
                </a:lnTo>
                <a:lnTo>
                  <a:pt x="6343637" y="1316812"/>
                </a:lnTo>
                <a:lnTo>
                  <a:pt x="6309030" y="1287119"/>
                </a:lnTo>
                <a:lnTo>
                  <a:pt x="6279350" y="1252524"/>
                </a:lnTo>
                <a:lnTo>
                  <a:pt x="6255182" y="1213624"/>
                </a:lnTo>
                <a:lnTo>
                  <a:pt x="6237160" y="1171054"/>
                </a:lnTo>
                <a:lnTo>
                  <a:pt x="6225895" y="1125423"/>
                </a:lnTo>
                <a:lnTo>
                  <a:pt x="6221996" y="1077341"/>
                </a:lnTo>
                <a:lnTo>
                  <a:pt x="6225895" y="1029258"/>
                </a:lnTo>
                <a:lnTo>
                  <a:pt x="6237160" y="983627"/>
                </a:lnTo>
                <a:lnTo>
                  <a:pt x="6255182" y="941057"/>
                </a:lnTo>
                <a:lnTo>
                  <a:pt x="6279350" y="902169"/>
                </a:lnTo>
                <a:lnTo>
                  <a:pt x="6309030" y="867562"/>
                </a:lnTo>
                <a:lnTo>
                  <a:pt x="6343637" y="837882"/>
                </a:lnTo>
                <a:lnTo>
                  <a:pt x="6382525" y="813714"/>
                </a:lnTo>
                <a:lnTo>
                  <a:pt x="6425108" y="795693"/>
                </a:lnTo>
                <a:lnTo>
                  <a:pt x="6470739" y="784428"/>
                </a:lnTo>
                <a:lnTo>
                  <a:pt x="6518821" y="780529"/>
                </a:lnTo>
                <a:lnTo>
                  <a:pt x="6566903" y="784428"/>
                </a:lnTo>
                <a:lnTo>
                  <a:pt x="6612534" y="795693"/>
                </a:lnTo>
                <a:lnTo>
                  <a:pt x="6655105" y="813714"/>
                </a:lnTo>
                <a:lnTo>
                  <a:pt x="6693992" y="837882"/>
                </a:lnTo>
                <a:lnTo>
                  <a:pt x="6728600" y="867562"/>
                </a:lnTo>
                <a:lnTo>
                  <a:pt x="6758279" y="902169"/>
                </a:lnTo>
                <a:lnTo>
                  <a:pt x="6782448" y="941057"/>
                </a:lnTo>
                <a:lnTo>
                  <a:pt x="6800469" y="983627"/>
                </a:lnTo>
                <a:lnTo>
                  <a:pt x="6811734" y="1029258"/>
                </a:lnTo>
                <a:lnTo>
                  <a:pt x="6815620" y="1077341"/>
                </a:lnTo>
                <a:lnTo>
                  <a:pt x="6815620" y="917943"/>
                </a:lnTo>
                <a:lnTo>
                  <a:pt x="6785915" y="871220"/>
                </a:lnTo>
                <a:lnTo>
                  <a:pt x="6757365" y="838784"/>
                </a:lnTo>
                <a:lnTo>
                  <a:pt x="6724942" y="810234"/>
                </a:lnTo>
                <a:lnTo>
                  <a:pt x="6689039" y="785964"/>
                </a:lnTo>
                <a:lnTo>
                  <a:pt x="6650075" y="766381"/>
                </a:lnTo>
                <a:lnTo>
                  <a:pt x="6608445" y="751890"/>
                </a:lnTo>
                <a:lnTo>
                  <a:pt x="6564554" y="742899"/>
                </a:lnTo>
                <a:lnTo>
                  <a:pt x="6518821" y="739813"/>
                </a:lnTo>
                <a:lnTo>
                  <a:pt x="6473076" y="742899"/>
                </a:lnTo>
                <a:lnTo>
                  <a:pt x="6429197" y="751890"/>
                </a:lnTo>
                <a:lnTo>
                  <a:pt x="6387566" y="766381"/>
                </a:lnTo>
                <a:lnTo>
                  <a:pt x="6348590" y="785964"/>
                </a:lnTo>
                <a:lnTo>
                  <a:pt x="6312687" y="810234"/>
                </a:lnTo>
                <a:lnTo>
                  <a:pt x="6280264" y="838784"/>
                </a:lnTo>
                <a:lnTo>
                  <a:pt x="6251714" y="871220"/>
                </a:lnTo>
                <a:lnTo>
                  <a:pt x="6227432" y="907122"/>
                </a:lnTo>
                <a:lnTo>
                  <a:pt x="6207861" y="946086"/>
                </a:lnTo>
                <a:lnTo>
                  <a:pt x="6193371" y="987717"/>
                </a:lnTo>
                <a:lnTo>
                  <a:pt x="6184379" y="1031608"/>
                </a:lnTo>
                <a:lnTo>
                  <a:pt x="6181293" y="1077341"/>
                </a:lnTo>
                <a:lnTo>
                  <a:pt x="6184379" y="1123086"/>
                </a:lnTo>
                <a:lnTo>
                  <a:pt x="6193371" y="1166964"/>
                </a:lnTo>
                <a:lnTo>
                  <a:pt x="6207861" y="1208595"/>
                </a:lnTo>
                <a:lnTo>
                  <a:pt x="6227432" y="1247571"/>
                </a:lnTo>
                <a:lnTo>
                  <a:pt x="6251714" y="1283474"/>
                </a:lnTo>
                <a:lnTo>
                  <a:pt x="6280264" y="1315897"/>
                </a:lnTo>
                <a:lnTo>
                  <a:pt x="6312687" y="1344447"/>
                </a:lnTo>
                <a:lnTo>
                  <a:pt x="6348590" y="1368717"/>
                </a:lnTo>
                <a:lnTo>
                  <a:pt x="6387566" y="1388300"/>
                </a:lnTo>
                <a:lnTo>
                  <a:pt x="6429197" y="1402791"/>
                </a:lnTo>
                <a:lnTo>
                  <a:pt x="6473076" y="1411782"/>
                </a:lnTo>
                <a:lnTo>
                  <a:pt x="6518821" y="1414868"/>
                </a:lnTo>
                <a:lnTo>
                  <a:pt x="6564554" y="1411782"/>
                </a:lnTo>
                <a:lnTo>
                  <a:pt x="6608445" y="1402791"/>
                </a:lnTo>
                <a:lnTo>
                  <a:pt x="6650075" y="1388300"/>
                </a:lnTo>
                <a:lnTo>
                  <a:pt x="6689039" y="1368717"/>
                </a:lnTo>
                <a:lnTo>
                  <a:pt x="6724942" y="1344447"/>
                </a:lnTo>
                <a:lnTo>
                  <a:pt x="6757365" y="1315897"/>
                </a:lnTo>
                <a:lnTo>
                  <a:pt x="6785915" y="1283474"/>
                </a:lnTo>
                <a:lnTo>
                  <a:pt x="6810184" y="1247571"/>
                </a:lnTo>
                <a:lnTo>
                  <a:pt x="6829768" y="1208595"/>
                </a:lnTo>
                <a:lnTo>
                  <a:pt x="6844258" y="1166964"/>
                </a:lnTo>
                <a:lnTo>
                  <a:pt x="6853250" y="1123086"/>
                </a:lnTo>
                <a:lnTo>
                  <a:pt x="6856336" y="1077341"/>
                </a:lnTo>
                <a:close/>
              </a:path>
              <a:path w="6941184" h="4110354">
                <a:moveTo>
                  <a:pt x="6940728" y="681101"/>
                </a:moveTo>
                <a:lnTo>
                  <a:pt x="6933781" y="646772"/>
                </a:lnTo>
                <a:lnTo>
                  <a:pt x="6924840" y="633539"/>
                </a:lnTo>
                <a:lnTo>
                  <a:pt x="6914845" y="618705"/>
                </a:lnTo>
                <a:lnTo>
                  <a:pt x="6899999" y="608685"/>
                </a:lnTo>
                <a:lnTo>
                  <a:pt x="6899999" y="681101"/>
                </a:lnTo>
                <a:lnTo>
                  <a:pt x="6899999" y="1473593"/>
                </a:lnTo>
                <a:lnTo>
                  <a:pt x="6896265" y="1492084"/>
                </a:lnTo>
                <a:lnTo>
                  <a:pt x="6886054" y="1507210"/>
                </a:lnTo>
                <a:lnTo>
                  <a:pt x="6870941" y="1517421"/>
                </a:lnTo>
                <a:lnTo>
                  <a:pt x="6852450" y="1521155"/>
                </a:lnTo>
                <a:lnTo>
                  <a:pt x="5442953" y="1521155"/>
                </a:lnTo>
                <a:lnTo>
                  <a:pt x="5424462" y="1517421"/>
                </a:lnTo>
                <a:lnTo>
                  <a:pt x="5409336" y="1507210"/>
                </a:lnTo>
                <a:lnTo>
                  <a:pt x="5399138" y="1492084"/>
                </a:lnTo>
                <a:lnTo>
                  <a:pt x="5395392" y="1473593"/>
                </a:lnTo>
                <a:lnTo>
                  <a:pt x="5395392" y="681101"/>
                </a:lnTo>
                <a:lnTo>
                  <a:pt x="5399138" y="662609"/>
                </a:lnTo>
                <a:lnTo>
                  <a:pt x="5409336" y="647484"/>
                </a:lnTo>
                <a:lnTo>
                  <a:pt x="5424462" y="637273"/>
                </a:lnTo>
                <a:lnTo>
                  <a:pt x="5442953" y="633539"/>
                </a:lnTo>
                <a:lnTo>
                  <a:pt x="5575973" y="633539"/>
                </a:lnTo>
                <a:lnTo>
                  <a:pt x="5892965" y="633539"/>
                </a:lnTo>
                <a:lnTo>
                  <a:pt x="6402425" y="633539"/>
                </a:lnTo>
                <a:lnTo>
                  <a:pt x="6719417" y="633539"/>
                </a:lnTo>
                <a:lnTo>
                  <a:pt x="6852450" y="633539"/>
                </a:lnTo>
                <a:lnTo>
                  <a:pt x="6870941" y="637273"/>
                </a:lnTo>
                <a:lnTo>
                  <a:pt x="6886054" y="647484"/>
                </a:lnTo>
                <a:lnTo>
                  <a:pt x="6896265" y="662609"/>
                </a:lnTo>
                <a:lnTo>
                  <a:pt x="6899999" y="681101"/>
                </a:lnTo>
                <a:lnTo>
                  <a:pt x="6899999" y="608685"/>
                </a:lnTo>
                <a:lnTo>
                  <a:pt x="6886778" y="599757"/>
                </a:lnTo>
                <a:lnTo>
                  <a:pt x="6852450" y="592810"/>
                </a:lnTo>
                <a:lnTo>
                  <a:pt x="6739776" y="592810"/>
                </a:lnTo>
                <a:lnTo>
                  <a:pt x="6739776" y="511289"/>
                </a:lnTo>
                <a:lnTo>
                  <a:pt x="6732829" y="476948"/>
                </a:lnTo>
                <a:lnTo>
                  <a:pt x="6723901" y="463715"/>
                </a:lnTo>
                <a:lnTo>
                  <a:pt x="6713893" y="448881"/>
                </a:lnTo>
                <a:lnTo>
                  <a:pt x="6699059" y="438873"/>
                </a:lnTo>
                <a:lnTo>
                  <a:pt x="6699059" y="511289"/>
                </a:lnTo>
                <a:lnTo>
                  <a:pt x="6699059" y="592810"/>
                </a:lnTo>
                <a:lnTo>
                  <a:pt x="6422784" y="592810"/>
                </a:lnTo>
                <a:lnTo>
                  <a:pt x="6422784" y="511289"/>
                </a:lnTo>
                <a:lnTo>
                  <a:pt x="6426530" y="492785"/>
                </a:lnTo>
                <a:lnTo>
                  <a:pt x="6436728" y="477672"/>
                </a:lnTo>
                <a:lnTo>
                  <a:pt x="6451854" y="467461"/>
                </a:lnTo>
                <a:lnTo>
                  <a:pt x="6470345" y="463715"/>
                </a:lnTo>
                <a:lnTo>
                  <a:pt x="6651498" y="463715"/>
                </a:lnTo>
                <a:lnTo>
                  <a:pt x="6669989" y="467461"/>
                </a:lnTo>
                <a:lnTo>
                  <a:pt x="6685102" y="477672"/>
                </a:lnTo>
                <a:lnTo>
                  <a:pt x="6695313" y="492785"/>
                </a:lnTo>
                <a:lnTo>
                  <a:pt x="6699059" y="511289"/>
                </a:lnTo>
                <a:lnTo>
                  <a:pt x="6699059" y="438873"/>
                </a:lnTo>
                <a:lnTo>
                  <a:pt x="6685826" y="429945"/>
                </a:lnTo>
                <a:lnTo>
                  <a:pt x="6651498" y="422998"/>
                </a:lnTo>
                <a:lnTo>
                  <a:pt x="6470345" y="422998"/>
                </a:lnTo>
                <a:lnTo>
                  <a:pt x="6436017" y="429945"/>
                </a:lnTo>
                <a:lnTo>
                  <a:pt x="6407950" y="448881"/>
                </a:lnTo>
                <a:lnTo>
                  <a:pt x="6389014" y="476948"/>
                </a:lnTo>
                <a:lnTo>
                  <a:pt x="6382055" y="511289"/>
                </a:lnTo>
                <a:lnTo>
                  <a:pt x="6382055" y="592810"/>
                </a:lnTo>
                <a:lnTo>
                  <a:pt x="5913323" y="592810"/>
                </a:lnTo>
                <a:lnTo>
                  <a:pt x="5913323" y="511289"/>
                </a:lnTo>
                <a:lnTo>
                  <a:pt x="5906376" y="476948"/>
                </a:lnTo>
                <a:lnTo>
                  <a:pt x="5897448" y="463715"/>
                </a:lnTo>
                <a:lnTo>
                  <a:pt x="5887440" y="448881"/>
                </a:lnTo>
                <a:lnTo>
                  <a:pt x="5872619" y="438886"/>
                </a:lnTo>
                <a:lnTo>
                  <a:pt x="5872619" y="511289"/>
                </a:lnTo>
                <a:lnTo>
                  <a:pt x="5872619" y="592810"/>
                </a:lnTo>
                <a:lnTo>
                  <a:pt x="5596331" y="592810"/>
                </a:lnTo>
                <a:lnTo>
                  <a:pt x="5596331" y="511289"/>
                </a:lnTo>
                <a:lnTo>
                  <a:pt x="5600077" y="492785"/>
                </a:lnTo>
                <a:lnTo>
                  <a:pt x="5610288" y="477672"/>
                </a:lnTo>
                <a:lnTo>
                  <a:pt x="5625414" y="467461"/>
                </a:lnTo>
                <a:lnTo>
                  <a:pt x="5643905" y="463715"/>
                </a:lnTo>
                <a:lnTo>
                  <a:pt x="5825045" y="463715"/>
                </a:lnTo>
                <a:lnTo>
                  <a:pt x="5843536" y="467461"/>
                </a:lnTo>
                <a:lnTo>
                  <a:pt x="5858662" y="477672"/>
                </a:lnTo>
                <a:lnTo>
                  <a:pt x="5868873" y="492785"/>
                </a:lnTo>
                <a:lnTo>
                  <a:pt x="5872619" y="511289"/>
                </a:lnTo>
                <a:lnTo>
                  <a:pt x="5872619" y="438886"/>
                </a:lnTo>
                <a:lnTo>
                  <a:pt x="5859373" y="429945"/>
                </a:lnTo>
                <a:lnTo>
                  <a:pt x="5825045" y="422998"/>
                </a:lnTo>
                <a:lnTo>
                  <a:pt x="5643905" y="422998"/>
                </a:lnTo>
                <a:lnTo>
                  <a:pt x="5609577" y="429945"/>
                </a:lnTo>
                <a:lnTo>
                  <a:pt x="5581510" y="448881"/>
                </a:lnTo>
                <a:lnTo>
                  <a:pt x="5562574" y="476948"/>
                </a:lnTo>
                <a:lnTo>
                  <a:pt x="5555615" y="511289"/>
                </a:lnTo>
                <a:lnTo>
                  <a:pt x="5555615" y="592810"/>
                </a:lnTo>
                <a:lnTo>
                  <a:pt x="5442953" y="592810"/>
                </a:lnTo>
                <a:lnTo>
                  <a:pt x="5408625" y="599757"/>
                </a:lnTo>
                <a:lnTo>
                  <a:pt x="5380558" y="618705"/>
                </a:lnTo>
                <a:lnTo>
                  <a:pt x="5361622" y="646772"/>
                </a:lnTo>
                <a:lnTo>
                  <a:pt x="5354675" y="681101"/>
                </a:lnTo>
                <a:lnTo>
                  <a:pt x="5354675" y="1473593"/>
                </a:lnTo>
                <a:lnTo>
                  <a:pt x="5361622" y="1507921"/>
                </a:lnTo>
                <a:lnTo>
                  <a:pt x="5380558" y="1535988"/>
                </a:lnTo>
                <a:lnTo>
                  <a:pt x="5408625" y="1554924"/>
                </a:lnTo>
                <a:lnTo>
                  <a:pt x="5442953" y="1561871"/>
                </a:lnTo>
                <a:lnTo>
                  <a:pt x="6852450" y="1561871"/>
                </a:lnTo>
                <a:lnTo>
                  <a:pt x="6886778" y="1554924"/>
                </a:lnTo>
                <a:lnTo>
                  <a:pt x="6914845" y="1535988"/>
                </a:lnTo>
                <a:lnTo>
                  <a:pt x="6924840" y="1521155"/>
                </a:lnTo>
                <a:lnTo>
                  <a:pt x="6933781" y="1507921"/>
                </a:lnTo>
                <a:lnTo>
                  <a:pt x="6940728" y="1473593"/>
                </a:lnTo>
                <a:lnTo>
                  <a:pt x="6940728" y="681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18715733" y="116046"/>
            <a:ext cx="1318260" cy="1318895"/>
            <a:chOff x="18715733" y="116046"/>
            <a:chExt cx="1318260" cy="1318895"/>
          </a:xfrm>
        </p:grpSpPr>
        <p:sp>
          <p:nvSpPr>
            <p:cNvPr id="123" name="object 123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043179" y="443871"/>
              <a:ext cx="990650" cy="990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150"/>
            <a:ext cx="20104100" cy="11252200"/>
            <a:chOff x="0" y="56356"/>
            <a:chExt cx="20104100" cy="11252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61215"/>
              <a:ext cx="20104099" cy="99054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9237" y="56356"/>
              <a:ext cx="7154861" cy="11252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6870" y="1235564"/>
              <a:ext cx="7842693" cy="3120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02812" y="1372731"/>
              <a:ext cx="7521575" cy="2798445"/>
            </a:xfrm>
            <a:custGeom>
              <a:avLst/>
              <a:gdLst/>
              <a:ahLst/>
              <a:cxnLst/>
              <a:rect l="l" t="t" r="r" b="b"/>
              <a:pathLst>
                <a:path w="7521575" h="2798445">
                  <a:moveTo>
                    <a:pt x="7254250" y="0"/>
                  </a:moveTo>
                  <a:lnTo>
                    <a:pt x="266965" y="0"/>
                  </a:lnTo>
                  <a:lnTo>
                    <a:pt x="218978" y="4301"/>
                  </a:lnTo>
                  <a:lnTo>
                    <a:pt x="173812" y="16702"/>
                  </a:lnTo>
                  <a:lnTo>
                    <a:pt x="132223" y="36449"/>
                  </a:lnTo>
                  <a:lnTo>
                    <a:pt x="94963" y="62788"/>
                  </a:lnTo>
                  <a:lnTo>
                    <a:pt x="62787" y="94965"/>
                  </a:lnTo>
                  <a:lnTo>
                    <a:pt x="36448" y="132226"/>
                  </a:lnTo>
                  <a:lnTo>
                    <a:pt x="16702" y="173817"/>
                  </a:lnTo>
                  <a:lnTo>
                    <a:pt x="4301" y="218985"/>
                  </a:lnTo>
                  <a:lnTo>
                    <a:pt x="0" y="266976"/>
                  </a:lnTo>
                  <a:lnTo>
                    <a:pt x="0" y="2531221"/>
                  </a:lnTo>
                  <a:lnTo>
                    <a:pt x="4301" y="2579208"/>
                  </a:lnTo>
                  <a:lnTo>
                    <a:pt x="16702" y="2624375"/>
                  </a:lnTo>
                  <a:lnTo>
                    <a:pt x="36448" y="2665966"/>
                  </a:lnTo>
                  <a:lnTo>
                    <a:pt x="62787" y="2703228"/>
                  </a:lnTo>
                  <a:lnTo>
                    <a:pt x="94963" y="2735405"/>
                  </a:lnTo>
                  <a:lnTo>
                    <a:pt x="132223" y="2761746"/>
                  </a:lnTo>
                  <a:lnTo>
                    <a:pt x="173812" y="2781494"/>
                  </a:lnTo>
                  <a:lnTo>
                    <a:pt x="218978" y="2793895"/>
                  </a:lnTo>
                  <a:lnTo>
                    <a:pt x="266965" y="2798197"/>
                  </a:lnTo>
                  <a:lnTo>
                    <a:pt x="7254250" y="2798197"/>
                  </a:lnTo>
                  <a:lnTo>
                    <a:pt x="7302240" y="2793895"/>
                  </a:lnTo>
                  <a:lnTo>
                    <a:pt x="7347408" y="2781494"/>
                  </a:lnTo>
                  <a:lnTo>
                    <a:pt x="7389000" y="2761746"/>
                  </a:lnTo>
                  <a:lnTo>
                    <a:pt x="7426261" y="2735405"/>
                  </a:lnTo>
                  <a:lnTo>
                    <a:pt x="7458438" y="2703228"/>
                  </a:lnTo>
                  <a:lnTo>
                    <a:pt x="7484777" y="2665966"/>
                  </a:lnTo>
                  <a:lnTo>
                    <a:pt x="7504524" y="2624375"/>
                  </a:lnTo>
                  <a:lnTo>
                    <a:pt x="7516925" y="2579208"/>
                  </a:lnTo>
                  <a:lnTo>
                    <a:pt x="7521226" y="2531221"/>
                  </a:lnTo>
                  <a:lnTo>
                    <a:pt x="7521226" y="266976"/>
                  </a:lnTo>
                  <a:lnTo>
                    <a:pt x="7516925" y="218985"/>
                  </a:lnTo>
                  <a:lnTo>
                    <a:pt x="7504524" y="173817"/>
                  </a:lnTo>
                  <a:lnTo>
                    <a:pt x="7484777" y="132226"/>
                  </a:lnTo>
                  <a:lnTo>
                    <a:pt x="7458438" y="94965"/>
                  </a:lnTo>
                  <a:lnTo>
                    <a:pt x="7426261" y="62788"/>
                  </a:lnTo>
                  <a:lnTo>
                    <a:pt x="7389000" y="36449"/>
                  </a:lnTo>
                  <a:lnTo>
                    <a:pt x="7347408" y="16702"/>
                  </a:lnTo>
                  <a:lnTo>
                    <a:pt x="7302240" y="4301"/>
                  </a:lnTo>
                  <a:lnTo>
                    <a:pt x="725425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2221" y="4251179"/>
              <a:ext cx="7853163" cy="31307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03021" y="4395362"/>
              <a:ext cx="7521575" cy="2798445"/>
            </a:xfrm>
            <a:custGeom>
              <a:avLst/>
              <a:gdLst/>
              <a:ahLst/>
              <a:cxnLst/>
              <a:rect l="l" t="t" r="r" b="b"/>
              <a:pathLst>
                <a:path w="7521575" h="2798445">
                  <a:moveTo>
                    <a:pt x="7254250" y="0"/>
                  </a:moveTo>
                  <a:lnTo>
                    <a:pt x="266965" y="0"/>
                  </a:lnTo>
                  <a:lnTo>
                    <a:pt x="218978" y="4301"/>
                  </a:lnTo>
                  <a:lnTo>
                    <a:pt x="173812" y="16702"/>
                  </a:lnTo>
                  <a:lnTo>
                    <a:pt x="132223" y="36448"/>
                  </a:lnTo>
                  <a:lnTo>
                    <a:pt x="94963" y="62787"/>
                  </a:lnTo>
                  <a:lnTo>
                    <a:pt x="62787" y="94963"/>
                  </a:lnTo>
                  <a:lnTo>
                    <a:pt x="36448" y="132223"/>
                  </a:lnTo>
                  <a:lnTo>
                    <a:pt x="16702" y="173812"/>
                  </a:lnTo>
                  <a:lnTo>
                    <a:pt x="4301" y="218978"/>
                  </a:lnTo>
                  <a:lnTo>
                    <a:pt x="0" y="266965"/>
                  </a:lnTo>
                  <a:lnTo>
                    <a:pt x="0" y="2531210"/>
                  </a:lnTo>
                  <a:lnTo>
                    <a:pt x="4301" y="2579201"/>
                  </a:lnTo>
                  <a:lnTo>
                    <a:pt x="16702" y="2624369"/>
                  </a:lnTo>
                  <a:lnTo>
                    <a:pt x="36448" y="2665960"/>
                  </a:lnTo>
                  <a:lnTo>
                    <a:pt x="62787" y="2703221"/>
                  </a:lnTo>
                  <a:lnTo>
                    <a:pt x="94963" y="2735398"/>
                  </a:lnTo>
                  <a:lnTo>
                    <a:pt x="132223" y="2761737"/>
                  </a:lnTo>
                  <a:lnTo>
                    <a:pt x="173812" y="2781484"/>
                  </a:lnTo>
                  <a:lnTo>
                    <a:pt x="218978" y="2793885"/>
                  </a:lnTo>
                  <a:lnTo>
                    <a:pt x="266965" y="2798187"/>
                  </a:lnTo>
                  <a:lnTo>
                    <a:pt x="7254250" y="2798187"/>
                  </a:lnTo>
                  <a:lnTo>
                    <a:pt x="7302240" y="2793885"/>
                  </a:lnTo>
                  <a:lnTo>
                    <a:pt x="7347408" y="2781484"/>
                  </a:lnTo>
                  <a:lnTo>
                    <a:pt x="7389000" y="2761737"/>
                  </a:lnTo>
                  <a:lnTo>
                    <a:pt x="7426261" y="2735398"/>
                  </a:lnTo>
                  <a:lnTo>
                    <a:pt x="7458438" y="2703221"/>
                  </a:lnTo>
                  <a:lnTo>
                    <a:pt x="7484777" y="2665960"/>
                  </a:lnTo>
                  <a:lnTo>
                    <a:pt x="7504524" y="2624369"/>
                  </a:lnTo>
                  <a:lnTo>
                    <a:pt x="7516925" y="2579201"/>
                  </a:lnTo>
                  <a:lnTo>
                    <a:pt x="7521226" y="2531210"/>
                  </a:lnTo>
                  <a:lnTo>
                    <a:pt x="7521226" y="266965"/>
                  </a:lnTo>
                  <a:lnTo>
                    <a:pt x="7516925" y="218978"/>
                  </a:lnTo>
                  <a:lnTo>
                    <a:pt x="7504524" y="173812"/>
                  </a:lnTo>
                  <a:lnTo>
                    <a:pt x="7484777" y="132223"/>
                  </a:lnTo>
                  <a:lnTo>
                    <a:pt x="7458438" y="94963"/>
                  </a:lnTo>
                  <a:lnTo>
                    <a:pt x="7426261" y="62787"/>
                  </a:lnTo>
                  <a:lnTo>
                    <a:pt x="7389000" y="36448"/>
                  </a:lnTo>
                  <a:lnTo>
                    <a:pt x="7347408" y="16702"/>
                  </a:lnTo>
                  <a:lnTo>
                    <a:pt x="7302240" y="4301"/>
                  </a:lnTo>
                  <a:lnTo>
                    <a:pt x="725425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3573" y="7308678"/>
              <a:ext cx="7842693" cy="313079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28856" y="7455232"/>
              <a:ext cx="7521575" cy="2798445"/>
            </a:xfrm>
            <a:custGeom>
              <a:avLst/>
              <a:gdLst/>
              <a:ahLst/>
              <a:cxnLst/>
              <a:rect l="l" t="t" r="r" b="b"/>
              <a:pathLst>
                <a:path w="7521575" h="2798445">
                  <a:moveTo>
                    <a:pt x="7254250" y="0"/>
                  </a:moveTo>
                  <a:lnTo>
                    <a:pt x="266965" y="0"/>
                  </a:lnTo>
                  <a:lnTo>
                    <a:pt x="218978" y="4301"/>
                  </a:lnTo>
                  <a:lnTo>
                    <a:pt x="173812" y="16702"/>
                  </a:lnTo>
                  <a:lnTo>
                    <a:pt x="132223" y="36448"/>
                  </a:lnTo>
                  <a:lnTo>
                    <a:pt x="94963" y="62787"/>
                  </a:lnTo>
                  <a:lnTo>
                    <a:pt x="62787" y="94963"/>
                  </a:lnTo>
                  <a:lnTo>
                    <a:pt x="36448" y="132223"/>
                  </a:lnTo>
                  <a:lnTo>
                    <a:pt x="16702" y="173812"/>
                  </a:lnTo>
                  <a:lnTo>
                    <a:pt x="4301" y="218978"/>
                  </a:lnTo>
                  <a:lnTo>
                    <a:pt x="0" y="266965"/>
                  </a:lnTo>
                  <a:lnTo>
                    <a:pt x="0" y="2531221"/>
                  </a:lnTo>
                  <a:lnTo>
                    <a:pt x="4301" y="2579208"/>
                  </a:lnTo>
                  <a:lnTo>
                    <a:pt x="16702" y="2624374"/>
                  </a:lnTo>
                  <a:lnTo>
                    <a:pt x="36448" y="2665963"/>
                  </a:lnTo>
                  <a:lnTo>
                    <a:pt x="62787" y="2703223"/>
                  </a:lnTo>
                  <a:lnTo>
                    <a:pt x="94963" y="2735399"/>
                  </a:lnTo>
                  <a:lnTo>
                    <a:pt x="132223" y="2761738"/>
                  </a:lnTo>
                  <a:lnTo>
                    <a:pt x="173812" y="2781484"/>
                  </a:lnTo>
                  <a:lnTo>
                    <a:pt x="218978" y="2793885"/>
                  </a:lnTo>
                  <a:lnTo>
                    <a:pt x="266965" y="2798187"/>
                  </a:lnTo>
                  <a:lnTo>
                    <a:pt x="7254250" y="2798187"/>
                  </a:lnTo>
                  <a:lnTo>
                    <a:pt x="7302240" y="2793885"/>
                  </a:lnTo>
                  <a:lnTo>
                    <a:pt x="7347408" y="2781484"/>
                  </a:lnTo>
                  <a:lnTo>
                    <a:pt x="7389000" y="2761738"/>
                  </a:lnTo>
                  <a:lnTo>
                    <a:pt x="7426261" y="2735399"/>
                  </a:lnTo>
                  <a:lnTo>
                    <a:pt x="7458438" y="2703223"/>
                  </a:lnTo>
                  <a:lnTo>
                    <a:pt x="7484777" y="2665963"/>
                  </a:lnTo>
                  <a:lnTo>
                    <a:pt x="7504524" y="2624374"/>
                  </a:lnTo>
                  <a:lnTo>
                    <a:pt x="7516925" y="2579208"/>
                  </a:lnTo>
                  <a:lnTo>
                    <a:pt x="7521226" y="2531221"/>
                  </a:lnTo>
                  <a:lnTo>
                    <a:pt x="7521226" y="266965"/>
                  </a:lnTo>
                  <a:lnTo>
                    <a:pt x="7516925" y="218978"/>
                  </a:lnTo>
                  <a:lnTo>
                    <a:pt x="7504524" y="173812"/>
                  </a:lnTo>
                  <a:lnTo>
                    <a:pt x="7484777" y="132223"/>
                  </a:lnTo>
                  <a:lnTo>
                    <a:pt x="7458438" y="94963"/>
                  </a:lnTo>
                  <a:lnTo>
                    <a:pt x="7426261" y="62787"/>
                  </a:lnTo>
                  <a:lnTo>
                    <a:pt x="7389000" y="36448"/>
                  </a:lnTo>
                  <a:lnTo>
                    <a:pt x="7347408" y="16702"/>
                  </a:lnTo>
                  <a:lnTo>
                    <a:pt x="7302240" y="4301"/>
                  </a:lnTo>
                  <a:lnTo>
                    <a:pt x="725425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264867" y="2350325"/>
            <a:ext cx="331533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0600" marR="5080" indent="-978535">
              <a:lnSpc>
                <a:spcPct val="101299"/>
              </a:lnSpc>
              <a:spcBef>
                <a:spcPts val="90"/>
              </a:spcBef>
            </a:pPr>
            <a:r>
              <a:rPr sz="2850" spc="35" dirty="0">
                <a:latin typeface="Lucida Sans Unicode"/>
                <a:cs typeface="Lucida Sans Unicode"/>
              </a:rPr>
              <a:t>Selling</a:t>
            </a:r>
            <a:r>
              <a:rPr sz="2850" spc="-170" dirty="0">
                <a:latin typeface="Lucida Sans Unicode"/>
                <a:cs typeface="Lucida Sans Unicode"/>
              </a:rPr>
              <a:t> </a:t>
            </a:r>
            <a:r>
              <a:rPr sz="2850" spc="85" dirty="0">
                <a:latin typeface="Lucida Sans Unicode"/>
                <a:cs typeface="Lucida Sans Unicode"/>
              </a:rPr>
              <a:t>Vehicles</a:t>
            </a:r>
            <a:r>
              <a:rPr sz="2850" spc="-170" dirty="0">
                <a:latin typeface="Lucida Sans Unicode"/>
                <a:cs typeface="Lucida Sans Unicode"/>
              </a:rPr>
              <a:t> </a:t>
            </a:r>
            <a:r>
              <a:rPr sz="2850" spc="40" dirty="0">
                <a:latin typeface="Lucida Sans Unicode"/>
                <a:cs typeface="Lucida Sans Unicode"/>
              </a:rPr>
              <a:t>to </a:t>
            </a:r>
            <a:r>
              <a:rPr sz="2850" spc="-885" dirty="0">
                <a:latin typeface="Lucida Sans Unicode"/>
                <a:cs typeface="Lucida Sans Unicode"/>
              </a:rPr>
              <a:t> </a:t>
            </a:r>
            <a:r>
              <a:rPr sz="2850" spc="15" dirty="0">
                <a:latin typeface="Lucida Sans Unicode"/>
                <a:cs typeface="Lucida Sans Unicode"/>
              </a:rPr>
              <a:t>Institutes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5470" y="5282173"/>
            <a:ext cx="4106545" cy="905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850" spc="60" dirty="0">
                <a:latin typeface="Lucida Sans Unicode"/>
                <a:cs typeface="Lucida Sans Unicode"/>
              </a:rPr>
              <a:t>Subscription</a:t>
            </a:r>
            <a:r>
              <a:rPr sz="2850" spc="-160" dirty="0">
                <a:latin typeface="Lucida Sans Unicode"/>
                <a:cs typeface="Lucida Sans Unicode"/>
              </a:rPr>
              <a:t> </a:t>
            </a:r>
            <a:r>
              <a:rPr sz="2850" spc="70" dirty="0">
                <a:latin typeface="Lucida Sans Unicode"/>
                <a:cs typeface="Lucida Sans Unicode"/>
              </a:rPr>
              <a:t>Model</a:t>
            </a:r>
            <a:r>
              <a:rPr sz="2850" spc="-155" dirty="0">
                <a:latin typeface="Lucida Sans Unicode"/>
                <a:cs typeface="Lucida Sans Unicode"/>
              </a:rPr>
              <a:t> </a:t>
            </a:r>
            <a:r>
              <a:rPr sz="2850" spc="-35" dirty="0">
                <a:latin typeface="Lucida Sans Unicode"/>
                <a:cs typeface="Lucida Sans Unicode"/>
              </a:rPr>
              <a:t>for</a:t>
            </a:r>
            <a:endParaRPr sz="2850">
              <a:latin typeface="Lucida Sans Unicode"/>
              <a:cs typeface="Lucida Sans Unicode"/>
            </a:endParaRPr>
          </a:p>
          <a:p>
            <a:pPr marL="454025" algn="ctr">
              <a:lnSpc>
                <a:spcPct val="100000"/>
              </a:lnSpc>
              <a:spcBef>
                <a:spcPts val="40"/>
              </a:spcBef>
            </a:pPr>
            <a:r>
              <a:rPr sz="2850" dirty="0">
                <a:latin typeface="Lucida Sans Unicode"/>
                <a:cs typeface="Lucida Sans Unicode"/>
              </a:rPr>
              <a:t>Institutions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27875" y="8498776"/>
            <a:ext cx="37033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145" dirty="0">
                <a:latin typeface="Lucida Sans Unicode"/>
                <a:cs typeface="Lucida Sans Unicode"/>
              </a:rPr>
              <a:t>Smart</a:t>
            </a:r>
            <a:r>
              <a:rPr sz="2850" spc="-170" dirty="0">
                <a:latin typeface="Lucida Sans Unicode"/>
                <a:cs typeface="Lucida Sans Unicode"/>
              </a:rPr>
              <a:t> </a:t>
            </a:r>
            <a:r>
              <a:rPr sz="2850" spc="150" dirty="0">
                <a:latin typeface="Lucida Sans Unicode"/>
                <a:cs typeface="Lucida Sans Unicode"/>
              </a:rPr>
              <a:t>Cards</a:t>
            </a:r>
            <a:r>
              <a:rPr sz="2850" spc="-165" dirty="0">
                <a:latin typeface="Lucida Sans Unicode"/>
                <a:cs typeface="Lucida Sans Unicode"/>
              </a:rPr>
              <a:t> </a:t>
            </a:r>
            <a:r>
              <a:rPr sz="2850" spc="45" dirty="0">
                <a:latin typeface="Lucida Sans Unicode"/>
                <a:cs typeface="Lucida Sans Unicode"/>
              </a:rPr>
              <a:t>Facility</a:t>
            </a:r>
            <a:endParaRPr sz="285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758" y="2395631"/>
            <a:ext cx="6088380" cy="7653655"/>
            <a:chOff x="962175" y="2397833"/>
            <a:chExt cx="6088380" cy="765365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175" y="4259505"/>
              <a:ext cx="6088051" cy="50455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725" y="5916720"/>
              <a:ext cx="5043469" cy="29109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8500" y="5891160"/>
              <a:ext cx="363570" cy="2100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7439" y="6156189"/>
              <a:ext cx="1400575" cy="8087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06843" y="8110491"/>
              <a:ext cx="849630" cy="490855"/>
            </a:xfrm>
            <a:custGeom>
              <a:avLst/>
              <a:gdLst/>
              <a:ahLst/>
              <a:cxnLst/>
              <a:rect l="l" t="t" r="r" b="b"/>
              <a:pathLst>
                <a:path w="849630" h="490854">
                  <a:moveTo>
                    <a:pt x="280441" y="0"/>
                  </a:moveTo>
                  <a:lnTo>
                    <a:pt x="13007" y="143795"/>
                  </a:lnTo>
                  <a:lnTo>
                    <a:pt x="0" y="161997"/>
                  </a:lnTo>
                  <a:lnTo>
                    <a:pt x="3224" y="171714"/>
                  </a:lnTo>
                  <a:lnTo>
                    <a:pt x="12923" y="180317"/>
                  </a:lnTo>
                  <a:lnTo>
                    <a:pt x="537054" y="482633"/>
                  </a:lnTo>
                  <a:lnTo>
                    <a:pt x="551823" y="488390"/>
                  </a:lnTo>
                  <a:lnTo>
                    <a:pt x="568702" y="490329"/>
                  </a:lnTo>
                  <a:lnTo>
                    <a:pt x="585636" y="488467"/>
                  </a:lnTo>
                  <a:lnTo>
                    <a:pt x="600570" y="482821"/>
                  </a:lnTo>
                  <a:lnTo>
                    <a:pt x="836123" y="346804"/>
                  </a:lnTo>
                  <a:lnTo>
                    <a:pt x="845956" y="338172"/>
                  </a:lnTo>
                  <a:lnTo>
                    <a:pt x="849200" y="328394"/>
                  </a:lnTo>
                  <a:lnTo>
                    <a:pt x="845917" y="318651"/>
                  </a:lnTo>
                  <a:lnTo>
                    <a:pt x="836165" y="310125"/>
                  </a:lnTo>
                  <a:lnTo>
                    <a:pt x="311951" y="7527"/>
                  </a:lnTo>
                  <a:lnTo>
                    <a:pt x="297232" y="1830"/>
                  </a:lnTo>
                  <a:lnTo>
                    <a:pt x="280441" y="0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3252" y="8183521"/>
              <a:ext cx="596265" cy="344805"/>
            </a:xfrm>
            <a:custGeom>
              <a:avLst/>
              <a:gdLst/>
              <a:ahLst/>
              <a:cxnLst/>
              <a:rect l="l" t="t" r="r" b="b"/>
              <a:pathLst>
                <a:path w="596264" h="344804">
                  <a:moveTo>
                    <a:pt x="196889" y="0"/>
                  </a:moveTo>
                  <a:lnTo>
                    <a:pt x="9199" y="101061"/>
                  </a:lnTo>
                  <a:lnTo>
                    <a:pt x="0" y="113716"/>
                  </a:lnTo>
                  <a:lnTo>
                    <a:pt x="2322" y="120534"/>
                  </a:lnTo>
                  <a:lnTo>
                    <a:pt x="9199" y="126630"/>
                  </a:lnTo>
                  <a:lnTo>
                    <a:pt x="377105" y="339053"/>
                  </a:lnTo>
                  <a:lnTo>
                    <a:pt x="387484" y="342977"/>
                  </a:lnTo>
                  <a:lnTo>
                    <a:pt x="399273" y="344248"/>
                  </a:lnTo>
                  <a:lnTo>
                    <a:pt x="411055" y="342921"/>
                  </a:lnTo>
                  <a:lnTo>
                    <a:pt x="421417" y="339053"/>
                  </a:lnTo>
                  <a:lnTo>
                    <a:pt x="587014" y="243297"/>
                  </a:lnTo>
                  <a:lnTo>
                    <a:pt x="593919" y="237370"/>
                  </a:lnTo>
                  <a:lnTo>
                    <a:pt x="596214" y="230623"/>
                  </a:lnTo>
                  <a:lnTo>
                    <a:pt x="593910" y="223824"/>
                  </a:lnTo>
                  <a:lnTo>
                    <a:pt x="587014" y="217738"/>
                  </a:lnTo>
                  <a:lnTo>
                    <a:pt x="219183" y="5503"/>
                  </a:lnTo>
                  <a:lnTo>
                    <a:pt x="208729" y="1375"/>
                  </a:lnTo>
                  <a:lnTo>
                    <a:pt x="196889" y="0"/>
                  </a:lnTo>
                  <a:close/>
                </a:path>
              </a:pathLst>
            </a:custGeom>
            <a:solidFill>
              <a:srgbClr val="5353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1563" y="7872456"/>
              <a:ext cx="1651000" cy="950594"/>
            </a:xfrm>
            <a:custGeom>
              <a:avLst/>
              <a:gdLst/>
              <a:ahLst/>
              <a:cxnLst/>
              <a:rect l="l" t="t" r="r" b="b"/>
              <a:pathLst>
                <a:path w="1651000" h="950595">
                  <a:moveTo>
                    <a:pt x="442175" y="194449"/>
                  </a:moveTo>
                  <a:lnTo>
                    <a:pt x="136436" y="8153"/>
                  </a:lnTo>
                  <a:lnTo>
                    <a:pt x="105321" y="0"/>
                  </a:lnTo>
                  <a:lnTo>
                    <a:pt x="89306" y="1244"/>
                  </a:lnTo>
                  <a:lnTo>
                    <a:pt x="75552" y="6146"/>
                  </a:lnTo>
                  <a:lnTo>
                    <a:pt x="10972" y="43395"/>
                  </a:lnTo>
                  <a:lnTo>
                    <a:pt x="2324" y="51485"/>
                  </a:lnTo>
                  <a:lnTo>
                    <a:pt x="0" y="60794"/>
                  </a:lnTo>
                  <a:lnTo>
                    <a:pt x="3987" y="70256"/>
                  </a:lnTo>
                  <a:lnTo>
                    <a:pt x="14262" y="78803"/>
                  </a:lnTo>
                  <a:lnTo>
                    <a:pt x="305879" y="246837"/>
                  </a:lnTo>
                  <a:lnTo>
                    <a:pt x="320459" y="252907"/>
                  </a:lnTo>
                  <a:lnTo>
                    <a:pt x="336791" y="255346"/>
                  </a:lnTo>
                  <a:lnTo>
                    <a:pt x="352806" y="254088"/>
                  </a:lnTo>
                  <a:lnTo>
                    <a:pt x="366458" y="249123"/>
                  </a:lnTo>
                  <a:lnTo>
                    <a:pt x="431304" y="211721"/>
                  </a:lnTo>
                  <a:lnTo>
                    <a:pt x="439915" y="203758"/>
                  </a:lnTo>
                  <a:lnTo>
                    <a:pt x="442175" y="194449"/>
                  </a:lnTo>
                  <a:close/>
                </a:path>
                <a:path w="1651000" h="950595">
                  <a:moveTo>
                    <a:pt x="1650669" y="889787"/>
                  </a:moveTo>
                  <a:lnTo>
                    <a:pt x="1344942" y="703503"/>
                  </a:lnTo>
                  <a:lnTo>
                    <a:pt x="1313751" y="695299"/>
                  </a:lnTo>
                  <a:lnTo>
                    <a:pt x="1297724" y="696582"/>
                  </a:lnTo>
                  <a:lnTo>
                    <a:pt x="1284020" y="701598"/>
                  </a:lnTo>
                  <a:lnTo>
                    <a:pt x="1219301" y="738847"/>
                  </a:lnTo>
                  <a:lnTo>
                    <a:pt x="1210652" y="746798"/>
                  </a:lnTo>
                  <a:lnTo>
                    <a:pt x="1208392" y="756107"/>
                  </a:lnTo>
                  <a:lnTo>
                    <a:pt x="1212418" y="765619"/>
                  </a:lnTo>
                  <a:lnTo>
                    <a:pt x="1222641" y="774166"/>
                  </a:lnTo>
                  <a:lnTo>
                    <a:pt x="1514259" y="942568"/>
                  </a:lnTo>
                  <a:lnTo>
                    <a:pt x="1528991" y="948296"/>
                  </a:lnTo>
                  <a:lnTo>
                    <a:pt x="1545323" y="950569"/>
                  </a:lnTo>
                  <a:lnTo>
                    <a:pt x="1561312" y="949236"/>
                  </a:lnTo>
                  <a:lnTo>
                    <a:pt x="1575015" y="944118"/>
                  </a:lnTo>
                  <a:lnTo>
                    <a:pt x="1639735" y="907072"/>
                  </a:lnTo>
                  <a:lnTo>
                    <a:pt x="1648434" y="899071"/>
                  </a:lnTo>
                  <a:lnTo>
                    <a:pt x="1650669" y="889787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0392" y="5925796"/>
              <a:ext cx="4086225" cy="2359025"/>
            </a:xfrm>
            <a:custGeom>
              <a:avLst/>
              <a:gdLst/>
              <a:ahLst/>
              <a:cxnLst/>
              <a:rect l="l" t="t" r="r" b="b"/>
              <a:pathLst>
                <a:path w="4086225" h="2359025">
                  <a:moveTo>
                    <a:pt x="1940328" y="0"/>
                  </a:moveTo>
                  <a:lnTo>
                    <a:pt x="0" y="1120321"/>
                  </a:lnTo>
                  <a:lnTo>
                    <a:pt x="2145494" y="2358881"/>
                  </a:lnTo>
                  <a:lnTo>
                    <a:pt x="4085802" y="1238653"/>
                  </a:lnTo>
                  <a:lnTo>
                    <a:pt x="1940328" y="0"/>
                  </a:lnTo>
                  <a:close/>
                </a:path>
              </a:pathLst>
            </a:custGeom>
            <a:solidFill>
              <a:srgbClr val="53535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5143" y="6235502"/>
              <a:ext cx="3366135" cy="1943735"/>
            </a:xfrm>
            <a:custGeom>
              <a:avLst/>
              <a:gdLst/>
              <a:ahLst/>
              <a:cxnLst/>
              <a:rect l="l" t="t" r="r" b="b"/>
              <a:pathLst>
                <a:path w="3366135" h="1943734">
                  <a:moveTo>
                    <a:pt x="3365665" y="1115809"/>
                  </a:moveTo>
                  <a:lnTo>
                    <a:pt x="2374468" y="543483"/>
                  </a:lnTo>
                  <a:lnTo>
                    <a:pt x="1433106" y="0"/>
                  </a:lnTo>
                  <a:lnTo>
                    <a:pt x="0" y="827443"/>
                  </a:lnTo>
                  <a:lnTo>
                    <a:pt x="49936" y="856284"/>
                  </a:lnTo>
                  <a:lnTo>
                    <a:pt x="1433106" y="57683"/>
                  </a:lnTo>
                  <a:lnTo>
                    <a:pt x="2324455" y="572325"/>
                  </a:lnTo>
                  <a:lnTo>
                    <a:pt x="941260" y="1370965"/>
                  </a:lnTo>
                  <a:lnTo>
                    <a:pt x="991222" y="1399794"/>
                  </a:lnTo>
                  <a:lnTo>
                    <a:pt x="2374468" y="601154"/>
                  </a:lnTo>
                  <a:lnTo>
                    <a:pt x="3265805" y="1115809"/>
                  </a:lnTo>
                  <a:lnTo>
                    <a:pt x="1882521" y="1914359"/>
                  </a:lnTo>
                  <a:lnTo>
                    <a:pt x="1932584" y="1943150"/>
                  </a:lnTo>
                  <a:lnTo>
                    <a:pt x="3365665" y="1115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78553" y="5876748"/>
              <a:ext cx="2468245" cy="1424940"/>
            </a:xfrm>
            <a:custGeom>
              <a:avLst/>
              <a:gdLst/>
              <a:ahLst/>
              <a:cxnLst/>
              <a:rect l="l" t="t" r="r" b="b"/>
              <a:pathLst>
                <a:path w="2468245" h="1424940">
                  <a:moveTo>
                    <a:pt x="322168" y="0"/>
                  </a:moveTo>
                  <a:lnTo>
                    <a:pt x="0" y="186046"/>
                  </a:lnTo>
                  <a:lnTo>
                    <a:pt x="2145473" y="1424605"/>
                  </a:lnTo>
                  <a:lnTo>
                    <a:pt x="2467642" y="1238695"/>
                  </a:lnTo>
                  <a:lnTo>
                    <a:pt x="322168" y="0"/>
                  </a:lnTo>
                  <a:close/>
                </a:path>
              </a:pathLst>
            </a:custGeom>
            <a:solidFill>
              <a:srgbClr val="E6DA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9295" y="5901365"/>
              <a:ext cx="2384425" cy="1376680"/>
            </a:xfrm>
            <a:custGeom>
              <a:avLst/>
              <a:gdLst/>
              <a:ahLst/>
              <a:cxnLst/>
              <a:rect l="l" t="t" r="r" b="b"/>
              <a:pathLst>
                <a:path w="2384425" h="1376679">
                  <a:moveTo>
                    <a:pt x="2195487" y="1347660"/>
                  </a:moveTo>
                  <a:lnTo>
                    <a:pt x="49999" y="109004"/>
                  </a:lnTo>
                  <a:lnTo>
                    <a:pt x="0" y="137820"/>
                  </a:lnTo>
                  <a:lnTo>
                    <a:pt x="2145449" y="1376540"/>
                  </a:lnTo>
                  <a:lnTo>
                    <a:pt x="2195487" y="1347660"/>
                  </a:lnTo>
                  <a:close/>
                </a:path>
                <a:path w="2384425" h="1376679">
                  <a:moveTo>
                    <a:pt x="2384336" y="1238631"/>
                  </a:moveTo>
                  <a:lnTo>
                    <a:pt x="238836" y="0"/>
                  </a:lnTo>
                  <a:lnTo>
                    <a:pt x="188899" y="28816"/>
                  </a:lnTo>
                  <a:lnTo>
                    <a:pt x="2334310" y="1267472"/>
                  </a:lnTo>
                  <a:lnTo>
                    <a:pt x="2384336" y="1238631"/>
                  </a:lnTo>
                  <a:close/>
                </a:path>
              </a:pathLst>
            </a:custGeom>
            <a:solidFill>
              <a:srgbClr val="FF9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8553" y="6062792"/>
              <a:ext cx="2145665" cy="1287780"/>
            </a:xfrm>
            <a:custGeom>
              <a:avLst/>
              <a:gdLst/>
              <a:ahLst/>
              <a:cxnLst/>
              <a:rect l="l" t="t" r="r" b="b"/>
              <a:pathLst>
                <a:path w="2145665" h="1287779">
                  <a:moveTo>
                    <a:pt x="0" y="0"/>
                  </a:moveTo>
                  <a:lnTo>
                    <a:pt x="0" y="49035"/>
                  </a:lnTo>
                  <a:lnTo>
                    <a:pt x="2145473" y="1287636"/>
                  </a:lnTo>
                  <a:lnTo>
                    <a:pt x="2145473" y="123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C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24031" y="7115451"/>
              <a:ext cx="322580" cy="235585"/>
            </a:xfrm>
            <a:custGeom>
              <a:avLst/>
              <a:gdLst/>
              <a:ahLst/>
              <a:cxnLst/>
              <a:rect l="l" t="t" r="r" b="b"/>
              <a:pathLst>
                <a:path w="322579" h="235584">
                  <a:moveTo>
                    <a:pt x="322168" y="0"/>
                  </a:moveTo>
                  <a:lnTo>
                    <a:pt x="0" y="185900"/>
                  </a:lnTo>
                  <a:lnTo>
                    <a:pt x="0" y="234977"/>
                  </a:lnTo>
                  <a:lnTo>
                    <a:pt x="322168" y="48993"/>
                  </a:lnTo>
                  <a:lnTo>
                    <a:pt x="322168" y="0"/>
                  </a:lnTo>
                  <a:close/>
                </a:path>
              </a:pathLst>
            </a:custGeom>
            <a:solidFill>
              <a:srgbClr val="BDA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8318" y="6486474"/>
              <a:ext cx="252746" cy="1760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04225" y="5710487"/>
              <a:ext cx="21590" cy="12700"/>
            </a:xfrm>
            <a:custGeom>
              <a:avLst/>
              <a:gdLst/>
              <a:ahLst/>
              <a:cxnLst/>
              <a:rect l="l" t="t" r="r" b="b"/>
              <a:pathLst>
                <a:path w="21589" h="12700">
                  <a:moveTo>
                    <a:pt x="13800" y="0"/>
                  </a:moveTo>
                  <a:lnTo>
                    <a:pt x="7591" y="0"/>
                  </a:lnTo>
                  <a:lnTo>
                    <a:pt x="3884" y="2177"/>
                  </a:lnTo>
                  <a:lnTo>
                    <a:pt x="0" y="4523"/>
                  </a:lnTo>
                  <a:lnTo>
                    <a:pt x="0" y="7968"/>
                  </a:lnTo>
                  <a:lnTo>
                    <a:pt x="7591" y="12240"/>
                  </a:lnTo>
                  <a:lnTo>
                    <a:pt x="13800" y="12240"/>
                  </a:lnTo>
                  <a:lnTo>
                    <a:pt x="17454" y="10135"/>
                  </a:lnTo>
                  <a:lnTo>
                    <a:pt x="21109" y="7968"/>
                  </a:lnTo>
                  <a:lnTo>
                    <a:pt x="21109" y="4523"/>
                  </a:lnTo>
                  <a:lnTo>
                    <a:pt x="17454" y="2177"/>
                  </a:lnTo>
                  <a:lnTo>
                    <a:pt x="13800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05199" y="5718118"/>
              <a:ext cx="19685" cy="847090"/>
            </a:xfrm>
            <a:custGeom>
              <a:avLst/>
              <a:gdLst/>
              <a:ahLst/>
              <a:cxnLst/>
              <a:rect l="l" t="t" r="r" b="b"/>
              <a:pathLst>
                <a:path w="19685" h="847090">
                  <a:moveTo>
                    <a:pt x="0" y="198"/>
                  </a:moveTo>
                  <a:lnTo>
                    <a:pt x="0" y="842309"/>
                  </a:lnTo>
                  <a:lnTo>
                    <a:pt x="1151" y="843691"/>
                  </a:lnTo>
                  <a:lnTo>
                    <a:pt x="2910" y="844633"/>
                  </a:lnTo>
                  <a:lnTo>
                    <a:pt x="6565" y="846958"/>
                  </a:lnTo>
                  <a:lnTo>
                    <a:pt x="12743" y="846958"/>
                  </a:lnTo>
                  <a:lnTo>
                    <a:pt x="16324" y="844633"/>
                  </a:lnTo>
                  <a:lnTo>
                    <a:pt x="18083" y="843691"/>
                  </a:lnTo>
                  <a:lnTo>
                    <a:pt x="19224" y="842309"/>
                  </a:lnTo>
                  <a:lnTo>
                    <a:pt x="19224" y="4607"/>
                  </a:lnTo>
                  <a:lnTo>
                    <a:pt x="6565" y="4607"/>
                  </a:lnTo>
                  <a:lnTo>
                    <a:pt x="2910" y="2502"/>
                  </a:lnTo>
                  <a:lnTo>
                    <a:pt x="1151" y="1539"/>
                  </a:lnTo>
                  <a:lnTo>
                    <a:pt x="0" y="198"/>
                  </a:lnTo>
                  <a:close/>
                </a:path>
                <a:path w="19685" h="847090">
                  <a:moveTo>
                    <a:pt x="19224" y="0"/>
                  </a:moveTo>
                  <a:lnTo>
                    <a:pt x="18250" y="1539"/>
                  </a:lnTo>
                  <a:lnTo>
                    <a:pt x="16324" y="2502"/>
                  </a:lnTo>
                  <a:lnTo>
                    <a:pt x="12743" y="4607"/>
                  </a:lnTo>
                  <a:lnTo>
                    <a:pt x="19224" y="4607"/>
                  </a:lnTo>
                  <a:lnTo>
                    <a:pt x="19224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4085" y="5811858"/>
              <a:ext cx="216830" cy="22199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408911" y="5530146"/>
              <a:ext cx="212090" cy="372110"/>
            </a:xfrm>
            <a:custGeom>
              <a:avLst/>
              <a:gdLst/>
              <a:ahLst/>
              <a:cxnLst/>
              <a:rect l="l" t="t" r="r" b="b"/>
              <a:pathLst>
                <a:path w="212089" h="372110">
                  <a:moveTo>
                    <a:pt x="10449" y="0"/>
                  </a:moveTo>
                  <a:lnTo>
                    <a:pt x="0" y="6062"/>
                  </a:lnTo>
                  <a:lnTo>
                    <a:pt x="3340" y="8575"/>
                  </a:lnTo>
                  <a:lnTo>
                    <a:pt x="3057" y="11716"/>
                  </a:lnTo>
                  <a:lnTo>
                    <a:pt x="3057" y="236683"/>
                  </a:lnTo>
                  <a:lnTo>
                    <a:pt x="4287" y="244405"/>
                  </a:lnTo>
                  <a:lnTo>
                    <a:pt x="7639" y="252065"/>
                  </a:lnTo>
                  <a:lnTo>
                    <a:pt x="12612" y="258791"/>
                  </a:lnTo>
                  <a:lnTo>
                    <a:pt x="18701" y="263709"/>
                  </a:lnTo>
                  <a:lnTo>
                    <a:pt x="196842" y="366543"/>
                  </a:lnTo>
                  <a:lnTo>
                    <a:pt x="199585" y="371904"/>
                  </a:lnTo>
                  <a:lnTo>
                    <a:pt x="207627" y="367297"/>
                  </a:lnTo>
                  <a:lnTo>
                    <a:pt x="210276" y="365559"/>
                  </a:lnTo>
                  <a:lnTo>
                    <a:pt x="212004" y="362125"/>
                  </a:lnTo>
                  <a:lnTo>
                    <a:pt x="212004" y="132383"/>
                  </a:lnTo>
                  <a:lnTo>
                    <a:pt x="14397" y="230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08525" y="5538992"/>
              <a:ext cx="200025" cy="360680"/>
            </a:xfrm>
            <a:custGeom>
              <a:avLst/>
              <a:gdLst/>
              <a:ahLst/>
              <a:cxnLst/>
              <a:rect l="l" t="t" r="r" b="b"/>
              <a:pathLst>
                <a:path w="200025" h="360679">
                  <a:moveTo>
                    <a:pt x="5005" y="0"/>
                  </a:moveTo>
                  <a:lnTo>
                    <a:pt x="0" y="2889"/>
                  </a:lnTo>
                  <a:lnTo>
                    <a:pt x="0" y="242055"/>
                  </a:lnTo>
                  <a:lnTo>
                    <a:pt x="5005" y="250714"/>
                  </a:lnTo>
                  <a:lnTo>
                    <a:pt x="194946" y="360428"/>
                  </a:lnTo>
                  <a:lnTo>
                    <a:pt x="199972" y="357538"/>
                  </a:lnTo>
                  <a:lnTo>
                    <a:pt x="199972" y="118415"/>
                  </a:lnTo>
                  <a:lnTo>
                    <a:pt x="194946" y="109713"/>
                  </a:lnTo>
                  <a:lnTo>
                    <a:pt x="188842" y="106174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57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4654" y="5613273"/>
              <a:ext cx="95913" cy="17180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04080" y="5532449"/>
              <a:ext cx="209550" cy="374015"/>
            </a:xfrm>
            <a:custGeom>
              <a:avLst/>
              <a:gdLst/>
              <a:ahLst/>
              <a:cxnLst/>
              <a:rect l="l" t="t" r="r" b="b"/>
              <a:pathLst>
                <a:path w="209550" h="374014">
                  <a:moveTo>
                    <a:pt x="6994" y="0"/>
                  </a:moveTo>
                  <a:lnTo>
                    <a:pt x="0" y="4073"/>
                  </a:lnTo>
                  <a:lnTo>
                    <a:pt x="0" y="238935"/>
                  </a:lnTo>
                  <a:lnTo>
                    <a:pt x="201868" y="373527"/>
                  </a:lnTo>
                  <a:lnTo>
                    <a:pt x="208946" y="369507"/>
                  </a:lnTo>
                  <a:lnTo>
                    <a:pt x="208946" y="360386"/>
                  </a:lnTo>
                  <a:lnTo>
                    <a:pt x="197020" y="360386"/>
                  </a:lnTo>
                  <a:lnTo>
                    <a:pt x="15643" y="255657"/>
                  </a:lnTo>
                  <a:lnTo>
                    <a:pt x="11926" y="253552"/>
                  </a:lnTo>
                  <a:lnTo>
                    <a:pt x="8921" y="248348"/>
                  </a:lnTo>
                  <a:lnTo>
                    <a:pt x="8921" y="14868"/>
                  </a:lnTo>
                  <a:lnTo>
                    <a:pt x="11926" y="13109"/>
                  </a:lnTo>
                  <a:lnTo>
                    <a:pt x="29689" y="13109"/>
                  </a:lnTo>
                  <a:lnTo>
                    <a:pt x="6994" y="0"/>
                  </a:lnTo>
                  <a:close/>
                </a:path>
                <a:path w="209550" h="374014">
                  <a:moveTo>
                    <a:pt x="29689" y="13109"/>
                  </a:moveTo>
                  <a:lnTo>
                    <a:pt x="11926" y="13109"/>
                  </a:lnTo>
                  <a:lnTo>
                    <a:pt x="15643" y="15318"/>
                  </a:lnTo>
                  <a:lnTo>
                    <a:pt x="193282" y="117881"/>
                  </a:lnTo>
                  <a:lnTo>
                    <a:pt x="197020" y="119964"/>
                  </a:lnTo>
                  <a:lnTo>
                    <a:pt x="200046" y="125231"/>
                  </a:lnTo>
                  <a:lnTo>
                    <a:pt x="200046" y="358638"/>
                  </a:lnTo>
                  <a:lnTo>
                    <a:pt x="197020" y="360386"/>
                  </a:lnTo>
                  <a:lnTo>
                    <a:pt x="208946" y="360386"/>
                  </a:lnTo>
                  <a:lnTo>
                    <a:pt x="208946" y="134666"/>
                  </a:lnTo>
                  <a:lnTo>
                    <a:pt x="207706" y="126926"/>
                  </a:lnTo>
                  <a:lnTo>
                    <a:pt x="204334" y="119256"/>
                  </a:lnTo>
                  <a:lnTo>
                    <a:pt x="199351" y="112527"/>
                  </a:lnTo>
                  <a:lnTo>
                    <a:pt x="193282" y="107609"/>
                  </a:lnTo>
                  <a:lnTo>
                    <a:pt x="29689" y="13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0115" y="6210014"/>
              <a:ext cx="1673509" cy="11743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78875" y="7919956"/>
              <a:ext cx="330835" cy="198755"/>
            </a:xfrm>
            <a:custGeom>
              <a:avLst/>
              <a:gdLst/>
              <a:ahLst/>
              <a:cxnLst/>
              <a:rect l="l" t="t" r="r" b="b"/>
              <a:pathLst>
                <a:path w="330835" h="198754">
                  <a:moveTo>
                    <a:pt x="131943" y="52"/>
                  </a:moveTo>
                  <a:lnTo>
                    <a:pt x="33873" y="55736"/>
                  </a:lnTo>
                  <a:lnTo>
                    <a:pt x="5071" y="83995"/>
                  </a:lnTo>
                  <a:lnTo>
                    <a:pt x="0" y="104509"/>
                  </a:lnTo>
                  <a:lnTo>
                    <a:pt x="572" y="111429"/>
                  </a:lnTo>
                  <a:lnTo>
                    <a:pt x="26245" y="148416"/>
                  </a:lnTo>
                  <a:lnTo>
                    <a:pt x="80856" y="180423"/>
                  </a:lnTo>
                  <a:lnTo>
                    <a:pt x="135880" y="197495"/>
                  </a:lnTo>
                  <a:lnTo>
                    <a:pt x="157031" y="198695"/>
                  </a:lnTo>
                  <a:lnTo>
                    <a:pt x="178179" y="197495"/>
                  </a:lnTo>
                  <a:lnTo>
                    <a:pt x="216721" y="188243"/>
                  </a:lnTo>
                  <a:lnTo>
                    <a:pt x="329811" y="124593"/>
                  </a:lnTo>
                  <a:lnTo>
                    <a:pt x="330471" y="123294"/>
                  </a:lnTo>
                  <a:lnTo>
                    <a:pt x="330471" y="117640"/>
                  </a:lnTo>
                  <a:lnTo>
                    <a:pt x="327874" y="113085"/>
                  </a:lnTo>
                  <a:lnTo>
                    <a:pt x="322995" y="110268"/>
                  </a:lnTo>
                  <a:lnTo>
                    <a:pt x="321519" y="110195"/>
                  </a:lnTo>
                  <a:lnTo>
                    <a:pt x="320430" y="110834"/>
                  </a:lnTo>
                  <a:lnTo>
                    <a:pt x="224872" y="166005"/>
                  </a:lnTo>
                  <a:lnTo>
                    <a:pt x="193475" y="177905"/>
                  </a:lnTo>
                  <a:lnTo>
                    <a:pt x="157349" y="181910"/>
                  </a:lnTo>
                  <a:lnTo>
                    <a:pt x="121182" y="178023"/>
                  </a:lnTo>
                  <a:lnTo>
                    <a:pt x="89662" y="166246"/>
                  </a:lnTo>
                  <a:lnTo>
                    <a:pt x="98918" y="160906"/>
                  </a:lnTo>
                  <a:lnTo>
                    <a:pt x="100928" y="157817"/>
                  </a:lnTo>
                  <a:lnTo>
                    <a:pt x="100960" y="149325"/>
                  </a:lnTo>
                  <a:lnTo>
                    <a:pt x="100949" y="147147"/>
                  </a:lnTo>
                  <a:lnTo>
                    <a:pt x="99839" y="145042"/>
                  </a:lnTo>
                  <a:lnTo>
                    <a:pt x="97934" y="143063"/>
                  </a:lnTo>
                  <a:lnTo>
                    <a:pt x="296231" y="28857"/>
                  </a:lnTo>
                  <a:lnTo>
                    <a:pt x="296996" y="28114"/>
                  </a:lnTo>
                  <a:lnTo>
                    <a:pt x="297530" y="26983"/>
                  </a:lnTo>
                  <a:lnTo>
                    <a:pt x="297530" y="21611"/>
                  </a:lnTo>
                  <a:lnTo>
                    <a:pt x="294902" y="17046"/>
                  </a:lnTo>
                  <a:lnTo>
                    <a:pt x="289970" y="14229"/>
                  </a:lnTo>
                  <a:lnTo>
                    <a:pt x="288441" y="14229"/>
                  </a:lnTo>
                  <a:lnTo>
                    <a:pt x="81966" y="133200"/>
                  </a:lnTo>
                  <a:lnTo>
                    <a:pt x="82165" y="133514"/>
                  </a:lnTo>
                  <a:lnTo>
                    <a:pt x="80782" y="135032"/>
                  </a:lnTo>
                  <a:lnTo>
                    <a:pt x="80782" y="136571"/>
                  </a:lnTo>
                  <a:lnTo>
                    <a:pt x="80123" y="136844"/>
                  </a:lnTo>
                  <a:lnTo>
                    <a:pt x="74720" y="136844"/>
                  </a:lnTo>
                  <a:lnTo>
                    <a:pt x="69380" y="138048"/>
                  </a:lnTo>
                  <a:lnTo>
                    <a:pt x="55076" y="146299"/>
                  </a:lnTo>
                  <a:lnTo>
                    <a:pt x="42208" y="138896"/>
                  </a:lnTo>
                  <a:lnTo>
                    <a:pt x="31252" y="131255"/>
                  </a:lnTo>
                  <a:lnTo>
                    <a:pt x="23228" y="122849"/>
                  </a:lnTo>
                  <a:lnTo>
                    <a:pt x="18296" y="113870"/>
                  </a:lnTo>
                  <a:lnTo>
                    <a:pt x="16617" y="104509"/>
                  </a:lnTo>
                  <a:lnTo>
                    <a:pt x="18296" y="95140"/>
                  </a:lnTo>
                  <a:lnTo>
                    <a:pt x="23225" y="86136"/>
                  </a:lnTo>
                  <a:lnTo>
                    <a:pt x="31243" y="77716"/>
                  </a:lnTo>
                  <a:lnTo>
                    <a:pt x="42187" y="70102"/>
                  </a:lnTo>
                  <a:lnTo>
                    <a:pt x="138728" y="14303"/>
                  </a:lnTo>
                  <a:lnTo>
                    <a:pt x="139419" y="13036"/>
                  </a:lnTo>
                  <a:lnTo>
                    <a:pt x="139419" y="7423"/>
                  </a:lnTo>
                  <a:lnTo>
                    <a:pt x="136770" y="2858"/>
                  </a:lnTo>
                  <a:lnTo>
                    <a:pt x="131943" y="52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1335" y="8032828"/>
              <a:ext cx="33020" cy="12700"/>
            </a:xfrm>
            <a:custGeom>
              <a:avLst/>
              <a:gdLst/>
              <a:ahLst/>
              <a:cxnLst/>
              <a:rect l="l" t="t" r="r" b="b"/>
              <a:pathLst>
                <a:path w="33020" h="12700">
                  <a:moveTo>
                    <a:pt x="32616" y="0"/>
                  </a:moveTo>
                  <a:lnTo>
                    <a:pt x="0" y="0"/>
                  </a:lnTo>
                  <a:lnTo>
                    <a:pt x="0" y="2931"/>
                  </a:lnTo>
                  <a:lnTo>
                    <a:pt x="16292" y="12355"/>
                  </a:lnTo>
                  <a:lnTo>
                    <a:pt x="32616" y="2931"/>
                  </a:lnTo>
                  <a:lnTo>
                    <a:pt x="32616" y="0"/>
                  </a:lnTo>
                  <a:close/>
                </a:path>
              </a:pathLst>
            </a:custGeom>
            <a:solidFill>
              <a:srgbClr val="BA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1335" y="8023380"/>
              <a:ext cx="33020" cy="19050"/>
            </a:xfrm>
            <a:custGeom>
              <a:avLst/>
              <a:gdLst/>
              <a:ahLst/>
              <a:cxnLst/>
              <a:rect l="l" t="t" r="r" b="b"/>
              <a:pathLst>
                <a:path w="33020" h="19050">
                  <a:moveTo>
                    <a:pt x="16292" y="0"/>
                  </a:moveTo>
                  <a:lnTo>
                    <a:pt x="0" y="9444"/>
                  </a:lnTo>
                  <a:lnTo>
                    <a:pt x="16292" y="18847"/>
                  </a:lnTo>
                  <a:lnTo>
                    <a:pt x="32616" y="9444"/>
                  </a:lnTo>
                  <a:lnTo>
                    <a:pt x="16292" y="0"/>
                  </a:lnTo>
                  <a:close/>
                </a:path>
              </a:pathLst>
            </a:custGeom>
            <a:solidFill>
              <a:srgbClr val="FF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00703" y="7922685"/>
              <a:ext cx="213995" cy="116205"/>
            </a:xfrm>
            <a:custGeom>
              <a:avLst/>
              <a:gdLst/>
              <a:ahLst/>
              <a:cxnLst/>
              <a:rect l="l" t="t" r="r" b="b"/>
              <a:pathLst>
                <a:path w="213995" h="116204">
                  <a:moveTo>
                    <a:pt x="32600" y="0"/>
                  </a:moveTo>
                  <a:lnTo>
                    <a:pt x="0" y="0"/>
                  </a:lnTo>
                  <a:lnTo>
                    <a:pt x="0" y="2895"/>
                  </a:lnTo>
                  <a:lnTo>
                    <a:pt x="16306" y="12306"/>
                  </a:lnTo>
                  <a:lnTo>
                    <a:pt x="32600" y="2895"/>
                  </a:lnTo>
                  <a:lnTo>
                    <a:pt x="32600" y="0"/>
                  </a:lnTo>
                  <a:close/>
                </a:path>
                <a:path w="213995" h="116204">
                  <a:moveTo>
                    <a:pt x="213931" y="104940"/>
                  </a:moveTo>
                  <a:lnTo>
                    <a:pt x="210781" y="101790"/>
                  </a:lnTo>
                  <a:lnTo>
                    <a:pt x="206921" y="101790"/>
                  </a:lnTo>
                  <a:lnTo>
                    <a:pt x="203060" y="101790"/>
                  </a:lnTo>
                  <a:lnTo>
                    <a:pt x="199936" y="104940"/>
                  </a:lnTo>
                  <a:lnTo>
                    <a:pt x="199936" y="112610"/>
                  </a:lnTo>
                  <a:lnTo>
                    <a:pt x="203060" y="115798"/>
                  </a:lnTo>
                  <a:lnTo>
                    <a:pt x="210781" y="115798"/>
                  </a:lnTo>
                  <a:lnTo>
                    <a:pt x="213931" y="112610"/>
                  </a:lnTo>
                  <a:lnTo>
                    <a:pt x="213931" y="104940"/>
                  </a:lnTo>
                  <a:close/>
                </a:path>
              </a:pathLst>
            </a:custGeom>
            <a:solidFill>
              <a:srgbClr val="BA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00711" y="7913201"/>
              <a:ext cx="33020" cy="19050"/>
            </a:xfrm>
            <a:custGeom>
              <a:avLst/>
              <a:gdLst/>
              <a:ahLst/>
              <a:cxnLst/>
              <a:rect l="l" t="t" r="r" b="b"/>
              <a:pathLst>
                <a:path w="33020" h="19050">
                  <a:moveTo>
                    <a:pt x="16303" y="0"/>
                  </a:moveTo>
                  <a:lnTo>
                    <a:pt x="0" y="9476"/>
                  </a:lnTo>
                  <a:lnTo>
                    <a:pt x="16303" y="18858"/>
                  </a:lnTo>
                  <a:lnTo>
                    <a:pt x="32595" y="9476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32770" y="7914290"/>
              <a:ext cx="91440" cy="170815"/>
            </a:xfrm>
            <a:custGeom>
              <a:avLst/>
              <a:gdLst/>
              <a:ahLst/>
              <a:cxnLst/>
              <a:rect l="l" t="t" r="r" b="b"/>
              <a:pathLst>
                <a:path w="91439" h="170815">
                  <a:moveTo>
                    <a:pt x="47053" y="149910"/>
                  </a:moveTo>
                  <a:lnTo>
                    <a:pt x="45085" y="150177"/>
                  </a:lnTo>
                  <a:lnTo>
                    <a:pt x="44081" y="148945"/>
                  </a:lnTo>
                  <a:lnTo>
                    <a:pt x="42672" y="147802"/>
                  </a:lnTo>
                  <a:lnTo>
                    <a:pt x="40944" y="146773"/>
                  </a:lnTo>
                  <a:lnTo>
                    <a:pt x="34023" y="144145"/>
                  </a:lnTo>
                  <a:lnTo>
                    <a:pt x="26149" y="143268"/>
                  </a:lnTo>
                  <a:lnTo>
                    <a:pt x="18288" y="144145"/>
                  </a:lnTo>
                  <a:lnTo>
                    <a:pt x="11366" y="146773"/>
                  </a:lnTo>
                  <a:lnTo>
                    <a:pt x="0" y="153339"/>
                  </a:lnTo>
                  <a:lnTo>
                    <a:pt x="29565" y="170446"/>
                  </a:lnTo>
                  <a:lnTo>
                    <a:pt x="45008" y="161480"/>
                  </a:lnTo>
                  <a:lnTo>
                    <a:pt x="47028" y="158432"/>
                  </a:lnTo>
                  <a:lnTo>
                    <a:pt x="47053" y="149910"/>
                  </a:lnTo>
                  <a:close/>
                </a:path>
                <a:path w="91439" h="170815">
                  <a:moveTo>
                    <a:pt x="91262" y="3149"/>
                  </a:moveTo>
                  <a:lnTo>
                    <a:pt x="88138" y="0"/>
                  </a:lnTo>
                  <a:lnTo>
                    <a:pt x="84239" y="0"/>
                  </a:lnTo>
                  <a:lnTo>
                    <a:pt x="80352" y="0"/>
                  </a:lnTo>
                  <a:lnTo>
                    <a:pt x="77254" y="3149"/>
                  </a:lnTo>
                  <a:lnTo>
                    <a:pt x="77254" y="10845"/>
                  </a:lnTo>
                  <a:lnTo>
                    <a:pt x="80352" y="13970"/>
                  </a:lnTo>
                  <a:lnTo>
                    <a:pt x="88138" y="13970"/>
                  </a:lnTo>
                  <a:lnTo>
                    <a:pt x="91262" y="10845"/>
                  </a:lnTo>
                  <a:lnTo>
                    <a:pt x="91262" y="3149"/>
                  </a:lnTo>
                  <a:close/>
                </a:path>
              </a:pathLst>
            </a:custGeom>
            <a:solidFill>
              <a:srgbClr val="BA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32770" y="8051759"/>
              <a:ext cx="49530" cy="27305"/>
            </a:xfrm>
            <a:custGeom>
              <a:avLst/>
              <a:gdLst/>
              <a:ahLst/>
              <a:cxnLst/>
              <a:rect l="l" t="t" r="r" b="b"/>
              <a:pathLst>
                <a:path w="49529" h="27304">
                  <a:moveTo>
                    <a:pt x="26161" y="0"/>
                  </a:moveTo>
                  <a:lnTo>
                    <a:pt x="18291" y="893"/>
                  </a:lnTo>
                  <a:lnTo>
                    <a:pt x="11371" y="3562"/>
                  </a:lnTo>
                  <a:lnTo>
                    <a:pt x="0" y="10107"/>
                  </a:lnTo>
                  <a:lnTo>
                    <a:pt x="29569" y="27205"/>
                  </a:lnTo>
                  <a:lnTo>
                    <a:pt x="49108" y="15907"/>
                  </a:lnTo>
                  <a:lnTo>
                    <a:pt x="49108" y="8274"/>
                  </a:lnTo>
                  <a:lnTo>
                    <a:pt x="40920" y="3520"/>
                  </a:lnTo>
                  <a:lnTo>
                    <a:pt x="34023" y="876"/>
                  </a:lnTo>
                  <a:lnTo>
                    <a:pt x="26161" y="0"/>
                  </a:lnTo>
                  <a:close/>
                </a:path>
              </a:pathLst>
            </a:custGeom>
            <a:solidFill>
              <a:srgbClr val="FF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78859" y="7915484"/>
              <a:ext cx="330835" cy="198120"/>
            </a:xfrm>
            <a:custGeom>
              <a:avLst/>
              <a:gdLst/>
              <a:ahLst/>
              <a:cxnLst/>
              <a:rect l="l" t="t" r="r" b="b"/>
              <a:pathLst>
                <a:path w="330835" h="198120">
                  <a:moveTo>
                    <a:pt x="330492" y="117068"/>
                  </a:moveTo>
                  <a:lnTo>
                    <a:pt x="327875" y="112509"/>
                  </a:lnTo>
                  <a:lnTo>
                    <a:pt x="324586" y="110680"/>
                  </a:lnTo>
                  <a:lnTo>
                    <a:pt x="321360" y="108813"/>
                  </a:lnTo>
                  <a:lnTo>
                    <a:pt x="318719" y="110324"/>
                  </a:lnTo>
                  <a:lnTo>
                    <a:pt x="318719" y="111252"/>
                  </a:lnTo>
                  <a:lnTo>
                    <a:pt x="224878" y="165455"/>
                  </a:lnTo>
                  <a:lnTo>
                    <a:pt x="193344" y="177380"/>
                  </a:lnTo>
                  <a:lnTo>
                    <a:pt x="157060" y="181356"/>
                  </a:lnTo>
                  <a:lnTo>
                    <a:pt x="120764" y="177380"/>
                  </a:lnTo>
                  <a:lnTo>
                    <a:pt x="42214" y="138277"/>
                  </a:lnTo>
                  <a:lnTo>
                    <a:pt x="16624" y="103949"/>
                  </a:lnTo>
                  <a:lnTo>
                    <a:pt x="18300" y="94564"/>
                  </a:lnTo>
                  <a:lnTo>
                    <a:pt x="23228" y="85559"/>
                  </a:lnTo>
                  <a:lnTo>
                    <a:pt x="31254" y="77152"/>
                  </a:lnTo>
                  <a:lnTo>
                    <a:pt x="42202" y="69570"/>
                  </a:lnTo>
                  <a:lnTo>
                    <a:pt x="137744" y="14351"/>
                  </a:lnTo>
                  <a:lnTo>
                    <a:pt x="129438" y="0"/>
                  </a:lnTo>
                  <a:lnTo>
                    <a:pt x="33883" y="55130"/>
                  </a:lnTo>
                  <a:lnTo>
                    <a:pt x="5080" y="83451"/>
                  </a:lnTo>
                  <a:lnTo>
                    <a:pt x="0" y="103949"/>
                  </a:lnTo>
                  <a:lnTo>
                    <a:pt x="584" y="110858"/>
                  </a:lnTo>
                  <a:lnTo>
                    <a:pt x="26263" y="147815"/>
                  </a:lnTo>
                  <a:lnTo>
                    <a:pt x="80873" y="179857"/>
                  </a:lnTo>
                  <a:lnTo>
                    <a:pt x="135890" y="196913"/>
                  </a:lnTo>
                  <a:lnTo>
                    <a:pt x="157035" y="198107"/>
                  </a:lnTo>
                  <a:lnTo>
                    <a:pt x="178181" y="196900"/>
                  </a:lnTo>
                  <a:lnTo>
                    <a:pt x="198234" y="193370"/>
                  </a:lnTo>
                  <a:lnTo>
                    <a:pt x="216725" y="187655"/>
                  </a:lnTo>
                  <a:lnTo>
                    <a:pt x="233197" y="179857"/>
                  </a:lnTo>
                  <a:lnTo>
                    <a:pt x="327037" y="125666"/>
                  </a:lnTo>
                  <a:lnTo>
                    <a:pt x="327850" y="126123"/>
                  </a:lnTo>
                  <a:lnTo>
                    <a:pt x="330492" y="124587"/>
                  </a:lnTo>
                  <a:lnTo>
                    <a:pt x="330492" y="117068"/>
                  </a:lnTo>
                  <a:close/>
                </a:path>
              </a:pathLst>
            </a:custGeom>
            <a:solidFill>
              <a:srgbClr val="FF9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2166" y="7914014"/>
              <a:ext cx="238250" cy="15375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84412" y="8238805"/>
              <a:ext cx="272415" cy="157480"/>
            </a:xfrm>
            <a:custGeom>
              <a:avLst/>
              <a:gdLst/>
              <a:ahLst/>
              <a:cxnLst/>
              <a:rect l="l" t="t" r="r" b="b"/>
              <a:pathLst>
                <a:path w="272414" h="157479">
                  <a:moveTo>
                    <a:pt x="112509" y="0"/>
                  </a:moveTo>
                  <a:lnTo>
                    <a:pt x="0" y="64971"/>
                  </a:lnTo>
                  <a:lnTo>
                    <a:pt x="159649" y="157126"/>
                  </a:lnTo>
                  <a:lnTo>
                    <a:pt x="272159" y="92185"/>
                  </a:lnTo>
                  <a:lnTo>
                    <a:pt x="112509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84412" y="8303783"/>
              <a:ext cx="272159" cy="13202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405971" y="7727077"/>
              <a:ext cx="138430" cy="656590"/>
            </a:xfrm>
            <a:custGeom>
              <a:avLst/>
              <a:gdLst/>
              <a:ahLst/>
              <a:cxnLst/>
              <a:rect l="l" t="t" r="r" b="b"/>
              <a:pathLst>
                <a:path w="138430" h="656590">
                  <a:moveTo>
                    <a:pt x="0" y="0"/>
                  </a:moveTo>
                  <a:lnTo>
                    <a:pt x="0" y="576684"/>
                  </a:lnTo>
                  <a:lnTo>
                    <a:pt x="138090" y="656430"/>
                  </a:lnTo>
                  <a:lnTo>
                    <a:pt x="138090" y="79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5971" y="7674575"/>
              <a:ext cx="229235" cy="132715"/>
            </a:xfrm>
            <a:custGeom>
              <a:avLst/>
              <a:gdLst/>
              <a:ahLst/>
              <a:cxnLst/>
              <a:rect l="l" t="t" r="r" b="b"/>
              <a:pathLst>
                <a:path w="229235" h="132715">
                  <a:moveTo>
                    <a:pt x="90950" y="0"/>
                  </a:moveTo>
                  <a:lnTo>
                    <a:pt x="0" y="52501"/>
                  </a:lnTo>
                  <a:lnTo>
                    <a:pt x="138090" y="132226"/>
                  </a:lnTo>
                  <a:lnTo>
                    <a:pt x="229019" y="79693"/>
                  </a:lnTo>
                  <a:lnTo>
                    <a:pt x="90950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44061" y="7754270"/>
              <a:ext cx="91440" cy="629285"/>
            </a:xfrm>
            <a:custGeom>
              <a:avLst/>
              <a:gdLst/>
              <a:ahLst/>
              <a:cxnLst/>
              <a:rect l="l" t="t" r="r" b="b"/>
              <a:pathLst>
                <a:path w="91439" h="629284">
                  <a:moveTo>
                    <a:pt x="90929" y="0"/>
                  </a:moveTo>
                  <a:lnTo>
                    <a:pt x="0" y="52532"/>
                  </a:lnTo>
                  <a:lnTo>
                    <a:pt x="0" y="629237"/>
                  </a:lnTo>
                  <a:lnTo>
                    <a:pt x="90918" y="576715"/>
                  </a:lnTo>
                  <a:lnTo>
                    <a:pt x="90929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84738" y="7739316"/>
              <a:ext cx="138430" cy="507365"/>
            </a:xfrm>
            <a:custGeom>
              <a:avLst/>
              <a:gdLst/>
              <a:ahLst/>
              <a:cxnLst/>
              <a:rect l="l" t="t" r="r" b="b"/>
              <a:pathLst>
                <a:path w="138430" h="507365">
                  <a:moveTo>
                    <a:pt x="0" y="0"/>
                  </a:moveTo>
                  <a:lnTo>
                    <a:pt x="0" y="427170"/>
                  </a:lnTo>
                  <a:lnTo>
                    <a:pt x="138069" y="506874"/>
                  </a:lnTo>
                  <a:lnTo>
                    <a:pt x="138069" y="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00311" y="7769893"/>
              <a:ext cx="28575" cy="218440"/>
            </a:xfrm>
            <a:custGeom>
              <a:avLst/>
              <a:gdLst/>
              <a:ahLst/>
              <a:cxnLst/>
              <a:rect l="l" t="t" r="r" b="b"/>
              <a:pathLst>
                <a:path w="28575" h="218440">
                  <a:moveTo>
                    <a:pt x="0" y="0"/>
                  </a:moveTo>
                  <a:lnTo>
                    <a:pt x="0" y="218160"/>
                  </a:lnTo>
                  <a:lnTo>
                    <a:pt x="28428" y="213972"/>
                  </a:lnTo>
                  <a:lnTo>
                    <a:pt x="28428" y="59453"/>
                  </a:lnTo>
                  <a:lnTo>
                    <a:pt x="18376" y="10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0306" y="7780333"/>
              <a:ext cx="107314" cy="395605"/>
            </a:xfrm>
            <a:custGeom>
              <a:avLst/>
              <a:gdLst/>
              <a:ahLst/>
              <a:cxnLst/>
              <a:rect l="l" t="t" r="r" b="b"/>
              <a:pathLst>
                <a:path w="107314" h="395604">
                  <a:moveTo>
                    <a:pt x="18386" y="0"/>
                  </a:moveTo>
                  <a:lnTo>
                    <a:pt x="18386" y="175261"/>
                  </a:lnTo>
                  <a:lnTo>
                    <a:pt x="18669" y="185533"/>
                  </a:lnTo>
                  <a:lnTo>
                    <a:pt x="8125" y="203512"/>
                  </a:lnTo>
                  <a:lnTo>
                    <a:pt x="0" y="207721"/>
                  </a:lnTo>
                  <a:lnTo>
                    <a:pt x="0" y="333717"/>
                  </a:lnTo>
                  <a:lnTo>
                    <a:pt x="106949" y="395474"/>
                  </a:lnTo>
                  <a:lnTo>
                    <a:pt x="106949" y="51328"/>
                  </a:lnTo>
                  <a:lnTo>
                    <a:pt x="18386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84738" y="7727075"/>
              <a:ext cx="159324" cy="32276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522808" y="7806801"/>
              <a:ext cx="21590" cy="439420"/>
            </a:xfrm>
            <a:custGeom>
              <a:avLst/>
              <a:gdLst/>
              <a:ahLst/>
              <a:cxnLst/>
              <a:rect l="l" t="t" r="r" b="b"/>
              <a:pathLst>
                <a:path w="21589" h="439420">
                  <a:moveTo>
                    <a:pt x="21255" y="0"/>
                  </a:moveTo>
                  <a:lnTo>
                    <a:pt x="0" y="12250"/>
                  </a:lnTo>
                  <a:lnTo>
                    <a:pt x="0" y="439389"/>
                  </a:lnTo>
                  <a:lnTo>
                    <a:pt x="21245" y="427138"/>
                  </a:lnTo>
                  <a:lnTo>
                    <a:pt x="21255" y="0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05971" y="7542391"/>
              <a:ext cx="138430" cy="264795"/>
            </a:xfrm>
            <a:custGeom>
              <a:avLst/>
              <a:gdLst/>
              <a:ahLst/>
              <a:cxnLst/>
              <a:rect l="l" t="t" r="r" b="b"/>
              <a:pathLst>
                <a:path w="138430" h="264795">
                  <a:moveTo>
                    <a:pt x="0" y="0"/>
                  </a:moveTo>
                  <a:lnTo>
                    <a:pt x="0" y="184685"/>
                  </a:lnTo>
                  <a:lnTo>
                    <a:pt x="138090" y="264410"/>
                  </a:lnTo>
                  <a:lnTo>
                    <a:pt x="138090" y="79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5971" y="7530122"/>
              <a:ext cx="159345" cy="27667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430905" y="8025228"/>
              <a:ext cx="42545" cy="90805"/>
            </a:xfrm>
            <a:custGeom>
              <a:avLst/>
              <a:gdLst/>
              <a:ahLst/>
              <a:cxnLst/>
              <a:rect l="l" t="t" r="r" b="b"/>
              <a:pathLst>
                <a:path w="42544" h="90804">
                  <a:moveTo>
                    <a:pt x="3350" y="0"/>
                  </a:moveTo>
                  <a:lnTo>
                    <a:pt x="0" y="1926"/>
                  </a:lnTo>
                  <a:lnTo>
                    <a:pt x="39024" y="90447"/>
                  </a:lnTo>
                  <a:lnTo>
                    <a:pt x="42396" y="88520"/>
                  </a:lnTo>
                  <a:lnTo>
                    <a:pt x="42396" y="22501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30902" y="8027161"/>
              <a:ext cx="39370" cy="88900"/>
            </a:xfrm>
            <a:custGeom>
              <a:avLst/>
              <a:gdLst/>
              <a:ahLst/>
              <a:cxnLst/>
              <a:rect l="l" t="t" r="r" b="b"/>
              <a:pathLst>
                <a:path w="39369" h="88900">
                  <a:moveTo>
                    <a:pt x="0" y="0"/>
                  </a:moveTo>
                  <a:lnTo>
                    <a:pt x="0" y="65956"/>
                  </a:lnTo>
                  <a:lnTo>
                    <a:pt x="39024" y="88510"/>
                  </a:lnTo>
                  <a:lnTo>
                    <a:pt x="39024" y="22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33170" y="8042555"/>
              <a:ext cx="34925" cy="23495"/>
            </a:xfrm>
            <a:custGeom>
              <a:avLst/>
              <a:gdLst/>
              <a:ahLst/>
              <a:cxnLst/>
              <a:rect l="l" t="t" r="r" b="b"/>
              <a:pathLst>
                <a:path w="34925" h="23495">
                  <a:moveTo>
                    <a:pt x="0" y="0"/>
                  </a:moveTo>
                  <a:lnTo>
                    <a:pt x="0" y="3403"/>
                  </a:lnTo>
                  <a:lnTo>
                    <a:pt x="34501" y="23350"/>
                  </a:lnTo>
                  <a:lnTo>
                    <a:pt x="34501" y="1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3160" y="8049650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0" y="0"/>
                  </a:moveTo>
                  <a:lnTo>
                    <a:pt x="0" y="32533"/>
                  </a:lnTo>
                  <a:lnTo>
                    <a:pt x="34512" y="52438"/>
                  </a:lnTo>
                  <a:lnTo>
                    <a:pt x="34512" y="50029"/>
                  </a:lnTo>
                  <a:lnTo>
                    <a:pt x="2052" y="31318"/>
                  </a:lnTo>
                  <a:lnTo>
                    <a:pt x="2052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35212" y="8050821"/>
              <a:ext cx="33020" cy="48895"/>
            </a:xfrm>
            <a:custGeom>
              <a:avLst/>
              <a:gdLst/>
              <a:ahLst/>
              <a:cxnLst/>
              <a:rect l="l" t="t" r="r" b="b"/>
              <a:pathLst>
                <a:path w="33019" h="48895">
                  <a:moveTo>
                    <a:pt x="0" y="0"/>
                  </a:moveTo>
                  <a:lnTo>
                    <a:pt x="0" y="30145"/>
                  </a:lnTo>
                  <a:lnTo>
                    <a:pt x="32459" y="48857"/>
                  </a:lnTo>
                  <a:lnTo>
                    <a:pt x="32459" y="18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37146" y="8055135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4" h="18415">
                  <a:moveTo>
                    <a:pt x="0" y="0"/>
                  </a:moveTo>
                  <a:lnTo>
                    <a:pt x="0" y="11224"/>
                  </a:lnTo>
                  <a:lnTo>
                    <a:pt x="11476" y="17821"/>
                  </a:lnTo>
                  <a:lnTo>
                    <a:pt x="11476" y="6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37139" y="8070450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0"/>
                  </a:moveTo>
                  <a:lnTo>
                    <a:pt x="0" y="4900"/>
                  </a:lnTo>
                  <a:lnTo>
                    <a:pt x="30533" y="22470"/>
                  </a:lnTo>
                  <a:lnTo>
                    <a:pt x="30533" y="17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02714" y="9375113"/>
              <a:ext cx="911225" cy="537845"/>
            </a:xfrm>
            <a:custGeom>
              <a:avLst/>
              <a:gdLst/>
              <a:ahLst/>
              <a:cxnLst/>
              <a:rect l="l" t="t" r="r" b="b"/>
              <a:pathLst>
                <a:path w="911225" h="537845">
                  <a:moveTo>
                    <a:pt x="0" y="0"/>
                  </a:moveTo>
                  <a:lnTo>
                    <a:pt x="20" y="11769"/>
                  </a:lnTo>
                  <a:lnTo>
                    <a:pt x="911082" y="537732"/>
                  </a:lnTo>
                  <a:lnTo>
                    <a:pt x="911050" y="526036"/>
                  </a:lnTo>
                  <a:lnTo>
                    <a:pt x="429201" y="128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34668" y="9268923"/>
              <a:ext cx="1942464" cy="781050"/>
            </a:xfrm>
            <a:custGeom>
              <a:avLst/>
              <a:gdLst/>
              <a:ahLst/>
              <a:cxnLst/>
              <a:rect l="l" t="t" r="r" b="b"/>
              <a:pathLst>
                <a:path w="1942464" h="781050">
                  <a:moveTo>
                    <a:pt x="68059" y="117970"/>
                  </a:moveTo>
                  <a:lnTo>
                    <a:pt x="68033" y="106197"/>
                  </a:lnTo>
                  <a:lnTo>
                    <a:pt x="25" y="0"/>
                  </a:lnTo>
                  <a:lnTo>
                    <a:pt x="0" y="11633"/>
                  </a:lnTo>
                  <a:lnTo>
                    <a:pt x="7607" y="83032"/>
                  </a:lnTo>
                  <a:lnTo>
                    <a:pt x="68059" y="117970"/>
                  </a:lnTo>
                  <a:close/>
                </a:path>
                <a:path w="1942464" h="781050">
                  <a:moveTo>
                    <a:pt x="1942350" y="417271"/>
                  </a:moveTo>
                  <a:lnTo>
                    <a:pt x="979093" y="632231"/>
                  </a:lnTo>
                  <a:lnTo>
                    <a:pt x="979119" y="643928"/>
                  </a:lnTo>
                  <a:lnTo>
                    <a:pt x="1208963" y="776643"/>
                  </a:lnTo>
                  <a:lnTo>
                    <a:pt x="1332598" y="780999"/>
                  </a:lnTo>
                  <a:lnTo>
                    <a:pt x="1942350" y="428967"/>
                  </a:lnTo>
                  <a:lnTo>
                    <a:pt x="1942350" y="417271"/>
                  </a:lnTo>
                  <a:close/>
                </a:path>
              </a:pathLst>
            </a:custGeom>
            <a:solidFill>
              <a:srgbClr val="BA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02710" y="8956068"/>
              <a:ext cx="1637030" cy="945515"/>
            </a:xfrm>
            <a:custGeom>
              <a:avLst/>
              <a:gdLst/>
              <a:ahLst/>
              <a:cxnLst/>
              <a:rect l="l" t="t" r="r" b="b"/>
              <a:pathLst>
                <a:path w="1637030" h="945515">
                  <a:moveTo>
                    <a:pt x="725737" y="0"/>
                  </a:moveTo>
                  <a:lnTo>
                    <a:pt x="0" y="419044"/>
                  </a:lnTo>
                  <a:lnTo>
                    <a:pt x="911061" y="945081"/>
                  </a:lnTo>
                  <a:lnTo>
                    <a:pt x="1636819" y="526025"/>
                  </a:lnTo>
                  <a:lnTo>
                    <a:pt x="725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13766" y="9482087"/>
              <a:ext cx="963269" cy="55618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4696" y="8916827"/>
              <a:ext cx="793755" cy="45828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877566" y="9692176"/>
              <a:ext cx="427355" cy="247015"/>
            </a:xfrm>
            <a:custGeom>
              <a:avLst/>
              <a:gdLst/>
              <a:ahLst/>
              <a:cxnLst/>
              <a:rect l="l" t="t" r="r" b="b"/>
              <a:pathLst>
                <a:path w="427354" h="247015">
                  <a:moveTo>
                    <a:pt x="72974" y="246418"/>
                  </a:moveTo>
                  <a:lnTo>
                    <a:pt x="68630" y="204317"/>
                  </a:lnTo>
                  <a:lnTo>
                    <a:pt x="0" y="243928"/>
                  </a:lnTo>
                  <a:lnTo>
                    <a:pt x="72974" y="246418"/>
                  </a:lnTo>
                  <a:close/>
                </a:path>
                <a:path w="427354" h="247015">
                  <a:moveTo>
                    <a:pt x="249872" y="144233"/>
                  </a:moveTo>
                  <a:lnTo>
                    <a:pt x="245529" y="102133"/>
                  </a:lnTo>
                  <a:lnTo>
                    <a:pt x="176923" y="141744"/>
                  </a:lnTo>
                  <a:lnTo>
                    <a:pt x="249872" y="144233"/>
                  </a:lnTo>
                  <a:close/>
                </a:path>
                <a:path w="427354" h="247015">
                  <a:moveTo>
                    <a:pt x="426758" y="42062"/>
                  </a:moveTo>
                  <a:lnTo>
                    <a:pt x="422440" y="0"/>
                  </a:lnTo>
                  <a:lnTo>
                    <a:pt x="353834" y="39662"/>
                  </a:lnTo>
                  <a:lnTo>
                    <a:pt x="426758" y="42062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86221" y="9697167"/>
              <a:ext cx="184150" cy="106680"/>
            </a:xfrm>
            <a:custGeom>
              <a:avLst/>
              <a:gdLst/>
              <a:ahLst/>
              <a:cxnLst/>
              <a:rect l="l" t="t" r="r" b="b"/>
              <a:pathLst>
                <a:path w="184150" h="106679">
                  <a:moveTo>
                    <a:pt x="91863" y="0"/>
                  </a:moveTo>
                  <a:lnTo>
                    <a:pt x="57305" y="3877"/>
                  </a:lnTo>
                  <a:lnTo>
                    <a:pt x="26940" y="15509"/>
                  </a:lnTo>
                  <a:lnTo>
                    <a:pt x="6737" y="33056"/>
                  </a:lnTo>
                  <a:lnTo>
                    <a:pt x="0" y="53018"/>
                  </a:lnTo>
                  <a:lnTo>
                    <a:pt x="6724" y="72981"/>
                  </a:lnTo>
                  <a:lnTo>
                    <a:pt x="26908" y="90533"/>
                  </a:lnTo>
                  <a:lnTo>
                    <a:pt x="57298" y="102189"/>
                  </a:lnTo>
                  <a:lnTo>
                    <a:pt x="91859" y="106060"/>
                  </a:lnTo>
                  <a:lnTo>
                    <a:pt x="126421" y="102156"/>
                  </a:lnTo>
                  <a:lnTo>
                    <a:pt x="156810" y="90481"/>
                  </a:lnTo>
                  <a:lnTo>
                    <a:pt x="176986" y="72959"/>
                  </a:lnTo>
                  <a:lnTo>
                    <a:pt x="183715" y="53011"/>
                  </a:lnTo>
                  <a:lnTo>
                    <a:pt x="176992" y="33055"/>
                  </a:lnTo>
                  <a:lnTo>
                    <a:pt x="156810" y="15509"/>
                  </a:lnTo>
                  <a:lnTo>
                    <a:pt x="126427" y="3877"/>
                  </a:lnTo>
                  <a:lnTo>
                    <a:pt x="91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47765" y="9714730"/>
              <a:ext cx="92075" cy="68580"/>
            </a:xfrm>
            <a:custGeom>
              <a:avLst/>
              <a:gdLst/>
              <a:ahLst/>
              <a:cxnLst/>
              <a:rect l="l" t="t" r="r" b="b"/>
              <a:pathLst>
                <a:path w="92075" h="68579">
                  <a:moveTo>
                    <a:pt x="13821" y="0"/>
                  </a:moveTo>
                  <a:lnTo>
                    <a:pt x="0" y="7957"/>
                  </a:lnTo>
                  <a:lnTo>
                    <a:pt x="28585" y="24491"/>
                  </a:lnTo>
                  <a:lnTo>
                    <a:pt x="17413" y="30972"/>
                  </a:lnTo>
                  <a:lnTo>
                    <a:pt x="7199" y="38578"/>
                  </a:lnTo>
                  <a:lnTo>
                    <a:pt x="2420" y="46675"/>
                  </a:lnTo>
                  <a:lnTo>
                    <a:pt x="4026" y="54837"/>
                  </a:lnTo>
                  <a:lnTo>
                    <a:pt x="12973" y="62636"/>
                  </a:lnTo>
                  <a:lnTo>
                    <a:pt x="26658" y="67927"/>
                  </a:lnTo>
                  <a:lnTo>
                    <a:pt x="40397" y="68571"/>
                  </a:lnTo>
                  <a:lnTo>
                    <a:pt x="53974" y="65378"/>
                  </a:lnTo>
                  <a:lnTo>
                    <a:pt x="67170" y="59160"/>
                  </a:lnTo>
                  <a:lnTo>
                    <a:pt x="69064" y="58066"/>
                  </a:lnTo>
                  <a:lnTo>
                    <a:pt x="41193" y="58066"/>
                  </a:lnTo>
                  <a:lnTo>
                    <a:pt x="33835" y="57686"/>
                  </a:lnTo>
                  <a:lnTo>
                    <a:pt x="26564" y="54804"/>
                  </a:lnTo>
                  <a:lnTo>
                    <a:pt x="21384" y="50595"/>
                  </a:lnTo>
                  <a:lnTo>
                    <a:pt x="20155" y="46196"/>
                  </a:lnTo>
                  <a:lnTo>
                    <a:pt x="22881" y="41583"/>
                  </a:lnTo>
                  <a:lnTo>
                    <a:pt x="29569" y="36731"/>
                  </a:lnTo>
                  <a:lnTo>
                    <a:pt x="39653" y="30920"/>
                  </a:lnTo>
                  <a:lnTo>
                    <a:pt x="67430" y="30920"/>
                  </a:lnTo>
                  <a:lnTo>
                    <a:pt x="13821" y="0"/>
                  </a:lnTo>
                  <a:close/>
                </a:path>
                <a:path w="92075" h="68579">
                  <a:moveTo>
                    <a:pt x="67430" y="30920"/>
                  </a:moveTo>
                  <a:lnTo>
                    <a:pt x="39653" y="30920"/>
                  </a:lnTo>
                  <a:lnTo>
                    <a:pt x="66846" y="46595"/>
                  </a:lnTo>
                  <a:lnTo>
                    <a:pt x="57181" y="52155"/>
                  </a:lnTo>
                  <a:lnTo>
                    <a:pt x="48891" y="56153"/>
                  </a:lnTo>
                  <a:lnTo>
                    <a:pt x="41193" y="58066"/>
                  </a:lnTo>
                  <a:lnTo>
                    <a:pt x="69064" y="58066"/>
                  </a:lnTo>
                  <a:lnTo>
                    <a:pt x="91756" y="44951"/>
                  </a:lnTo>
                  <a:lnTo>
                    <a:pt x="67430" y="30920"/>
                  </a:lnTo>
                  <a:close/>
                </a:path>
              </a:pathLst>
            </a:custGeom>
            <a:solidFill>
              <a:srgbClr val="1212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74455" y="9058335"/>
              <a:ext cx="1215723" cy="70919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885804" y="8575487"/>
              <a:ext cx="2302510" cy="1296670"/>
            </a:xfrm>
            <a:custGeom>
              <a:avLst/>
              <a:gdLst/>
              <a:ahLst/>
              <a:cxnLst/>
              <a:rect l="l" t="t" r="r" b="b"/>
              <a:pathLst>
                <a:path w="2302510" h="1296670">
                  <a:moveTo>
                    <a:pt x="1436937" y="0"/>
                  </a:moveTo>
                  <a:lnTo>
                    <a:pt x="1390605" y="5239"/>
                  </a:lnTo>
                  <a:lnTo>
                    <a:pt x="1349906" y="20848"/>
                  </a:lnTo>
                  <a:lnTo>
                    <a:pt x="47244" y="772962"/>
                  </a:lnTo>
                  <a:lnTo>
                    <a:pt x="2324" y="770846"/>
                  </a:lnTo>
                  <a:lnTo>
                    <a:pt x="9287" y="821540"/>
                  </a:lnTo>
                  <a:lnTo>
                    <a:pt x="776227" y="1271920"/>
                  </a:lnTo>
                  <a:lnTo>
                    <a:pt x="822759" y="1291329"/>
                  </a:lnTo>
                  <a:lnTo>
                    <a:pt x="867730" y="1296402"/>
                  </a:lnTo>
                  <a:lnTo>
                    <a:pt x="910490" y="1289235"/>
                  </a:lnTo>
                  <a:lnTo>
                    <a:pt x="950389" y="1271920"/>
                  </a:lnTo>
                  <a:lnTo>
                    <a:pt x="2264203" y="513430"/>
                  </a:lnTo>
                  <a:lnTo>
                    <a:pt x="2297747" y="477312"/>
                  </a:lnTo>
                  <a:lnTo>
                    <a:pt x="2302505" y="442008"/>
                  </a:lnTo>
                  <a:lnTo>
                    <a:pt x="2233848" y="405203"/>
                  </a:lnTo>
                  <a:lnTo>
                    <a:pt x="2222654" y="424302"/>
                  </a:lnTo>
                  <a:lnTo>
                    <a:pt x="1524079" y="20796"/>
                  </a:lnTo>
                  <a:lnTo>
                    <a:pt x="1483297" y="5171"/>
                  </a:lnTo>
                  <a:lnTo>
                    <a:pt x="1436937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87987" y="8520382"/>
              <a:ext cx="2300605" cy="1328420"/>
            </a:xfrm>
            <a:custGeom>
              <a:avLst/>
              <a:gdLst/>
              <a:ahLst/>
              <a:cxnLst/>
              <a:rect l="l" t="t" r="r" b="b"/>
              <a:pathLst>
                <a:path w="2300604" h="1328420">
                  <a:moveTo>
                    <a:pt x="1437017" y="0"/>
                  </a:moveTo>
                  <a:lnTo>
                    <a:pt x="1390686" y="5221"/>
                  </a:lnTo>
                  <a:lnTo>
                    <a:pt x="1349940" y="20826"/>
                  </a:lnTo>
                  <a:lnTo>
                    <a:pt x="36022" y="779400"/>
                  </a:lnTo>
                  <a:lnTo>
                    <a:pt x="0" y="829697"/>
                  </a:lnTo>
                  <a:lnTo>
                    <a:pt x="9005" y="856442"/>
                  </a:lnTo>
                  <a:lnTo>
                    <a:pt x="36022" y="879931"/>
                  </a:lnTo>
                  <a:lnTo>
                    <a:pt x="776355" y="1307384"/>
                  </a:lnTo>
                  <a:lnTo>
                    <a:pt x="817085" y="1323033"/>
                  </a:lnTo>
                  <a:lnTo>
                    <a:pt x="863396" y="1328250"/>
                  </a:lnTo>
                  <a:lnTo>
                    <a:pt x="909701" y="1323033"/>
                  </a:lnTo>
                  <a:lnTo>
                    <a:pt x="950413" y="1307384"/>
                  </a:lnTo>
                  <a:lnTo>
                    <a:pt x="2264279" y="548705"/>
                  </a:lnTo>
                  <a:lnTo>
                    <a:pt x="2291392" y="525271"/>
                  </a:lnTo>
                  <a:lnTo>
                    <a:pt x="2300405" y="498533"/>
                  </a:lnTo>
                  <a:lnTo>
                    <a:pt x="2291341" y="471761"/>
                  </a:lnTo>
                  <a:lnTo>
                    <a:pt x="2264226" y="448227"/>
                  </a:lnTo>
                  <a:lnTo>
                    <a:pt x="1524102" y="20826"/>
                  </a:lnTo>
                  <a:lnTo>
                    <a:pt x="1483350" y="5191"/>
                  </a:lnTo>
                  <a:lnTo>
                    <a:pt x="1437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85259" y="8789130"/>
              <a:ext cx="1355725" cy="897255"/>
            </a:xfrm>
            <a:custGeom>
              <a:avLst/>
              <a:gdLst/>
              <a:ahLst/>
              <a:cxnLst/>
              <a:rect l="l" t="t" r="r" b="b"/>
              <a:pathLst>
                <a:path w="1355725" h="897254">
                  <a:moveTo>
                    <a:pt x="264871" y="348195"/>
                  </a:moveTo>
                  <a:lnTo>
                    <a:pt x="243941" y="320484"/>
                  </a:lnTo>
                  <a:lnTo>
                    <a:pt x="232803" y="312635"/>
                  </a:lnTo>
                  <a:lnTo>
                    <a:pt x="232803" y="368033"/>
                  </a:lnTo>
                  <a:lnTo>
                    <a:pt x="220637" y="380796"/>
                  </a:lnTo>
                  <a:lnTo>
                    <a:pt x="198742" y="387705"/>
                  </a:lnTo>
                  <a:lnTo>
                    <a:pt x="170040" y="386245"/>
                  </a:lnTo>
                  <a:lnTo>
                    <a:pt x="134277" y="375348"/>
                  </a:lnTo>
                  <a:lnTo>
                    <a:pt x="91173" y="353923"/>
                  </a:lnTo>
                  <a:lnTo>
                    <a:pt x="53848" y="328917"/>
                  </a:lnTo>
                  <a:lnTo>
                    <a:pt x="34531" y="308013"/>
                  </a:lnTo>
                  <a:lnTo>
                    <a:pt x="31584" y="291198"/>
                  </a:lnTo>
                  <a:lnTo>
                    <a:pt x="43332" y="278422"/>
                  </a:lnTo>
                  <a:lnTo>
                    <a:pt x="65646" y="271526"/>
                  </a:lnTo>
                  <a:lnTo>
                    <a:pt x="94894" y="273164"/>
                  </a:lnTo>
                  <a:lnTo>
                    <a:pt x="174447" y="305854"/>
                  </a:lnTo>
                  <a:lnTo>
                    <a:pt x="211594" y="330746"/>
                  </a:lnTo>
                  <a:lnTo>
                    <a:pt x="232803" y="368033"/>
                  </a:lnTo>
                  <a:lnTo>
                    <a:pt x="232803" y="312635"/>
                  </a:lnTo>
                  <a:lnTo>
                    <a:pt x="201269" y="290410"/>
                  </a:lnTo>
                  <a:lnTo>
                    <a:pt x="161404" y="271526"/>
                  </a:lnTo>
                  <a:lnTo>
                    <a:pt x="148945" y="265633"/>
                  </a:lnTo>
                  <a:lnTo>
                    <a:pt x="100457" y="253276"/>
                  </a:lnTo>
                  <a:lnTo>
                    <a:pt x="57378" y="253301"/>
                  </a:lnTo>
                  <a:lnTo>
                    <a:pt x="21259" y="265684"/>
                  </a:lnTo>
                  <a:lnTo>
                    <a:pt x="0" y="286423"/>
                  </a:lnTo>
                  <a:lnTo>
                    <a:pt x="38" y="311238"/>
                  </a:lnTo>
                  <a:lnTo>
                    <a:pt x="21463" y="339204"/>
                  </a:lnTo>
                  <a:lnTo>
                    <a:pt x="64401" y="369379"/>
                  </a:lnTo>
                  <a:lnTo>
                    <a:pt x="116509" y="394068"/>
                  </a:lnTo>
                  <a:lnTo>
                    <a:pt x="164503" y="406171"/>
                  </a:lnTo>
                  <a:lnTo>
                    <a:pt x="207035" y="405917"/>
                  </a:lnTo>
                  <a:lnTo>
                    <a:pt x="242760" y="393534"/>
                  </a:lnTo>
                  <a:lnTo>
                    <a:pt x="248843" y="387705"/>
                  </a:lnTo>
                  <a:lnTo>
                    <a:pt x="264375" y="372808"/>
                  </a:lnTo>
                  <a:lnTo>
                    <a:pt x="264871" y="348195"/>
                  </a:lnTo>
                  <a:close/>
                </a:path>
                <a:path w="1355725" h="897254">
                  <a:moveTo>
                    <a:pt x="431139" y="252222"/>
                  </a:moveTo>
                  <a:lnTo>
                    <a:pt x="410197" y="224497"/>
                  </a:lnTo>
                  <a:lnTo>
                    <a:pt x="399059" y="216662"/>
                  </a:lnTo>
                  <a:lnTo>
                    <a:pt x="399059" y="272046"/>
                  </a:lnTo>
                  <a:lnTo>
                    <a:pt x="386905" y="284810"/>
                  </a:lnTo>
                  <a:lnTo>
                    <a:pt x="365048" y="291731"/>
                  </a:lnTo>
                  <a:lnTo>
                    <a:pt x="336372" y="290283"/>
                  </a:lnTo>
                  <a:lnTo>
                    <a:pt x="300596" y="279387"/>
                  </a:lnTo>
                  <a:lnTo>
                    <a:pt x="257441" y="257962"/>
                  </a:lnTo>
                  <a:lnTo>
                    <a:pt x="220103" y="232918"/>
                  </a:lnTo>
                  <a:lnTo>
                    <a:pt x="200787" y="212013"/>
                  </a:lnTo>
                  <a:lnTo>
                    <a:pt x="197853" y="195199"/>
                  </a:lnTo>
                  <a:lnTo>
                    <a:pt x="209651" y="182460"/>
                  </a:lnTo>
                  <a:lnTo>
                    <a:pt x="231902" y="175539"/>
                  </a:lnTo>
                  <a:lnTo>
                    <a:pt x="261137" y="177177"/>
                  </a:lnTo>
                  <a:lnTo>
                    <a:pt x="340766" y="209880"/>
                  </a:lnTo>
                  <a:lnTo>
                    <a:pt x="377875" y="234772"/>
                  </a:lnTo>
                  <a:lnTo>
                    <a:pt x="399059" y="272046"/>
                  </a:lnTo>
                  <a:lnTo>
                    <a:pt x="399059" y="216662"/>
                  </a:lnTo>
                  <a:lnTo>
                    <a:pt x="367487" y="194437"/>
                  </a:lnTo>
                  <a:lnTo>
                    <a:pt x="327634" y="175539"/>
                  </a:lnTo>
                  <a:lnTo>
                    <a:pt x="315188" y="169633"/>
                  </a:lnTo>
                  <a:lnTo>
                    <a:pt x="266725" y="157276"/>
                  </a:lnTo>
                  <a:lnTo>
                    <a:pt x="223647" y="157314"/>
                  </a:lnTo>
                  <a:lnTo>
                    <a:pt x="187528" y="169697"/>
                  </a:lnTo>
                  <a:lnTo>
                    <a:pt x="166243" y="190423"/>
                  </a:lnTo>
                  <a:lnTo>
                    <a:pt x="166293" y="215239"/>
                  </a:lnTo>
                  <a:lnTo>
                    <a:pt x="187756" y="243205"/>
                  </a:lnTo>
                  <a:lnTo>
                    <a:pt x="230682" y="273405"/>
                  </a:lnTo>
                  <a:lnTo>
                    <a:pt x="282765" y="298069"/>
                  </a:lnTo>
                  <a:lnTo>
                    <a:pt x="330758" y="310184"/>
                  </a:lnTo>
                  <a:lnTo>
                    <a:pt x="373278" y="309956"/>
                  </a:lnTo>
                  <a:lnTo>
                    <a:pt x="408978" y="297586"/>
                  </a:lnTo>
                  <a:lnTo>
                    <a:pt x="415086" y="291731"/>
                  </a:lnTo>
                  <a:lnTo>
                    <a:pt x="430631" y="276847"/>
                  </a:lnTo>
                  <a:lnTo>
                    <a:pt x="431139" y="252222"/>
                  </a:lnTo>
                  <a:close/>
                </a:path>
                <a:path w="1355725" h="897254">
                  <a:moveTo>
                    <a:pt x="431228" y="872807"/>
                  </a:moveTo>
                  <a:lnTo>
                    <a:pt x="429602" y="865174"/>
                  </a:lnTo>
                  <a:lnTo>
                    <a:pt x="422427" y="858621"/>
                  </a:lnTo>
                  <a:lnTo>
                    <a:pt x="412877" y="854824"/>
                  </a:lnTo>
                  <a:lnTo>
                    <a:pt x="402805" y="853478"/>
                  </a:lnTo>
                  <a:lnTo>
                    <a:pt x="392836" y="853935"/>
                  </a:lnTo>
                  <a:lnTo>
                    <a:pt x="383590" y="855560"/>
                  </a:lnTo>
                  <a:lnTo>
                    <a:pt x="359829" y="861009"/>
                  </a:lnTo>
                  <a:lnTo>
                    <a:pt x="353326" y="861936"/>
                  </a:lnTo>
                  <a:lnTo>
                    <a:pt x="347535" y="861682"/>
                  </a:lnTo>
                  <a:lnTo>
                    <a:pt x="342214" y="859739"/>
                  </a:lnTo>
                  <a:lnTo>
                    <a:pt x="335800" y="855980"/>
                  </a:lnTo>
                  <a:lnTo>
                    <a:pt x="336664" y="850646"/>
                  </a:lnTo>
                  <a:lnTo>
                    <a:pt x="376961" y="838098"/>
                  </a:lnTo>
                  <a:lnTo>
                    <a:pt x="375627" y="827405"/>
                  </a:lnTo>
                  <a:lnTo>
                    <a:pt x="333476" y="837666"/>
                  </a:lnTo>
                  <a:lnTo>
                    <a:pt x="318858" y="854468"/>
                  </a:lnTo>
                  <a:lnTo>
                    <a:pt x="320802" y="862406"/>
                  </a:lnTo>
                  <a:lnTo>
                    <a:pt x="328295" y="869124"/>
                  </a:lnTo>
                  <a:lnTo>
                    <a:pt x="337527" y="873023"/>
                  </a:lnTo>
                  <a:lnTo>
                    <a:pt x="347167" y="874572"/>
                  </a:lnTo>
                  <a:lnTo>
                    <a:pt x="357187" y="874217"/>
                  </a:lnTo>
                  <a:lnTo>
                    <a:pt x="367538" y="872375"/>
                  </a:lnTo>
                  <a:lnTo>
                    <a:pt x="390525" y="866902"/>
                  </a:lnTo>
                  <a:lnTo>
                    <a:pt x="397116" y="865835"/>
                  </a:lnTo>
                  <a:lnTo>
                    <a:pt x="403123" y="865911"/>
                  </a:lnTo>
                  <a:lnTo>
                    <a:pt x="408368" y="867689"/>
                  </a:lnTo>
                  <a:lnTo>
                    <a:pt x="414439" y="871220"/>
                  </a:lnTo>
                  <a:lnTo>
                    <a:pt x="412953" y="876338"/>
                  </a:lnTo>
                  <a:lnTo>
                    <a:pt x="379958" y="887158"/>
                  </a:lnTo>
                  <a:lnTo>
                    <a:pt x="381825" y="896924"/>
                  </a:lnTo>
                  <a:lnTo>
                    <a:pt x="427329" y="880745"/>
                  </a:lnTo>
                  <a:lnTo>
                    <a:pt x="431228" y="872807"/>
                  </a:lnTo>
                  <a:close/>
                </a:path>
                <a:path w="1355725" h="897254">
                  <a:moveTo>
                    <a:pt x="498475" y="834021"/>
                  </a:moveTo>
                  <a:lnTo>
                    <a:pt x="496836" y="826414"/>
                  </a:lnTo>
                  <a:lnTo>
                    <a:pt x="489686" y="819886"/>
                  </a:lnTo>
                  <a:lnTo>
                    <a:pt x="480110" y="816038"/>
                  </a:lnTo>
                  <a:lnTo>
                    <a:pt x="470014" y="814654"/>
                  </a:lnTo>
                  <a:lnTo>
                    <a:pt x="460044" y="815111"/>
                  </a:lnTo>
                  <a:lnTo>
                    <a:pt x="450799" y="816749"/>
                  </a:lnTo>
                  <a:lnTo>
                    <a:pt x="427062" y="822198"/>
                  </a:lnTo>
                  <a:lnTo>
                    <a:pt x="420585" y="823125"/>
                  </a:lnTo>
                  <a:lnTo>
                    <a:pt x="414794" y="822858"/>
                  </a:lnTo>
                  <a:lnTo>
                    <a:pt x="409473" y="820889"/>
                  </a:lnTo>
                  <a:lnTo>
                    <a:pt x="403009" y="817143"/>
                  </a:lnTo>
                  <a:lnTo>
                    <a:pt x="403898" y="811847"/>
                  </a:lnTo>
                  <a:lnTo>
                    <a:pt x="444233" y="799299"/>
                  </a:lnTo>
                  <a:lnTo>
                    <a:pt x="442861" y="788543"/>
                  </a:lnTo>
                  <a:lnTo>
                    <a:pt x="400685" y="798804"/>
                  </a:lnTo>
                  <a:lnTo>
                    <a:pt x="386067" y="815632"/>
                  </a:lnTo>
                  <a:lnTo>
                    <a:pt x="388023" y="823569"/>
                  </a:lnTo>
                  <a:lnTo>
                    <a:pt x="395516" y="830249"/>
                  </a:lnTo>
                  <a:lnTo>
                    <a:pt x="404787" y="834148"/>
                  </a:lnTo>
                  <a:lnTo>
                    <a:pt x="414426" y="835710"/>
                  </a:lnTo>
                  <a:lnTo>
                    <a:pt x="424446" y="835380"/>
                  </a:lnTo>
                  <a:lnTo>
                    <a:pt x="434797" y="833577"/>
                  </a:lnTo>
                  <a:lnTo>
                    <a:pt x="457796" y="828090"/>
                  </a:lnTo>
                  <a:lnTo>
                    <a:pt x="464362" y="827024"/>
                  </a:lnTo>
                  <a:lnTo>
                    <a:pt x="470331" y="827112"/>
                  </a:lnTo>
                  <a:lnTo>
                    <a:pt x="475576" y="828890"/>
                  </a:lnTo>
                  <a:lnTo>
                    <a:pt x="481698" y="832370"/>
                  </a:lnTo>
                  <a:lnTo>
                    <a:pt x="480161" y="837552"/>
                  </a:lnTo>
                  <a:lnTo>
                    <a:pt x="447154" y="848372"/>
                  </a:lnTo>
                  <a:lnTo>
                    <a:pt x="449084" y="858088"/>
                  </a:lnTo>
                  <a:lnTo>
                    <a:pt x="494576" y="841959"/>
                  </a:lnTo>
                  <a:lnTo>
                    <a:pt x="498475" y="834021"/>
                  </a:lnTo>
                  <a:close/>
                </a:path>
                <a:path w="1355725" h="897254">
                  <a:moveTo>
                    <a:pt x="564261" y="802017"/>
                  </a:moveTo>
                  <a:lnTo>
                    <a:pt x="562787" y="800354"/>
                  </a:lnTo>
                  <a:lnTo>
                    <a:pt x="544715" y="779894"/>
                  </a:lnTo>
                  <a:lnTo>
                    <a:pt x="544715" y="800087"/>
                  </a:lnTo>
                  <a:lnTo>
                    <a:pt x="544169" y="800354"/>
                  </a:lnTo>
                  <a:lnTo>
                    <a:pt x="517956" y="791629"/>
                  </a:lnTo>
                  <a:lnTo>
                    <a:pt x="496176" y="784733"/>
                  </a:lnTo>
                  <a:lnTo>
                    <a:pt x="504520" y="779932"/>
                  </a:lnTo>
                  <a:lnTo>
                    <a:pt x="517398" y="772502"/>
                  </a:lnTo>
                  <a:lnTo>
                    <a:pt x="524649" y="780046"/>
                  </a:lnTo>
                  <a:lnTo>
                    <a:pt x="529361" y="785025"/>
                  </a:lnTo>
                  <a:lnTo>
                    <a:pt x="534352" y="790041"/>
                  </a:lnTo>
                  <a:lnTo>
                    <a:pt x="539496" y="795083"/>
                  </a:lnTo>
                  <a:lnTo>
                    <a:pt x="544715" y="800087"/>
                  </a:lnTo>
                  <a:lnTo>
                    <a:pt x="544715" y="779894"/>
                  </a:lnTo>
                  <a:lnTo>
                    <a:pt x="538200" y="772502"/>
                  </a:lnTo>
                  <a:lnTo>
                    <a:pt x="508190" y="738505"/>
                  </a:lnTo>
                  <a:lnTo>
                    <a:pt x="493293" y="747115"/>
                  </a:lnTo>
                  <a:lnTo>
                    <a:pt x="509231" y="763816"/>
                  </a:lnTo>
                  <a:lnTo>
                    <a:pt x="481317" y="779932"/>
                  </a:lnTo>
                  <a:lnTo>
                    <a:pt x="452386" y="770674"/>
                  </a:lnTo>
                  <a:lnTo>
                    <a:pt x="436892" y="779703"/>
                  </a:lnTo>
                  <a:lnTo>
                    <a:pt x="546925" y="811961"/>
                  </a:lnTo>
                  <a:lnTo>
                    <a:pt x="564261" y="802017"/>
                  </a:lnTo>
                  <a:close/>
                </a:path>
                <a:path w="1355725" h="897254">
                  <a:moveTo>
                    <a:pt x="621753" y="170040"/>
                  </a:moveTo>
                  <a:lnTo>
                    <a:pt x="526072" y="106692"/>
                  </a:lnTo>
                  <a:lnTo>
                    <a:pt x="502018" y="109804"/>
                  </a:lnTo>
                  <a:lnTo>
                    <a:pt x="498589" y="118237"/>
                  </a:lnTo>
                  <a:lnTo>
                    <a:pt x="494182" y="125488"/>
                  </a:lnTo>
                  <a:lnTo>
                    <a:pt x="487807" y="132041"/>
                  </a:lnTo>
                  <a:lnTo>
                    <a:pt x="478510" y="138353"/>
                  </a:lnTo>
                  <a:lnTo>
                    <a:pt x="456692" y="147332"/>
                  </a:lnTo>
                  <a:lnTo>
                    <a:pt x="433158" y="150304"/>
                  </a:lnTo>
                  <a:lnTo>
                    <a:pt x="409232" y="147116"/>
                  </a:lnTo>
                  <a:lnTo>
                    <a:pt x="386232" y="137591"/>
                  </a:lnTo>
                  <a:lnTo>
                    <a:pt x="369671" y="123825"/>
                  </a:lnTo>
                  <a:lnTo>
                    <a:pt x="364274" y="109194"/>
                  </a:lnTo>
                  <a:lnTo>
                    <a:pt x="369354" y="94970"/>
                  </a:lnTo>
                  <a:lnTo>
                    <a:pt x="403479" y="73647"/>
                  </a:lnTo>
                  <a:lnTo>
                    <a:pt x="443064" y="66014"/>
                  </a:lnTo>
                  <a:lnTo>
                    <a:pt x="462495" y="65354"/>
                  </a:lnTo>
                  <a:lnTo>
                    <a:pt x="457809" y="47231"/>
                  </a:lnTo>
                  <a:lnTo>
                    <a:pt x="410070" y="51612"/>
                  </a:lnTo>
                  <a:lnTo>
                    <a:pt x="358749" y="70789"/>
                  </a:lnTo>
                  <a:lnTo>
                    <a:pt x="327710" y="110477"/>
                  </a:lnTo>
                  <a:lnTo>
                    <a:pt x="334352" y="132829"/>
                  </a:lnTo>
                  <a:lnTo>
                    <a:pt x="359092" y="154038"/>
                  </a:lnTo>
                  <a:lnTo>
                    <a:pt x="394271" y="168313"/>
                  </a:lnTo>
                  <a:lnTo>
                    <a:pt x="429336" y="172123"/>
                  </a:lnTo>
                  <a:lnTo>
                    <a:pt x="462572" y="166979"/>
                  </a:lnTo>
                  <a:lnTo>
                    <a:pt x="500900" y="148717"/>
                  </a:lnTo>
                  <a:lnTo>
                    <a:pt x="516369" y="130479"/>
                  </a:lnTo>
                  <a:lnTo>
                    <a:pt x="573862" y="170268"/>
                  </a:lnTo>
                  <a:lnTo>
                    <a:pt x="491312" y="217932"/>
                  </a:lnTo>
                  <a:lnTo>
                    <a:pt x="515048" y="231749"/>
                  </a:lnTo>
                  <a:lnTo>
                    <a:pt x="621753" y="170040"/>
                  </a:lnTo>
                  <a:close/>
                </a:path>
                <a:path w="1355725" h="897254">
                  <a:moveTo>
                    <a:pt x="648157" y="753554"/>
                  </a:moveTo>
                  <a:lnTo>
                    <a:pt x="622198" y="738555"/>
                  </a:lnTo>
                  <a:lnTo>
                    <a:pt x="621665" y="738251"/>
                  </a:lnTo>
                  <a:lnTo>
                    <a:pt x="621665" y="755319"/>
                  </a:lnTo>
                  <a:lnTo>
                    <a:pt x="611276" y="761225"/>
                  </a:lnTo>
                  <a:lnTo>
                    <a:pt x="602488" y="765467"/>
                  </a:lnTo>
                  <a:lnTo>
                    <a:pt x="594334" y="767511"/>
                  </a:lnTo>
                  <a:lnTo>
                    <a:pt x="586511" y="767130"/>
                  </a:lnTo>
                  <a:lnTo>
                    <a:pt x="578726" y="764057"/>
                  </a:lnTo>
                  <a:lnTo>
                    <a:pt x="573214" y="759574"/>
                  </a:lnTo>
                  <a:lnTo>
                    <a:pt x="571893" y="754900"/>
                  </a:lnTo>
                  <a:lnTo>
                    <a:pt x="574802" y="749985"/>
                  </a:lnTo>
                  <a:lnTo>
                    <a:pt x="581926" y="744791"/>
                  </a:lnTo>
                  <a:lnTo>
                    <a:pt x="592607" y="738555"/>
                  </a:lnTo>
                  <a:lnTo>
                    <a:pt x="621665" y="755319"/>
                  </a:lnTo>
                  <a:lnTo>
                    <a:pt x="621665" y="738251"/>
                  </a:lnTo>
                  <a:lnTo>
                    <a:pt x="565162" y="705612"/>
                  </a:lnTo>
                  <a:lnTo>
                    <a:pt x="550354" y="714159"/>
                  </a:lnTo>
                  <a:lnTo>
                    <a:pt x="580859" y="731697"/>
                  </a:lnTo>
                  <a:lnTo>
                    <a:pt x="568998" y="738619"/>
                  </a:lnTo>
                  <a:lnTo>
                    <a:pt x="558088" y="746760"/>
                  </a:lnTo>
                  <a:lnTo>
                    <a:pt x="552983" y="755408"/>
                  </a:lnTo>
                  <a:lnTo>
                    <a:pt x="554697" y="764108"/>
                  </a:lnTo>
                  <a:lnTo>
                    <a:pt x="564261" y="772439"/>
                  </a:lnTo>
                  <a:lnTo>
                    <a:pt x="578827" y="778052"/>
                  </a:lnTo>
                  <a:lnTo>
                    <a:pt x="593458" y="778713"/>
                  </a:lnTo>
                  <a:lnTo>
                    <a:pt x="607923" y="775309"/>
                  </a:lnTo>
                  <a:lnTo>
                    <a:pt x="621982" y="768680"/>
                  </a:lnTo>
                  <a:lnTo>
                    <a:pt x="624001" y="767511"/>
                  </a:lnTo>
                  <a:lnTo>
                    <a:pt x="648157" y="753554"/>
                  </a:lnTo>
                  <a:close/>
                </a:path>
                <a:path w="1355725" h="897254">
                  <a:moveTo>
                    <a:pt x="736485" y="691095"/>
                  </a:moveTo>
                  <a:lnTo>
                    <a:pt x="731202" y="678459"/>
                  </a:lnTo>
                  <a:lnTo>
                    <a:pt x="716013" y="666203"/>
                  </a:lnTo>
                  <a:lnTo>
                    <a:pt x="694740" y="657313"/>
                  </a:lnTo>
                  <a:lnTo>
                    <a:pt x="673150" y="654265"/>
                  </a:lnTo>
                  <a:lnTo>
                    <a:pt x="652526" y="656653"/>
                  </a:lnTo>
                  <a:lnTo>
                    <a:pt x="618464" y="679996"/>
                  </a:lnTo>
                  <a:lnTo>
                    <a:pt x="617461" y="685088"/>
                  </a:lnTo>
                  <a:lnTo>
                    <a:pt x="654037" y="706196"/>
                  </a:lnTo>
                  <a:lnTo>
                    <a:pt x="683018" y="689559"/>
                  </a:lnTo>
                  <a:lnTo>
                    <a:pt x="670877" y="682586"/>
                  </a:lnTo>
                  <a:lnTo>
                    <a:pt x="655218" y="691603"/>
                  </a:lnTo>
                  <a:lnTo>
                    <a:pt x="637336" y="681266"/>
                  </a:lnTo>
                  <a:lnTo>
                    <a:pt x="672553" y="666000"/>
                  </a:lnTo>
                  <a:lnTo>
                    <a:pt x="686930" y="668718"/>
                  </a:lnTo>
                  <a:lnTo>
                    <a:pt x="701281" y="675144"/>
                  </a:lnTo>
                  <a:lnTo>
                    <a:pt x="712114" y="683425"/>
                  </a:lnTo>
                  <a:lnTo>
                    <a:pt x="716572" y="691756"/>
                  </a:lnTo>
                  <a:lnTo>
                    <a:pt x="714743" y="699655"/>
                  </a:lnTo>
                  <a:lnTo>
                    <a:pt x="706704" y="706653"/>
                  </a:lnTo>
                  <a:lnTo>
                    <a:pt x="698893" y="711187"/>
                  </a:lnTo>
                  <a:lnTo>
                    <a:pt x="690956" y="712177"/>
                  </a:lnTo>
                  <a:lnTo>
                    <a:pt x="682752" y="712228"/>
                  </a:lnTo>
                  <a:lnTo>
                    <a:pt x="684352" y="722210"/>
                  </a:lnTo>
                  <a:lnTo>
                    <a:pt x="732523" y="703199"/>
                  </a:lnTo>
                  <a:lnTo>
                    <a:pt x="736485" y="691095"/>
                  </a:lnTo>
                  <a:close/>
                </a:path>
                <a:path w="1355725" h="897254">
                  <a:moveTo>
                    <a:pt x="836930" y="644613"/>
                  </a:moveTo>
                  <a:lnTo>
                    <a:pt x="753872" y="596633"/>
                  </a:lnTo>
                  <a:lnTo>
                    <a:pt x="739736" y="604786"/>
                  </a:lnTo>
                  <a:lnTo>
                    <a:pt x="776109" y="625754"/>
                  </a:lnTo>
                  <a:lnTo>
                    <a:pt x="783361" y="629716"/>
                  </a:lnTo>
                  <a:lnTo>
                    <a:pt x="806069" y="640892"/>
                  </a:lnTo>
                  <a:lnTo>
                    <a:pt x="805522" y="641159"/>
                  </a:lnTo>
                  <a:lnTo>
                    <a:pt x="779360" y="635914"/>
                  </a:lnTo>
                  <a:lnTo>
                    <a:pt x="706755" y="623874"/>
                  </a:lnTo>
                  <a:lnTo>
                    <a:pt x="691629" y="632612"/>
                  </a:lnTo>
                  <a:lnTo>
                    <a:pt x="774725" y="680554"/>
                  </a:lnTo>
                  <a:lnTo>
                    <a:pt x="788733" y="672312"/>
                  </a:lnTo>
                  <a:lnTo>
                    <a:pt x="752754" y="651586"/>
                  </a:lnTo>
                  <a:lnTo>
                    <a:pt x="745413" y="647560"/>
                  </a:lnTo>
                  <a:lnTo>
                    <a:pt x="722528" y="636358"/>
                  </a:lnTo>
                  <a:lnTo>
                    <a:pt x="723074" y="636028"/>
                  </a:lnTo>
                  <a:lnTo>
                    <a:pt x="749249" y="641311"/>
                  </a:lnTo>
                  <a:lnTo>
                    <a:pt x="821740" y="653351"/>
                  </a:lnTo>
                  <a:lnTo>
                    <a:pt x="836930" y="644613"/>
                  </a:lnTo>
                  <a:close/>
                </a:path>
                <a:path w="1355725" h="897254">
                  <a:moveTo>
                    <a:pt x="872756" y="623874"/>
                  </a:moveTo>
                  <a:lnTo>
                    <a:pt x="789749" y="575995"/>
                  </a:lnTo>
                  <a:lnTo>
                    <a:pt x="774966" y="584479"/>
                  </a:lnTo>
                  <a:lnTo>
                    <a:pt x="857948" y="632383"/>
                  </a:lnTo>
                  <a:lnTo>
                    <a:pt x="872756" y="623874"/>
                  </a:lnTo>
                  <a:close/>
                </a:path>
                <a:path w="1355725" h="897254">
                  <a:moveTo>
                    <a:pt x="948690" y="580072"/>
                  </a:moveTo>
                  <a:lnTo>
                    <a:pt x="865670" y="532168"/>
                  </a:lnTo>
                  <a:lnTo>
                    <a:pt x="850900" y="540651"/>
                  </a:lnTo>
                  <a:lnTo>
                    <a:pt x="875169" y="554659"/>
                  </a:lnTo>
                  <a:lnTo>
                    <a:pt x="878090" y="570115"/>
                  </a:lnTo>
                  <a:lnTo>
                    <a:pt x="816495" y="560539"/>
                  </a:lnTo>
                  <a:lnTo>
                    <a:pt x="800277" y="569849"/>
                  </a:lnTo>
                  <a:lnTo>
                    <a:pt x="880745" y="581939"/>
                  </a:lnTo>
                  <a:lnTo>
                    <a:pt x="887641" y="615276"/>
                  </a:lnTo>
                  <a:lnTo>
                    <a:pt x="904036" y="605891"/>
                  </a:lnTo>
                  <a:lnTo>
                    <a:pt x="895807" y="567055"/>
                  </a:lnTo>
                  <a:lnTo>
                    <a:pt x="896251" y="566813"/>
                  </a:lnTo>
                  <a:lnTo>
                    <a:pt x="933958" y="588556"/>
                  </a:lnTo>
                  <a:lnTo>
                    <a:pt x="948690" y="580072"/>
                  </a:lnTo>
                  <a:close/>
                </a:path>
                <a:path w="1355725" h="897254">
                  <a:moveTo>
                    <a:pt x="1023950" y="536575"/>
                  </a:moveTo>
                  <a:lnTo>
                    <a:pt x="999858" y="522668"/>
                  </a:lnTo>
                  <a:lnTo>
                    <a:pt x="997356" y="521233"/>
                  </a:lnTo>
                  <a:lnTo>
                    <a:pt x="997356" y="538289"/>
                  </a:lnTo>
                  <a:lnTo>
                    <a:pt x="985532" y="545185"/>
                  </a:lnTo>
                  <a:lnTo>
                    <a:pt x="977392" y="549084"/>
                  </a:lnTo>
                  <a:lnTo>
                    <a:pt x="969746" y="550976"/>
                  </a:lnTo>
                  <a:lnTo>
                    <a:pt x="962444" y="550646"/>
                  </a:lnTo>
                  <a:lnTo>
                    <a:pt x="955294" y="547839"/>
                  </a:lnTo>
                  <a:lnTo>
                    <a:pt x="950252" y="543610"/>
                  </a:lnTo>
                  <a:lnTo>
                    <a:pt x="949159" y="539089"/>
                  </a:lnTo>
                  <a:lnTo>
                    <a:pt x="951953" y="534365"/>
                  </a:lnTo>
                  <a:lnTo>
                    <a:pt x="958557" y="529526"/>
                  </a:lnTo>
                  <a:lnTo>
                    <a:pt x="969403" y="523214"/>
                  </a:lnTo>
                  <a:lnTo>
                    <a:pt x="970368" y="522668"/>
                  </a:lnTo>
                  <a:lnTo>
                    <a:pt x="997356" y="538289"/>
                  </a:lnTo>
                  <a:lnTo>
                    <a:pt x="997356" y="521233"/>
                  </a:lnTo>
                  <a:lnTo>
                    <a:pt x="940955" y="488683"/>
                  </a:lnTo>
                  <a:lnTo>
                    <a:pt x="926160" y="497166"/>
                  </a:lnTo>
                  <a:lnTo>
                    <a:pt x="958672" y="515937"/>
                  </a:lnTo>
                  <a:lnTo>
                    <a:pt x="946023" y="523214"/>
                  </a:lnTo>
                  <a:lnTo>
                    <a:pt x="895591" y="514832"/>
                  </a:lnTo>
                  <a:lnTo>
                    <a:pt x="879068" y="524332"/>
                  </a:lnTo>
                  <a:lnTo>
                    <a:pt x="933564" y="532993"/>
                  </a:lnTo>
                  <a:lnTo>
                    <a:pt x="930173" y="538822"/>
                  </a:lnTo>
                  <a:lnTo>
                    <a:pt x="968844" y="562254"/>
                  </a:lnTo>
                  <a:lnTo>
                    <a:pt x="982611" y="559028"/>
                  </a:lnTo>
                  <a:lnTo>
                    <a:pt x="995908" y="552792"/>
                  </a:lnTo>
                  <a:lnTo>
                    <a:pt x="999045" y="550976"/>
                  </a:lnTo>
                  <a:lnTo>
                    <a:pt x="1023950" y="536575"/>
                  </a:lnTo>
                  <a:close/>
                </a:path>
                <a:path w="1355725" h="897254">
                  <a:moveTo>
                    <a:pt x="1078687" y="505002"/>
                  </a:moveTo>
                  <a:lnTo>
                    <a:pt x="1077239" y="503364"/>
                  </a:lnTo>
                  <a:lnTo>
                    <a:pt x="1059154" y="482866"/>
                  </a:lnTo>
                  <a:lnTo>
                    <a:pt x="1059154" y="503072"/>
                  </a:lnTo>
                  <a:lnTo>
                    <a:pt x="1058608" y="503364"/>
                  </a:lnTo>
                  <a:lnTo>
                    <a:pt x="1032332" y="494626"/>
                  </a:lnTo>
                  <a:lnTo>
                    <a:pt x="1010589" y="487794"/>
                  </a:lnTo>
                  <a:lnTo>
                    <a:pt x="1018997" y="482942"/>
                  </a:lnTo>
                  <a:lnTo>
                    <a:pt x="1031836" y="475538"/>
                  </a:lnTo>
                  <a:lnTo>
                    <a:pt x="1039063" y="483057"/>
                  </a:lnTo>
                  <a:lnTo>
                    <a:pt x="1043774" y="488035"/>
                  </a:lnTo>
                  <a:lnTo>
                    <a:pt x="1048727" y="493077"/>
                  </a:lnTo>
                  <a:lnTo>
                    <a:pt x="1053884" y="498106"/>
                  </a:lnTo>
                  <a:lnTo>
                    <a:pt x="1059154" y="503072"/>
                  </a:lnTo>
                  <a:lnTo>
                    <a:pt x="1059154" y="482866"/>
                  </a:lnTo>
                  <a:lnTo>
                    <a:pt x="1052703" y="475538"/>
                  </a:lnTo>
                  <a:lnTo>
                    <a:pt x="1022616" y="441426"/>
                  </a:lnTo>
                  <a:lnTo>
                    <a:pt x="1007732" y="450100"/>
                  </a:lnTo>
                  <a:lnTo>
                    <a:pt x="1023670" y="466877"/>
                  </a:lnTo>
                  <a:lnTo>
                    <a:pt x="995743" y="482942"/>
                  </a:lnTo>
                  <a:lnTo>
                    <a:pt x="966812" y="473659"/>
                  </a:lnTo>
                  <a:lnTo>
                    <a:pt x="951331" y="482676"/>
                  </a:lnTo>
                  <a:lnTo>
                    <a:pt x="1061415" y="515023"/>
                  </a:lnTo>
                  <a:lnTo>
                    <a:pt x="1078687" y="505002"/>
                  </a:lnTo>
                  <a:close/>
                </a:path>
                <a:path w="1355725" h="897254">
                  <a:moveTo>
                    <a:pt x="1162570" y="456552"/>
                  </a:moveTo>
                  <a:lnTo>
                    <a:pt x="1136611" y="441553"/>
                  </a:lnTo>
                  <a:lnTo>
                    <a:pt x="1136078" y="441248"/>
                  </a:lnTo>
                  <a:lnTo>
                    <a:pt x="1136078" y="458343"/>
                  </a:lnTo>
                  <a:lnTo>
                    <a:pt x="1125702" y="464235"/>
                  </a:lnTo>
                  <a:lnTo>
                    <a:pt x="1116914" y="468515"/>
                  </a:lnTo>
                  <a:lnTo>
                    <a:pt x="1108722" y="470547"/>
                  </a:lnTo>
                  <a:lnTo>
                    <a:pt x="1100886" y="470128"/>
                  </a:lnTo>
                  <a:lnTo>
                    <a:pt x="1093139" y="467042"/>
                  </a:lnTo>
                  <a:lnTo>
                    <a:pt x="1087615" y="462572"/>
                  </a:lnTo>
                  <a:lnTo>
                    <a:pt x="1086294" y="457898"/>
                  </a:lnTo>
                  <a:lnTo>
                    <a:pt x="1089202" y="452983"/>
                  </a:lnTo>
                  <a:lnTo>
                    <a:pt x="1096340" y="447776"/>
                  </a:lnTo>
                  <a:lnTo>
                    <a:pt x="1107097" y="441553"/>
                  </a:lnTo>
                  <a:lnTo>
                    <a:pt x="1136078" y="458343"/>
                  </a:lnTo>
                  <a:lnTo>
                    <a:pt x="1136078" y="441248"/>
                  </a:lnTo>
                  <a:lnTo>
                    <a:pt x="1079576" y="408597"/>
                  </a:lnTo>
                  <a:lnTo>
                    <a:pt x="1064780" y="417093"/>
                  </a:lnTo>
                  <a:lnTo>
                    <a:pt x="1095235" y="434771"/>
                  </a:lnTo>
                  <a:lnTo>
                    <a:pt x="1083360" y="441604"/>
                  </a:lnTo>
                  <a:lnTo>
                    <a:pt x="1072476" y="449770"/>
                  </a:lnTo>
                  <a:lnTo>
                    <a:pt x="1067384" y="458431"/>
                  </a:lnTo>
                  <a:lnTo>
                    <a:pt x="1069124" y="467131"/>
                  </a:lnTo>
                  <a:lnTo>
                    <a:pt x="1078687" y="475437"/>
                  </a:lnTo>
                  <a:lnTo>
                    <a:pt x="1093254" y="481050"/>
                  </a:lnTo>
                  <a:lnTo>
                    <a:pt x="1107871" y="481711"/>
                  </a:lnTo>
                  <a:lnTo>
                    <a:pt x="1122349" y="478307"/>
                  </a:lnTo>
                  <a:lnTo>
                    <a:pt x="1136421" y="471678"/>
                  </a:lnTo>
                  <a:lnTo>
                    <a:pt x="1138377" y="470547"/>
                  </a:lnTo>
                  <a:lnTo>
                    <a:pt x="1162570" y="456552"/>
                  </a:lnTo>
                  <a:close/>
                </a:path>
                <a:path w="1355725" h="897254">
                  <a:moveTo>
                    <a:pt x="1355547" y="161950"/>
                  </a:moveTo>
                  <a:lnTo>
                    <a:pt x="1354734" y="155625"/>
                  </a:lnTo>
                  <a:lnTo>
                    <a:pt x="1351267" y="149796"/>
                  </a:lnTo>
                  <a:lnTo>
                    <a:pt x="1345323" y="144983"/>
                  </a:lnTo>
                  <a:lnTo>
                    <a:pt x="1342021" y="143078"/>
                  </a:lnTo>
                  <a:lnTo>
                    <a:pt x="1342021" y="159677"/>
                  </a:lnTo>
                  <a:lnTo>
                    <a:pt x="1341132" y="161150"/>
                  </a:lnTo>
                  <a:lnTo>
                    <a:pt x="1153960" y="270090"/>
                  </a:lnTo>
                  <a:lnTo>
                    <a:pt x="1141323" y="273037"/>
                  </a:lnTo>
                  <a:lnTo>
                    <a:pt x="1134529" y="272313"/>
                  </a:lnTo>
                  <a:lnTo>
                    <a:pt x="1128687" y="270141"/>
                  </a:lnTo>
                  <a:lnTo>
                    <a:pt x="885761" y="129870"/>
                  </a:lnTo>
                  <a:lnTo>
                    <a:pt x="884885" y="129451"/>
                  </a:lnTo>
                  <a:lnTo>
                    <a:pt x="882015" y="127558"/>
                  </a:lnTo>
                  <a:lnTo>
                    <a:pt x="882891" y="126022"/>
                  </a:lnTo>
                  <a:lnTo>
                    <a:pt x="883881" y="124688"/>
                  </a:lnTo>
                  <a:lnTo>
                    <a:pt x="885812" y="123532"/>
                  </a:lnTo>
                  <a:lnTo>
                    <a:pt x="1070127" y="17132"/>
                  </a:lnTo>
                  <a:lnTo>
                    <a:pt x="1075956" y="14935"/>
                  </a:lnTo>
                  <a:lnTo>
                    <a:pt x="1082751" y="14185"/>
                  </a:lnTo>
                  <a:lnTo>
                    <a:pt x="1089533" y="14909"/>
                  </a:lnTo>
                  <a:lnTo>
                    <a:pt x="1095349" y="17081"/>
                  </a:lnTo>
                  <a:lnTo>
                    <a:pt x="1338224" y="157365"/>
                  </a:lnTo>
                  <a:lnTo>
                    <a:pt x="1339164" y="157835"/>
                  </a:lnTo>
                  <a:lnTo>
                    <a:pt x="1342021" y="159677"/>
                  </a:lnTo>
                  <a:lnTo>
                    <a:pt x="1342021" y="143078"/>
                  </a:lnTo>
                  <a:lnTo>
                    <a:pt x="1118793" y="14185"/>
                  </a:lnTo>
                  <a:lnTo>
                    <a:pt x="1102487" y="4762"/>
                  </a:lnTo>
                  <a:lnTo>
                    <a:pt x="1093177" y="1193"/>
                  </a:lnTo>
                  <a:lnTo>
                    <a:pt x="1082725" y="0"/>
                  </a:lnTo>
                  <a:lnTo>
                    <a:pt x="1072261" y="1193"/>
                  </a:lnTo>
                  <a:lnTo>
                    <a:pt x="1063015" y="4800"/>
                  </a:lnTo>
                  <a:lnTo>
                    <a:pt x="878751" y="111213"/>
                  </a:lnTo>
                  <a:lnTo>
                    <a:pt x="875055" y="113309"/>
                  </a:lnTo>
                  <a:lnTo>
                    <a:pt x="872413" y="115849"/>
                  </a:lnTo>
                  <a:lnTo>
                    <a:pt x="870648" y="118948"/>
                  </a:lnTo>
                  <a:lnTo>
                    <a:pt x="868756" y="124688"/>
                  </a:lnTo>
                  <a:lnTo>
                    <a:pt x="868641" y="126022"/>
                  </a:lnTo>
                  <a:lnTo>
                    <a:pt x="869327" y="131597"/>
                  </a:lnTo>
                  <a:lnTo>
                    <a:pt x="1121625" y="282397"/>
                  </a:lnTo>
                  <a:lnTo>
                    <a:pt x="1141336" y="287185"/>
                  </a:lnTo>
                  <a:lnTo>
                    <a:pt x="1151788" y="285991"/>
                  </a:lnTo>
                  <a:lnTo>
                    <a:pt x="1161084" y="282397"/>
                  </a:lnTo>
                  <a:lnTo>
                    <a:pt x="1177290" y="273037"/>
                  </a:lnTo>
                  <a:lnTo>
                    <a:pt x="1345323" y="176009"/>
                  </a:lnTo>
                  <a:lnTo>
                    <a:pt x="1349032" y="173913"/>
                  </a:lnTo>
                  <a:lnTo>
                    <a:pt x="1351749" y="171272"/>
                  </a:lnTo>
                  <a:lnTo>
                    <a:pt x="1353515" y="168287"/>
                  </a:lnTo>
                  <a:lnTo>
                    <a:pt x="1355547" y="161950"/>
                  </a:lnTo>
                  <a:close/>
                </a:path>
              </a:pathLst>
            </a:custGeom>
            <a:solidFill>
              <a:srgbClr val="FF9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39467" y="8862533"/>
              <a:ext cx="170738" cy="1276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30939" y="8994919"/>
              <a:ext cx="1258747" cy="72668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5684678" y="7933427"/>
              <a:ext cx="1327150" cy="766445"/>
            </a:xfrm>
            <a:custGeom>
              <a:avLst/>
              <a:gdLst/>
              <a:ahLst/>
              <a:cxnLst/>
              <a:rect l="l" t="t" r="r" b="b"/>
              <a:pathLst>
                <a:path w="1327150" h="766445">
                  <a:moveTo>
                    <a:pt x="663278" y="0"/>
                  </a:moveTo>
                  <a:lnTo>
                    <a:pt x="0" y="382920"/>
                  </a:lnTo>
                  <a:lnTo>
                    <a:pt x="663278" y="766049"/>
                  </a:lnTo>
                  <a:lnTo>
                    <a:pt x="1326860" y="382920"/>
                  </a:lnTo>
                  <a:lnTo>
                    <a:pt x="663278" y="0"/>
                  </a:lnTo>
                  <a:close/>
                </a:path>
              </a:pathLst>
            </a:custGeom>
            <a:solidFill>
              <a:srgbClr val="121214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43546" y="7921361"/>
              <a:ext cx="1209040" cy="698500"/>
            </a:xfrm>
            <a:custGeom>
              <a:avLst/>
              <a:gdLst/>
              <a:ahLst/>
              <a:cxnLst/>
              <a:rect l="l" t="t" r="r" b="b"/>
              <a:pathLst>
                <a:path w="1209040" h="698500">
                  <a:moveTo>
                    <a:pt x="604410" y="0"/>
                  </a:moveTo>
                  <a:lnTo>
                    <a:pt x="0" y="349277"/>
                  </a:lnTo>
                  <a:lnTo>
                    <a:pt x="604410" y="698135"/>
                  </a:lnTo>
                  <a:lnTo>
                    <a:pt x="1208957" y="349277"/>
                  </a:lnTo>
                  <a:lnTo>
                    <a:pt x="604410" y="0"/>
                  </a:lnTo>
                  <a:close/>
                </a:path>
              </a:pathLst>
            </a:custGeom>
            <a:solidFill>
              <a:srgbClr val="FF9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347953" y="8270635"/>
              <a:ext cx="605155" cy="394335"/>
            </a:xfrm>
            <a:custGeom>
              <a:avLst/>
              <a:gdLst/>
              <a:ahLst/>
              <a:cxnLst/>
              <a:rect l="l" t="t" r="r" b="b"/>
              <a:pathLst>
                <a:path w="605154" h="394334">
                  <a:moveTo>
                    <a:pt x="604557" y="0"/>
                  </a:moveTo>
                  <a:lnTo>
                    <a:pt x="0" y="348868"/>
                  </a:lnTo>
                  <a:lnTo>
                    <a:pt x="0" y="393715"/>
                  </a:lnTo>
                  <a:lnTo>
                    <a:pt x="604557" y="44825"/>
                  </a:lnTo>
                  <a:lnTo>
                    <a:pt x="604557" y="0"/>
                  </a:lnTo>
                  <a:close/>
                </a:path>
              </a:pathLst>
            </a:custGeom>
            <a:solidFill>
              <a:srgbClr val="FF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43546" y="8270642"/>
              <a:ext cx="604520" cy="393700"/>
            </a:xfrm>
            <a:custGeom>
              <a:avLst/>
              <a:gdLst/>
              <a:ahLst/>
              <a:cxnLst/>
              <a:rect l="l" t="t" r="r" b="b"/>
              <a:pathLst>
                <a:path w="604520" h="393700">
                  <a:moveTo>
                    <a:pt x="0" y="0"/>
                  </a:moveTo>
                  <a:lnTo>
                    <a:pt x="0" y="44815"/>
                  </a:lnTo>
                  <a:lnTo>
                    <a:pt x="604410" y="393705"/>
                  </a:lnTo>
                  <a:lnTo>
                    <a:pt x="604410" y="348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63959" y="7645944"/>
              <a:ext cx="568325" cy="788670"/>
            </a:xfrm>
            <a:custGeom>
              <a:avLst/>
              <a:gdLst/>
              <a:ahLst/>
              <a:cxnLst/>
              <a:rect l="l" t="t" r="r" b="b"/>
              <a:pathLst>
                <a:path w="568325" h="788670">
                  <a:moveTo>
                    <a:pt x="416976" y="0"/>
                  </a:moveTo>
                  <a:lnTo>
                    <a:pt x="151298" y="0"/>
                  </a:lnTo>
                  <a:lnTo>
                    <a:pt x="1010" y="602986"/>
                  </a:lnTo>
                  <a:lnTo>
                    <a:pt x="695" y="603604"/>
                  </a:lnTo>
                  <a:lnTo>
                    <a:pt x="842" y="603604"/>
                  </a:lnTo>
                  <a:lnTo>
                    <a:pt x="0" y="640304"/>
                  </a:lnTo>
                  <a:lnTo>
                    <a:pt x="13310" y="676377"/>
                  </a:lnTo>
                  <a:lnTo>
                    <a:pt x="40714" y="710361"/>
                  </a:lnTo>
                  <a:lnTo>
                    <a:pt x="82149" y="740794"/>
                  </a:lnTo>
                  <a:lnTo>
                    <a:pt x="121706" y="759871"/>
                  </a:lnTo>
                  <a:lnTo>
                    <a:pt x="165248" y="774179"/>
                  </a:lnTo>
                  <a:lnTo>
                    <a:pt x="211639" y="783717"/>
                  </a:lnTo>
                  <a:lnTo>
                    <a:pt x="259741" y="788487"/>
                  </a:lnTo>
                  <a:lnTo>
                    <a:pt x="308417" y="788487"/>
                  </a:lnTo>
                  <a:lnTo>
                    <a:pt x="356531" y="783717"/>
                  </a:lnTo>
                  <a:lnTo>
                    <a:pt x="402945" y="774179"/>
                  </a:lnTo>
                  <a:lnTo>
                    <a:pt x="446522" y="759871"/>
                  </a:lnTo>
                  <a:lnTo>
                    <a:pt x="486126" y="740794"/>
                  </a:lnTo>
                  <a:lnTo>
                    <a:pt x="527596" y="710363"/>
                  </a:lnTo>
                  <a:lnTo>
                    <a:pt x="554980" y="676394"/>
                  </a:lnTo>
                  <a:lnTo>
                    <a:pt x="568263" y="640361"/>
                  </a:lnTo>
                  <a:lnTo>
                    <a:pt x="567432" y="603740"/>
                  </a:lnTo>
                  <a:lnTo>
                    <a:pt x="567275" y="602986"/>
                  </a:lnTo>
                  <a:lnTo>
                    <a:pt x="416976" y="0"/>
                  </a:lnTo>
                  <a:close/>
                </a:path>
              </a:pathLst>
            </a:custGeom>
            <a:solidFill>
              <a:srgbClr val="FF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215113" y="7569427"/>
              <a:ext cx="266065" cy="153670"/>
            </a:xfrm>
            <a:custGeom>
              <a:avLst/>
              <a:gdLst/>
              <a:ahLst/>
              <a:cxnLst/>
              <a:rect l="l" t="t" r="r" b="b"/>
              <a:pathLst>
                <a:path w="266064" h="153670">
                  <a:moveTo>
                    <a:pt x="132994" y="0"/>
                  </a:moveTo>
                  <a:lnTo>
                    <a:pt x="82970" y="5593"/>
                  </a:lnTo>
                  <a:lnTo>
                    <a:pt x="39006" y="22373"/>
                  </a:lnTo>
                  <a:lnTo>
                    <a:pt x="9751" y="47782"/>
                  </a:lnTo>
                  <a:lnTo>
                    <a:pt x="0" y="76663"/>
                  </a:lnTo>
                  <a:lnTo>
                    <a:pt x="9751" y="105543"/>
                  </a:lnTo>
                  <a:lnTo>
                    <a:pt x="39006" y="130946"/>
                  </a:lnTo>
                  <a:lnTo>
                    <a:pt x="82970" y="147832"/>
                  </a:lnTo>
                  <a:lnTo>
                    <a:pt x="132994" y="153461"/>
                  </a:lnTo>
                  <a:lnTo>
                    <a:pt x="183036" y="147832"/>
                  </a:lnTo>
                  <a:lnTo>
                    <a:pt x="227053" y="130946"/>
                  </a:lnTo>
                  <a:lnTo>
                    <a:pt x="256155" y="105543"/>
                  </a:lnTo>
                  <a:lnTo>
                    <a:pt x="265855" y="76663"/>
                  </a:lnTo>
                  <a:lnTo>
                    <a:pt x="256155" y="47782"/>
                  </a:lnTo>
                  <a:lnTo>
                    <a:pt x="227053" y="22373"/>
                  </a:lnTo>
                  <a:lnTo>
                    <a:pt x="183036" y="5593"/>
                  </a:lnTo>
                  <a:lnTo>
                    <a:pt x="132994" y="0"/>
                  </a:lnTo>
                  <a:close/>
                </a:path>
              </a:pathLst>
            </a:custGeom>
            <a:solidFill>
              <a:srgbClr val="FF9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42162" y="7591804"/>
              <a:ext cx="3175" cy="2540"/>
            </a:xfrm>
            <a:custGeom>
              <a:avLst/>
              <a:gdLst/>
              <a:ahLst/>
              <a:cxnLst/>
              <a:rect l="l" t="t" r="r" b="b"/>
              <a:pathLst>
                <a:path w="3175" h="2540">
                  <a:moveTo>
                    <a:pt x="0" y="0"/>
                  </a:moveTo>
                  <a:lnTo>
                    <a:pt x="1319" y="952"/>
                  </a:lnTo>
                  <a:lnTo>
                    <a:pt x="3026" y="2471"/>
                  </a:lnTo>
                  <a:lnTo>
                    <a:pt x="2010" y="1591"/>
                  </a:lnTo>
                  <a:lnTo>
                    <a:pt x="1183" y="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94742" y="7787138"/>
              <a:ext cx="506730" cy="462280"/>
            </a:xfrm>
            <a:custGeom>
              <a:avLst/>
              <a:gdLst/>
              <a:ahLst/>
              <a:cxnLst/>
              <a:rect l="l" t="t" r="r" b="b"/>
              <a:pathLst>
                <a:path w="506729" h="462279">
                  <a:moveTo>
                    <a:pt x="451002" y="117551"/>
                  </a:moveTo>
                  <a:lnTo>
                    <a:pt x="420522" y="0"/>
                  </a:lnTo>
                  <a:lnTo>
                    <a:pt x="417461" y="18427"/>
                  </a:lnTo>
                  <a:lnTo>
                    <a:pt x="408254" y="36334"/>
                  </a:lnTo>
                  <a:lnTo>
                    <a:pt x="392887" y="53136"/>
                  </a:lnTo>
                  <a:lnTo>
                    <a:pt x="371309" y="68237"/>
                  </a:lnTo>
                  <a:lnTo>
                    <a:pt x="328015" y="86334"/>
                  </a:lnTo>
                  <a:lnTo>
                    <a:pt x="278866" y="95389"/>
                  </a:lnTo>
                  <a:lnTo>
                    <a:pt x="227774" y="95389"/>
                  </a:lnTo>
                  <a:lnTo>
                    <a:pt x="178650" y="86334"/>
                  </a:lnTo>
                  <a:lnTo>
                    <a:pt x="135382" y="68237"/>
                  </a:lnTo>
                  <a:lnTo>
                    <a:pt x="98501" y="36334"/>
                  </a:lnTo>
                  <a:lnTo>
                    <a:pt x="86321" y="0"/>
                  </a:lnTo>
                  <a:lnTo>
                    <a:pt x="56172" y="117551"/>
                  </a:lnTo>
                  <a:lnTo>
                    <a:pt x="83134" y="155562"/>
                  </a:lnTo>
                  <a:lnTo>
                    <a:pt x="135382" y="185928"/>
                  </a:lnTo>
                  <a:lnTo>
                    <a:pt x="179984" y="200393"/>
                  </a:lnTo>
                  <a:lnTo>
                    <a:pt x="228815" y="208076"/>
                  </a:lnTo>
                  <a:lnTo>
                    <a:pt x="278942" y="208521"/>
                  </a:lnTo>
                  <a:lnTo>
                    <a:pt x="327431" y="201282"/>
                  </a:lnTo>
                  <a:lnTo>
                    <a:pt x="371309" y="185928"/>
                  </a:lnTo>
                  <a:lnTo>
                    <a:pt x="399821" y="170942"/>
                  </a:lnTo>
                  <a:lnTo>
                    <a:pt x="425424" y="154051"/>
                  </a:lnTo>
                  <a:lnTo>
                    <a:pt x="443903" y="136004"/>
                  </a:lnTo>
                  <a:lnTo>
                    <a:pt x="451002" y="117551"/>
                  </a:lnTo>
                  <a:close/>
                </a:path>
                <a:path w="506729" h="462279">
                  <a:moveTo>
                    <a:pt x="506488" y="341464"/>
                  </a:moveTo>
                  <a:lnTo>
                    <a:pt x="474827" y="214528"/>
                  </a:lnTo>
                  <a:lnTo>
                    <a:pt x="470573" y="238785"/>
                  </a:lnTo>
                  <a:lnTo>
                    <a:pt x="457987" y="262343"/>
                  </a:lnTo>
                  <a:lnTo>
                    <a:pt x="408762" y="304368"/>
                  </a:lnTo>
                  <a:lnTo>
                    <a:pt x="369074" y="322618"/>
                  </a:lnTo>
                  <a:lnTo>
                    <a:pt x="324662" y="334784"/>
                  </a:lnTo>
                  <a:lnTo>
                    <a:pt x="277431" y="340868"/>
                  </a:lnTo>
                  <a:lnTo>
                    <a:pt x="229235" y="340868"/>
                  </a:lnTo>
                  <a:lnTo>
                    <a:pt x="181978" y="334784"/>
                  </a:lnTo>
                  <a:lnTo>
                    <a:pt x="137541" y="322618"/>
                  </a:lnTo>
                  <a:lnTo>
                    <a:pt x="97790" y="304368"/>
                  </a:lnTo>
                  <a:lnTo>
                    <a:pt x="48679" y="262343"/>
                  </a:lnTo>
                  <a:lnTo>
                    <a:pt x="31940" y="214528"/>
                  </a:lnTo>
                  <a:lnTo>
                    <a:pt x="0" y="342087"/>
                  </a:lnTo>
                  <a:lnTo>
                    <a:pt x="32181" y="391883"/>
                  </a:lnTo>
                  <a:lnTo>
                    <a:pt x="63715" y="414045"/>
                  </a:lnTo>
                  <a:lnTo>
                    <a:pt x="97790" y="431304"/>
                  </a:lnTo>
                  <a:lnTo>
                    <a:pt x="146253" y="447840"/>
                  </a:lnTo>
                  <a:lnTo>
                    <a:pt x="199059" y="458228"/>
                  </a:lnTo>
                  <a:lnTo>
                    <a:pt x="253974" y="462114"/>
                  </a:lnTo>
                  <a:lnTo>
                    <a:pt x="308737" y="459155"/>
                  </a:lnTo>
                  <a:lnTo>
                    <a:pt x="361073" y="449008"/>
                  </a:lnTo>
                  <a:lnTo>
                    <a:pt x="408762" y="431304"/>
                  </a:lnTo>
                  <a:lnTo>
                    <a:pt x="445236" y="411619"/>
                  </a:lnTo>
                  <a:lnTo>
                    <a:pt x="476478" y="389496"/>
                  </a:lnTo>
                  <a:lnTo>
                    <a:pt x="498284" y="365823"/>
                  </a:lnTo>
                  <a:lnTo>
                    <a:pt x="506488" y="341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87020" y="9285193"/>
              <a:ext cx="1327150" cy="766445"/>
            </a:xfrm>
            <a:custGeom>
              <a:avLst/>
              <a:gdLst/>
              <a:ahLst/>
              <a:cxnLst/>
              <a:rect l="l" t="t" r="r" b="b"/>
              <a:pathLst>
                <a:path w="1327150" h="766445">
                  <a:moveTo>
                    <a:pt x="663278" y="0"/>
                  </a:moveTo>
                  <a:lnTo>
                    <a:pt x="0" y="382909"/>
                  </a:lnTo>
                  <a:lnTo>
                    <a:pt x="663278" y="766039"/>
                  </a:lnTo>
                  <a:lnTo>
                    <a:pt x="1326860" y="382909"/>
                  </a:lnTo>
                  <a:lnTo>
                    <a:pt x="663278" y="0"/>
                  </a:lnTo>
                  <a:close/>
                </a:path>
              </a:pathLst>
            </a:custGeom>
            <a:solidFill>
              <a:srgbClr val="121214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545908" y="9273118"/>
              <a:ext cx="1209040" cy="698500"/>
            </a:xfrm>
            <a:custGeom>
              <a:avLst/>
              <a:gdLst/>
              <a:ahLst/>
              <a:cxnLst/>
              <a:rect l="l" t="t" r="r" b="b"/>
              <a:pathLst>
                <a:path w="1209040" h="698500">
                  <a:moveTo>
                    <a:pt x="604389" y="0"/>
                  </a:moveTo>
                  <a:lnTo>
                    <a:pt x="0" y="349266"/>
                  </a:lnTo>
                  <a:lnTo>
                    <a:pt x="604389" y="698156"/>
                  </a:lnTo>
                  <a:lnTo>
                    <a:pt x="1208957" y="349266"/>
                  </a:lnTo>
                  <a:lnTo>
                    <a:pt x="604389" y="0"/>
                  </a:lnTo>
                  <a:close/>
                </a:path>
              </a:pathLst>
            </a:custGeom>
            <a:solidFill>
              <a:srgbClr val="FF9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50300" y="9622381"/>
              <a:ext cx="605155" cy="394335"/>
            </a:xfrm>
            <a:custGeom>
              <a:avLst/>
              <a:gdLst/>
              <a:ahLst/>
              <a:cxnLst/>
              <a:rect l="l" t="t" r="r" b="b"/>
              <a:pathLst>
                <a:path w="605154" h="394334">
                  <a:moveTo>
                    <a:pt x="604567" y="0"/>
                  </a:moveTo>
                  <a:lnTo>
                    <a:pt x="0" y="348900"/>
                  </a:lnTo>
                  <a:lnTo>
                    <a:pt x="0" y="393736"/>
                  </a:lnTo>
                  <a:lnTo>
                    <a:pt x="604567" y="44825"/>
                  </a:lnTo>
                  <a:lnTo>
                    <a:pt x="604567" y="0"/>
                  </a:lnTo>
                  <a:close/>
                </a:path>
              </a:pathLst>
            </a:custGeom>
            <a:solidFill>
              <a:srgbClr val="FF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45908" y="9622388"/>
              <a:ext cx="604520" cy="394335"/>
            </a:xfrm>
            <a:custGeom>
              <a:avLst/>
              <a:gdLst/>
              <a:ahLst/>
              <a:cxnLst/>
              <a:rect l="l" t="t" r="r" b="b"/>
              <a:pathLst>
                <a:path w="604520" h="394334">
                  <a:moveTo>
                    <a:pt x="0" y="0"/>
                  </a:moveTo>
                  <a:lnTo>
                    <a:pt x="0" y="44815"/>
                  </a:lnTo>
                  <a:lnTo>
                    <a:pt x="604389" y="393726"/>
                  </a:lnTo>
                  <a:lnTo>
                    <a:pt x="604389" y="34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66318" y="8997711"/>
              <a:ext cx="568325" cy="788670"/>
            </a:xfrm>
            <a:custGeom>
              <a:avLst/>
              <a:gdLst/>
              <a:ahLst/>
              <a:cxnLst/>
              <a:rect l="l" t="t" r="r" b="b"/>
              <a:pathLst>
                <a:path w="568325" h="788670">
                  <a:moveTo>
                    <a:pt x="416975" y="0"/>
                  </a:moveTo>
                  <a:lnTo>
                    <a:pt x="151307" y="0"/>
                  </a:lnTo>
                  <a:lnTo>
                    <a:pt x="998" y="602976"/>
                  </a:lnTo>
                  <a:lnTo>
                    <a:pt x="684" y="603594"/>
                  </a:lnTo>
                  <a:lnTo>
                    <a:pt x="841" y="603594"/>
                  </a:lnTo>
                  <a:lnTo>
                    <a:pt x="0" y="640295"/>
                  </a:lnTo>
                  <a:lnTo>
                    <a:pt x="13305" y="676372"/>
                  </a:lnTo>
                  <a:lnTo>
                    <a:pt x="40705" y="710359"/>
                  </a:lnTo>
                  <a:lnTo>
                    <a:pt x="82147" y="740794"/>
                  </a:lnTo>
                  <a:lnTo>
                    <a:pt x="121705" y="759865"/>
                  </a:lnTo>
                  <a:lnTo>
                    <a:pt x="165248" y="774168"/>
                  </a:lnTo>
                  <a:lnTo>
                    <a:pt x="211640" y="783703"/>
                  </a:lnTo>
                  <a:lnTo>
                    <a:pt x="259743" y="788471"/>
                  </a:lnTo>
                  <a:lnTo>
                    <a:pt x="308420" y="788471"/>
                  </a:lnTo>
                  <a:lnTo>
                    <a:pt x="356534" y="783703"/>
                  </a:lnTo>
                  <a:lnTo>
                    <a:pt x="402947" y="774168"/>
                  </a:lnTo>
                  <a:lnTo>
                    <a:pt x="446523" y="759865"/>
                  </a:lnTo>
                  <a:lnTo>
                    <a:pt x="486124" y="740794"/>
                  </a:lnTo>
                  <a:lnTo>
                    <a:pt x="527598" y="710362"/>
                  </a:lnTo>
                  <a:lnTo>
                    <a:pt x="554979" y="676390"/>
                  </a:lnTo>
                  <a:lnTo>
                    <a:pt x="568263" y="640357"/>
                  </a:lnTo>
                  <a:lnTo>
                    <a:pt x="567441" y="603740"/>
                  </a:lnTo>
                  <a:lnTo>
                    <a:pt x="567263" y="602976"/>
                  </a:lnTo>
                  <a:lnTo>
                    <a:pt x="416975" y="0"/>
                  </a:lnTo>
                  <a:close/>
                </a:path>
              </a:pathLst>
            </a:custGeom>
            <a:solidFill>
              <a:srgbClr val="FF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17469" y="8921189"/>
              <a:ext cx="266065" cy="153670"/>
            </a:xfrm>
            <a:custGeom>
              <a:avLst/>
              <a:gdLst/>
              <a:ahLst/>
              <a:cxnLst/>
              <a:rect l="l" t="t" r="r" b="b"/>
              <a:pathLst>
                <a:path w="266064" h="153670">
                  <a:moveTo>
                    <a:pt x="132997" y="0"/>
                  </a:moveTo>
                  <a:lnTo>
                    <a:pt x="82967" y="5589"/>
                  </a:lnTo>
                  <a:lnTo>
                    <a:pt x="38990" y="22357"/>
                  </a:lnTo>
                  <a:lnTo>
                    <a:pt x="9747" y="47768"/>
                  </a:lnTo>
                  <a:lnTo>
                    <a:pt x="0" y="76652"/>
                  </a:lnTo>
                  <a:lnTo>
                    <a:pt x="9747" y="105531"/>
                  </a:lnTo>
                  <a:lnTo>
                    <a:pt x="38990" y="130930"/>
                  </a:lnTo>
                  <a:lnTo>
                    <a:pt x="82967" y="147816"/>
                  </a:lnTo>
                  <a:lnTo>
                    <a:pt x="132997" y="153445"/>
                  </a:lnTo>
                  <a:lnTo>
                    <a:pt x="183041" y="147816"/>
                  </a:lnTo>
                  <a:lnTo>
                    <a:pt x="227058" y="130930"/>
                  </a:lnTo>
                  <a:lnTo>
                    <a:pt x="256160" y="105531"/>
                  </a:lnTo>
                  <a:lnTo>
                    <a:pt x="265861" y="76652"/>
                  </a:lnTo>
                  <a:lnTo>
                    <a:pt x="256160" y="47768"/>
                  </a:lnTo>
                  <a:lnTo>
                    <a:pt x="227058" y="22357"/>
                  </a:lnTo>
                  <a:lnTo>
                    <a:pt x="183041" y="5589"/>
                  </a:lnTo>
                  <a:lnTo>
                    <a:pt x="132997" y="0"/>
                  </a:lnTo>
                  <a:close/>
                </a:path>
              </a:pathLst>
            </a:custGeom>
            <a:solidFill>
              <a:srgbClr val="FF9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44524" y="8943550"/>
              <a:ext cx="3175" cy="2540"/>
            </a:xfrm>
            <a:custGeom>
              <a:avLst/>
              <a:gdLst/>
              <a:ahLst/>
              <a:cxnLst/>
              <a:rect l="l" t="t" r="r" b="b"/>
              <a:pathLst>
                <a:path w="3175" h="2540">
                  <a:moveTo>
                    <a:pt x="0" y="0"/>
                  </a:moveTo>
                  <a:lnTo>
                    <a:pt x="1319" y="963"/>
                  </a:lnTo>
                  <a:lnTo>
                    <a:pt x="3005" y="2481"/>
                  </a:lnTo>
                  <a:lnTo>
                    <a:pt x="2010" y="1602"/>
                  </a:lnTo>
                  <a:lnTo>
                    <a:pt x="1162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97118" y="9138887"/>
              <a:ext cx="506730" cy="462280"/>
            </a:xfrm>
            <a:custGeom>
              <a:avLst/>
              <a:gdLst/>
              <a:ahLst/>
              <a:cxnLst/>
              <a:rect l="l" t="t" r="r" b="b"/>
              <a:pathLst>
                <a:path w="506729" h="462279">
                  <a:moveTo>
                    <a:pt x="450989" y="117551"/>
                  </a:moveTo>
                  <a:lnTo>
                    <a:pt x="420497" y="0"/>
                  </a:lnTo>
                  <a:lnTo>
                    <a:pt x="417436" y="18427"/>
                  </a:lnTo>
                  <a:lnTo>
                    <a:pt x="408228" y="36334"/>
                  </a:lnTo>
                  <a:lnTo>
                    <a:pt x="392861" y="53136"/>
                  </a:lnTo>
                  <a:lnTo>
                    <a:pt x="371297" y="68237"/>
                  </a:lnTo>
                  <a:lnTo>
                    <a:pt x="328002" y="86334"/>
                  </a:lnTo>
                  <a:lnTo>
                    <a:pt x="278853" y="95389"/>
                  </a:lnTo>
                  <a:lnTo>
                    <a:pt x="227761" y="95389"/>
                  </a:lnTo>
                  <a:lnTo>
                    <a:pt x="178638" y="86334"/>
                  </a:lnTo>
                  <a:lnTo>
                    <a:pt x="135369" y="68237"/>
                  </a:lnTo>
                  <a:lnTo>
                    <a:pt x="98475" y="36334"/>
                  </a:lnTo>
                  <a:lnTo>
                    <a:pt x="86309" y="0"/>
                  </a:lnTo>
                  <a:lnTo>
                    <a:pt x="56134" y="117551"/>
                  </a:lnTo>
                  <a:lnTo>
                    <a:pt x="83108" y="155562"/>
                  </a:lnTo>
                  <a:lnTo>
                    <a:pt x="135369" y="185928"/>
                  </a:lnTo>
                  <a:lnTo>
                    <a:pt x="179971" y="200406"/>
                  </a:lnTo>
                  <a:lnTo>
                    <a:pt x="228803" y="208089"/>
                  </a:lnTo>
                  <a:lnTo>
                    <a:pt x="278930" y="208521"/>
                  </a:lnTo>
                  <a:lnTo>
                    <a:pt x="327418" y="201295"/>
                  </a:lnTo>
                  <a:lnTo>
                    <a:pt x="371297" y="185928"/>
                  </a:lnTo>
                  <a:lnTo>
                    <a:pt x="399808" y="170942"/>
                  </a:lnTo>
                  <a:lnTo>
                    <a:pt x="425411" y="154051"/>
                  </a:lnTo>
                  <a:lnTo>
                    <a:pt x="443890" y="136017"/>
                  </a:lnTo>
                  <a:lnTo>
                    <a:pt x="450989" y="117551"/>
                  </a:lnTo>
                  <a:close/>
                </a:path>
                <a:path w="506729" h="462279">
                  <a:moveTo>
                    <a:pt x="506450" y="341477"/>
                  </a:moveTo>
                  <a:lnTo>
                    <a:pt x="474814" y="214528"/>
                  </a:lnTo>
                  <a:lnTo>
                    <a:pt x="470560" y="238785"/>
                  </a:lnTo>
                  <a:lnTo>
                    <a:pt x="457974" y="262356"/>
                  </a:lnTo>
                  <a:lnTo>
                    <a:pt x="408749" y="304393"/>
                  </a:lnTo>
                  <a:lnTo>
                    <a:pt x="369062" y="322643"/>
                  </a:lnTo>
                  <a:lnTo>
                    <a:pt x="324650" y="334797"/>
                  </a:lnTo>
                  <a:lnTo>
                    <a:pt x="277406" y="340880"/>
                  </a:lnTo>
                  <a:lnTo>
                    <a:pt x="229222" y="340880"/>
                  </a:lnTo>
                  <a:lnTo>
                    <a:pt x="181952" y="334797"/>
                  </a:lnTo>
                  <a:lnTo>
                    <a:pt x="137515" y="322643"/>
                  </a:lnTo>
                  <a:lnTo>
                    <a:pt x="97764" y="304393"/>
                  </a:lnTo>
                  <a:lnTo>
                    <a:pt x="48653" y="262356"/>
                  </a:lnTo>
                  <a:lnTo>
                    <a:pt x="31927" y="214528"/>
                  </a:lnTo>
                  <a:lnTo>
                    <a:pt x="0" y="342112"/>
                  </a:lnTo>
                  <a:lnTo>
                    <a:pt x="32169" y="391883"/>
                  </a:lnTo>
                  <a:lnTo>
                    <a:pt x="63690" y="414058"/>
                  </a:lnTo>
                  <a:lnTo>
                    <a:pt x="97764" y="431317"/>
                  </a:lnTo>
                  <a:lnTo>
                    <a:pt x="146215" y="447865"/>
                  </a:lnTo>
                  <a:lnTo>
                    <a:pt x="199034" y="458254"/>
                  </a:lnTo>
                  <a:lnTo>
                    <a:pt x="253949" y="462140"/>
                  </a:lnTo>
                  <a:lnTo>
                    <a:pt x="308711" y="459181"/>
                  </a:lnTo>
                  <a:lnTo>
                    <a:pt x="361061" y="449021"/>
                  </a:lnTo>
                  <a:lnTo>
                    <a:pt x="408749" y="431317"/>
                  </a:lnTo>
                  <a:lnTo>
                    <a:pt x="445223" y="411632"/>
                  </a:lnTo>
                  <a:lnTo>
                    <a:pt x="476453" y="389509"/>
                  </a:lnTo>
                  <a:lnTo>
                    <a:pt x="498259" y="365823"/>
                  </a:lnTo>
                  <a:lnTo>
                    <a:pt x="506450" y="341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3321" y="2397833"/>
              <a:ext cx="6052171" cy="142404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1470515" y="2552697"/>
            <a:ext cx="487235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spc="50" dirty="0">
                <a:solidFill>
                  <a:srgbClr val="FFFFFF"/>
                </a:solidFill>
                <a:latin typeface="Tahoma"/>
                <a:cs typeface="Tahoma"/>
              </a:rPr>
              <a:t>Hylomobility</a:t>
            </a:r>
            <a:endParaRPr sz="5900">
              <a:latin typeface="Tahoma"/>
              <a:cs typeface="Tahoma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625353" y="196052"/>
            <a:ext cx="441388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235" dirty="0">
                <a:solidFill>
                  <a:srgbClr val="FF01A2"/>
                </a:solidFill>
              </a:rPr>
              <a:t>BUSINESS</a:t>
            </a:r>
            <a:r>
              <a:rPr sz="4100" spc="-60" dirty="0">
                <a:solidFill>
                  <a:srgbClr val="FF01A2"/>
                </a:solidFill>
              </a:rPr>
              <a:t> </a:t>
            </a:r>
            <a:r>
              <a:rPr sz="4100" spc="-165" dirty="0">
                <a:solidFill>
                  <a:srgbClr val="AB0AFF"/>
                </a:solidFill>
              </a:rPr>
              <a:t>MODEL</a:t>
            </a:r>
            <a:endParaRPr sz="4100" dirty="0"/>
          </a:p>
        </p:txBody>
      </p:sp>
      <p:grpSp>
        <p:nvGrpSpPr>
          <p:cNvPr id="98" name="object 98"/>
          <p:cNvGrpSpPr/>
          <p:nvPr/>
        </p:nvGrpSpPr>
        <p:grpSpPr>
          <a:xfrm>
            <a:off x="8499615" y="2293194"/>
            <a:ext cx="3817988" cy="7079780"/>
            <a:chOff x="8499615" y="2293194"/>
            <a:chExt cx="3817988" cy="7079780"/>
          </a:xfrm>
        </p:grpSpPr>
        <p:sp>
          <p:nvSpPr>
            <p:cNvPr id="99" name="object 99"/>
            <p:cNvSpPr/>
            <p:nvPr/>
          </p:nvSpPr>
          <p:spPr>
            <a:xfrm>
              <a:off x="10893298" y="2293194"/>
              <a:ext cx="1424305" cy="895350"/>
            </a:xfrm>
            <a:custGeom>
              <a:avLst/>
              <a:gdLst/>
              <a:ahLst/>
              <a:cxnLst/>
              <a:rect l="l" t="t" r="r" b="b"/>
              <a:pathLst>
                <a:path w="1424304" h="895350">
                  <a:moveTo>
                    <a:pt x="983322" y="158330"/>
                  </a:moveTo>
                  <a:lnTo>
                    <a:pt x="977531" y="144830"/>
                  </a:lnTo>
                  <a:lnTo>
                    <a:pt x="970902" y="140449"/>
                  </a:lnTo>
                  <a:lnTo>
                    <a:pt x="873645" y="140449"/>
                  </a:lnTo>
                  <a:lnTo>
                    <a:pt x="946785" y="28371"/>
                  </a:lnTo>
                  <a:lnTo>
                    <a:pt x="949490" y="21590"/>
                  </a:lnTo>
                  <a:lnTo>
                    <a:pt x="949375" y="14554"/>
                  </a:lnTo>
                  <a:lnTo>
                    <a:pt x="946645" y="8064"/>
                  </a:lnTo>
                  <a:lnTo>
                    <a:pt x="941438" y="2933"/>
                  </a:lnTo>
                  <a:lnTo>
                    <a:pt x="934669" y="241"/>
                  </a:lnTo>
                  <a:lnTo>
                    <a:pt x="927620" y="342"/>
                  </a:lnTo>
                  <a:lnTo>
                    <a:pt x="921131" y="3073"/>
                  </a:lnTo>
                  <a:lnTo>
                    <a:pt x="916025" y="8280"/>
                  </a:lnTo>
                  <a:lnTo>
                    <a:pt x="820635" y="154432"/>
                  </a:lnTo>
                  <a:lnTo>
                    <a:pt x="820343" y="161645"/>
                  </a:lnTo>
                  <a:lnTo>
                    <a:pt x="826770" y="173507"/>
                  </a:lnTo>
                  <a:lnTo>
                    <a:pt x="832967" y="177190"/>
                  </a:lnTo>
                  <a:lnTo>
                    <a:pt x="920686" y="177190"/>
                  </a:lnTo>
                  <a:lnTo>
                    <a:pt x="811403" y="291985"/>
                  </a:lnTo>
                  <a:lnTo>
                    <a:pt x="839978" y="228549"/>
                  </a:lnTo>
                  <a:lnTo>
                    <a:pt x="839470" y="221957"/>
                  </a:lnTo>
                  <a:lnTo>
                    <a:pt x="832713" y="211480"/>
                  </a:lnTo>
                  <a:lnTo>
                    <a:pt x="826897" y="208318"/>
                  </a:lnTo>
                  <a:lnTo>
                    <a:pt x="742543" y="208318"/>
                  </a:lnTo>
                  <a:lnTo>
                    <a:pt x="836968" y="26784"/>
                  </a:lnTo>
                  <a:lnTo>
                    <a:pt x="838987" y="19786"/>
                  </a:lnTo>
                  <a:lnTo>
                    <a:pt x="838187" y="12801"/>
                  </a:lnTo>
                  <a:lnTo>
                    <a:pt x="834821" y="6616"/>
                  </a:lnTo>
                  <a:lnTo>
                    <a:pt x="829144" y="2044"/>
                  </a:lnTo>
                  <a:lnTo>
                    <a:pt x="822121" y="0"/>
                  </a:lnTo>
                  <a:lnTo>
                    <a:pt x="815124" y="787"/>
                  </a:lnTo>
                  <a:lnTo>
                    <a:pt x="808939" y="4165"/>
                  </a:lnTo>
                  <a:lnTo>
                    <a:pt x="804367" y="9855"/>
                  </a:lnTo>
                  <a:lnTo>
                    <a:pt x="693039" y="223901"/>
                  </a:lnTo>
                  <a:lnTo>
                    <a:pt x="693267" y="230746"/>
                  </a:lnTo>
                  <a:lnTo>
                    <a:pt x="699935" y="241706"/>
                  </a:lnTo>
                  <a:lnTo>
                    <a:pt x="705878" y="245059"/>
                  </a:lnTo>
                  <a:lnTo>
                    <a:pt x="792238" y="245059"/>
                  </a:lnTo>
                  <a:lnTo>
                    <a:pt x="733666" y="375158"/>
                  </a:lnTo>
                  <a:lnTo>
                    <a:pt x="732091" y="381457"/>
                  </a:lnTo>
                  <a:lnTo>
                    <a:pt x="732751" y="387731"/>
                  </a:lnTo>
                  <a:lnTo>
                    <a:pt x="735495" y="393420"/>
                  </a:lnTo>
                  <a:lnTo>
                    <a:pt x="740156" y="397941"/>
                  </a:lnTo>
                  <a:lnTo>
                    <a:pt x="743292" y="400037"/>
                  </a:lnTo>
                  <a:lnTo>
                    <a:pt x="746861" y="401066"/>
                  </a:lnTo>
                  <a:lnTo>
                    <a:pt x="750404" y="401066"/>
                  </a:lnTo>
                  <a:lnTo>
                    <a:pt x="755294" y="401066"/>
                  </a:lnTo>
                  <a:lnTo>
                    <a:pt x="760145" y="399110"/>
                  </a:lnTo>
                  <a:lnTo>
                    <a:pt x="981913" y="166154"/>
                  </a:lnTo>
                  <a:lnTo>
                    <a:pt x="983322" y="158330"/>
                  </a:lnTo>
                  <a:close/>
                </a:path>
                <a:path w="1424304" h="895350">
                  <a:moveTo>
                    <a:pt x="1424000" y="673620"/>
                  </a:moveTo>
                  <a:lnTo>
                    <a:pt x="1411909" y="538403"/>
                  </a:lnTo>
                  <a:lnTo>
                    <a:pt x="1404086" y="488810"/>
                  </a:lnTo>
                  <a:lnTo>
                    <a:pt x="1391627" y="440766"/>
                  </a:lnTo>
                  <a:lnTo>
                    <a:pt x="1374736" y="394550"/>
                  </a:lnTo>
                  <a:lnTo>
                    <a:pt x="1353629" y="350431"/>
                  </a:lnTo>
                  <a:lnTo>
                    <a:pt x="1328547" y="308660"/>
                  </a:lnTo>
                  <a:lnTo>
                    <a:pt x="1299679" y="269519"/>
                  </a:lnTo>
                  <a:lnTo>
                    <a:pt x="1267269" y="233273"/>
                  </a:lnTo>
                  <a:lnTo>
                    <a:pt x="1231506" y="200190"/>
                  </a:lnTo>
                  <a:lnTo>
                    <a:pt x="1192631" y="170535"/>
                  </a:lnTo>
                  <a:lnTo>
                    <a:pt x="1150848" y="144564"/>
                  </a:lnTo>
                  <a:lnTo>
                    <a:pt x="1106373" y="122567"/>
                  </a:lnTo>
                  <a:lnTo>
                    <a:pt x="1059446" y="104787"/>
                  </a:lnTo>
                  <a:lnTo>
                    <a:pt x="1052169" y="103962"/>
                  </a:lnTo>
                  <a:lnTo>
                    <a:pt x="1045400" y="105905"/>
                  </a:lnTo>
                  <a:lnTo>
                    <a:pt x="1039863" y="110248"/>
                  </a:lnTo>
                  <a:lnTo>
                    <a:pt x="1036294" y="116611"/>
                  </a:lnTo>
                  <a:lnTo>
                    <a:pt x="1035469" y="123863"/>
                  </a:lnTo>
                  <a:lnTo>
                    <a:pt x="1037412" y="130619"/>
                  </a:lnTo>
                  <a:lnTo>
                    <a:pt x="1041755" y="136169"/>
                  </a:lnTo>
                  <a:lnTo>
                    <a:pt x="1048105" y="139738"/>
                  </a:lnTo>
                  <a:lnTo>
                    <a:pt x="1095552" y="157937"/>
                  </a:lnTo>
                  <a:lnTo>
                    <a:pt x="1140231" y="180784"/>
                  </a:lnTo>
                  <a:lnTo>
                    <a:pt x="1181900" y="207949"/>
                  </a:lnTo>
                  <a:lnTo>
                    <a:pt x="1220304" y="239128"/>
                  </a:lnTo>
                  <a:lnTo>
                    <a:pt x="1255166" y="273977"/>
                  </a:lnTo>
                  <a:lnTo>
                    <a:pt x="1286230" y="312191"/>
                  </a:lnTo>
                  <a:lnTo>
                    <a:pt x="1313230" y="353441"/>
                  </a:lnTo>
                  <a:lnTo>
                    <a:pt x="1335913" y="397408"/>
                  </a:lnTo>
                  <a:lnTo>
                    <a:pt x="1353997" y="443763"/>
                  </a:lnTo>
                  <a:lnTo>
                    <a:pt x="1367243" y="492175"/>
                  </a:lnTo>
                  <a:lnTo>
                    <a:pt x="1375384" y="542353"/>
                  </a:lnTo>
                  <a:lnTo>
                    <a:pt x="1387436" y="653745"/>
                  </a:lnTo>
                  <a:lnTo>
                    <a:pt x="1387449" y="669836"/>
                  </a:lnTo>
                  <a:lnTo>
                    <a:pt x="1384160" y="685431"/>
                  </a:lnTo>
                  <a:lnTo>
                    <a:pt x="1356347" y="723811"/>
                  </a:lnTo>
                  <a:lnTo>
                    <a:pt x="1311414" y="738428"/>
                  </a:lnTo>
                  <a:lnTo>
                    <a:pt x="1190993" y="738428"/>
                  </a:lnTo>
                  <a:lnTo>
                    <a:pt x="1187513" y="727748"/>
                  </a:lnTo>
                  <a:lnTo>
                    <a:pt x="1185151" y="713092"/>
                  </a:lnTo>
                  <a:lnTo>
                    <a:pt x="1178712" y="700684"/>
                  </a:lnTo>
                  <a:lnTo>
                    <a:pt x="1175613" y="691121"/>
                  </a:lnTo>
                  <a:lnTo>
                    <a:pt x="1170317" y="684479"/>
                  </a:lnTo>
                  <a:lnTo>
                    <a:pt x="1165466" y="675093"/>
                  </a:lnTo>
                  <a:lnTo>
                    <a:pt x="1155471" y="665111"/>
                  </a:lnTo>
                  <a:lnTo>
                    <a:pt x="1155471" y="756793"/>
                  </a:lnTo>
                  <a:lnTo>
                    <a:pt x="1147470" y="796328"/>
                  </a:lnTo>
                  <a:lnTo>
                    <a:pt x="1125664" y="828649"/>
                  </a:lnTo>
                  <a:lnTo>
                    <a:pt x="1093330" y="850468"/>
                  </a:lnTo>
                  <a:lnTo>
                    <a:pt x="1053846" y="858469"/>
                  </a:lnTo>
                  <a:lnTo>
                    <a:pt x="1014247" y="850468"/>
                  </a:lnTo>
                  <a:lnTo>
                    <a:pt x="981925" y="828649"/>
                  </a:lnTo>
                  <a:lnTo>
                    <a:pt x="962088" y="799249"/>
                  </a:lnTo>
                  <a:lnTo>
                    <a:pt x="962088" y="858469"/>
                  </a:lnTo>
                  <a:lnTo>
                    <a:pt x="440588" y="858469"/>
                  </a:lnTo>
                  <a:lnTo>
                    <a:pt x="460565" y="838492"/>
                  </a:lnTo>
                  <a:lnTo>
                    <a:pt x="480237" y="800506"/>
                  </a:lnTo>
                  <a:lnTo>
                    <a:pt x="484327" y="775157"/>
                  </a:lnTo>
                  <a:lnTo>
                    <a:pt x="739444" y="775157"/>
                  </a:lnTo>
                  <a:lnTo>
                    <a:pt x="918337" y="775157"/>
                  </a:lnTo>
                  <a:lnTo>
                    <a:pt x="922439" y="800506"/>
                  </a:lnTo>
                  <a:lnTo>
                    <a:pt x="942124" y="838492"/>
                  </a:lnTo>
                  <a:lnTo>
                    <a:pt x="962088" y="858469"/>
                  </a:lnTo>
                  <a:lnTo>
                    <a:pt x="962088" y="799249"/>
                  </a:lnTo>
                  <a:lnTo>
                    <a:pt x="960120" y="796328"/>
                  </a:lnTo>
                  <a:lnTo>
                    <a:pt x="952119" y="756793"/>
                  </a:lnTo>
                  <a:lnTo>
                    <a:pt x="960120" y="717257"/>
                  </a:lnTo>
                  <a:lnTo>
                    <a:pt x="981925" y="684936"/>
                  </a:lnTo>
                  <a:lnTo>
                    <a:pt x="1014247" y="663117"/>
                  </a:lnTo>
                  <a:lnTo>
                    <a:pt x="1053782" y="655129"/>
                  </a:lnTo>
                  <a:lnTo>
                    <a:pt x="1093330" y="663117"/>
                  </a:lnTo>
                  <a:lnTo>
                    <a:pt x="1125651" y="684936"/>
                  </a:lnTo>
                  <a:lnTo>
                    <a:pt x="1147470" y="717257"/>
                  </a:lnTo>
                  <a:lnTo>
                    <a:pt x="1155471" y="756793"/>
                  </a:lnTo>
                  <a:lnTo>
                    <a:pt x="1155471" y="665111"/>
                  </a:lnTo>
                  <a:lnTo>
                    <a:pt x="1152715" y="662355"/>
                  </a:lnTo>
                  <a:lnTo>
                    <a:pt x="1145298" y="653021"/>
                  </a:lnTo>
                  <a:lnTo>
                    <a:pt x="1140447" y="650074"/>
                  </a:lnTo>
                  <a:lnTo>
                    <a:pt x="1135494" y="645109"/>
                  </a:lnTo>
                  <a:lnTo>
                    <a:pt x="1114018" y="633996"/>
                  </a:lnTo>
                  <a:lnTo>
                    <a:pt x="1103528" y="627608"/>
                  </a:lnTo>
                  <a:lnTo>
                    <a:pt x="1100658" y="627087"/>
                  </a:lnTo>
                  <a:lnTo>
                    <a:pt x="1097495" y="625436"/>
                  </a:lnTo>
                  <a:lnTo>
                    <a:pt x="1054214" y="618451"/>
                  </a:lnTo>
                  <a:lnTo>
                    <a:pt x="1053795" y="618375"/>
                  </a:lnTo>
                  <a:lnTo>
                    <a:pt x="1053172" y="618477"/>
                  </a:lnTo>
                  <a:lnTo>
                    <a:pt x="1010094" y="625436"/>
                  </a:lnTo>
                  <a:lnTo>
                    <a:pt x="1006932" y="627075"/>
                  </a:lnTo>
                  <a:lnTo>
                    <a:pt x="1004049" y="627608"/>
                  </a:lnTo>
                  <a:lnTo>
                    <a:pt x="993482" y="634047"/>
                  </a:lnTo>
                  <a:lnTo>
                    <a:pt x="972096" y="645109"/>
                  </a:lnTo>
                  <a:lnTo>
                    <a:pt x="967143" y="650062"/>
                  </a:lnTo>
                  <a:lnTo>
                    <a:pt x="962279" y="653021"/>
                  </a:lnTo>
                  <a:lnTo>
                    <a:pt x="954836" y="662368"/>
                  </a:lnTo>
                  <a:lnTo>
                    <a:pt x="942124" y="675093"/>
                  </a:lnTo>
                  <a:lnTo>
                    <a:pt x="937260" y="684479"/>
                  </a:lnTo>
                  <a:lnTo>
                    <a:pt x="931976" y="691121"/>
                  </a:lnTo>
                  <a:lnTo>
                    <a:pt x="928852" y="700697"/>
                  </a:lnTo>
                  <a:lnTo>
                    <a:pt x="922439" y="713092"/>
                  </a:lnTo>
                  <a:lnTo>
                    <a:pt x="920076" y="727684"/>
                  </a:lnTo>
                  <a:lnTo>
                    <a:pt x="916584" y="738428"/>
                  </a:lnTo>
                  <a:lnTo>
                    <a:pt x="757809" y="738428"/>
                  </a:lnTo>
                  <a:lnTo>
                    <a:pt x="757809" y="484009"/>
                  </a:lnTo>
                  <a:lnTo>
                    <a:pt x="1231607" y="484009"/>
                  </a:lnTo>
                  <a:lnTo>
                    <a:pt x="1238758" y="482574"/>
                  </a:lnTo>
                  <a:lnTo>
                    <a:pt x="1244600" y="478637"/>
                  </a:lnTo>
                  <a:lnTo>
                    <a:pt x="1248537" y="472795"/>
                  </a:lnTo>
                  <a:lnTo>
                    <a:pt x="1249972" y="465645"/>
                  </a:lnTo>
                  <a:lnTo>
                    <a:pt x="1248537" y="458482"/>
                  </a:lnTo>
                  <a:lnTo>
                    <a:pt x="1244600" y="452653"/>
                  </a:lnTo>
                  <a:lnTo>
                    <a:pt x="1238758" y="448716"/>
                  </a:lnTo>
                  <a:lnTo>
                    <a:pt x="1231607" y="447268"/>
                  </a:lnTo>
                  <a:lnTo>
                    <a:pt x="739444" y="447268"/>
                  </a:lnTo>
                  <a:lnTo>
                    <a:pt x="367944" y="447268"/>
                  </a:lnTo>
                  <a:lnTo>
                    <a:pt x="360794" y="448716"/>
                  </a:lnTo>
                  <a:lnTo>
                    <a:pt x="354952" y="452653"/>
                  </a:lnTo>
                  <a:lnTo>
                    <a:pt x="351015" y="458482"/>
                  </a:lnTo>
                  <a:lnTo>
                    <a:pt x="349567" y="465645"/>
                  </a:lnTo>
                  <a:lnTo>
                    <a:pt x="351015" y="472795"/>
                  </a:lnTo>
                  <a:lnTo>
                    <a:pt x="354952" y="478637"/>
                  </a:lnTo>
                  <a:lnTo>
                    <a:pt x="360794" y="482574"/>
                  </a:lnTo>
                  <a:lnTo>
                    <a:pt x="367944" y="484009"/>
                  </a:lnTo>
                  <a:lnTo>
                    <a:pt x="721067" y="484009"/>
                  </a:lnTo>
                  <a:lnTo>
                    <a:pt x="721067" y="738428"/>
                  </a:lnTo>
                  <a:lnTo>
                    <a:pt x="486092" y="738428"/>
                  </a:lnTo>
                  <a:lnTo>
                    <a:pt x="482587" y="727671"/>
                  </a:lnTo>
                  <a:lnTo>
                    <a:pt x="480237" y="713092"/>
                  </a:lnTo>
                  <a:lnTo>
                    <a:pt x="473824" y="700735"/>
                  </a:lnTo>
                  <a:lnTo>
                    <a:pt x="470712" y="691121"/>
                  </a:lnTo>
                  <a:lnTo>
                    <a:pt x="465416" y="684479"/>
                  </a:lnTo>
                  <a:lnTo>
                    <a:pt x="460565" y="675093"/>
                  </a:lnTo>
                  <a:lnTo>
                    <a:pt x="450557" y="665111"/>
                  </a:lnTo>
                  <a:lnTo>
                    <a:pt x="450557" y="756818"/>
                  </a:lnTo>
                  <a:lnTo>
                    <a:pt x="442569" y="796328"/>
                  </a:lnTo>
                  <a:lnTo>
                    <a:pt x="420751" y="828649"/>
                  </a:lnTo>
                  <a:lnTo>
                    <a:pt x="388429" y="850468"/>
                  </a:lnTo>
                  <a:lnTo>
                    <a:pt x="348945" y="858469"/>
                  </a:lnTo>
                  <a:lnTo>
                    <a:pt x="309346" y="850468"/>
                  </a:lnTo>
                  <a:lnTo>
                    <a:pt x="277025" y="828649"/>
                  </a:lnTo>
                  <a:lnTo>
                    <a:pt x="255206" y="796328"/>
                  </a:lnTo>
                  <a:lnTo>
                    <a:pt x="247205" y="756793"/>
                  </a:lnTo>
                  <a:lnTo>
                    <a:pt x="255206" y="717257"/>
                  </a:lnTo>
                  <a:lnTo>
                    <a:pt x="277025" y="684936"/>
                  </a:lnTo>
                  <a:lnTo>
                    <a:pt x="309346" y="663117"/>
                  </a:lnTo>
                  <a:lnTo>
                    <a:pt x="348881" y="655129"/>
                  </a:lnTo>
                  <a:lnTo>
                    <a:pt x="388429" y="663117"/>
                  </a:lnTo>
                  <a:lnTo>
                    <a:pt x="420751" y="684936"/>
                  </a:lnTo>
                  <a:lnTo>
                    <a:pt x="442569" y="717257"/>
                  </a:lnTo>
                  <a:lnTo>
                    <a:pt x="450557" y="756818"/>
                  </a:lnTo>
                  <a:lnTo>
                    <a:pt x="450557" y="665111"/>
                  </a:lnTo>
                  <a:lnTo>
                    <a:pt x="447840" y="662393"/>
                  </a:lnTo>
                  <a:lnTo>
                    <a:pt x="440397" y="653021"/>
                  </a:lnTo>
                  <a:lnTo>
                    <a:pt x="435508" y="650062"/>
                  </a:lnTo>
                  <a:lnTo>
                    <a:pt x="430580" y="645109"/>
                  </a:lnTo>
                  <a:lnTo>
                    <a:pt x="409143" y="634022"/>
                  </a:lnTo>
                  <a:lnTo>
                    <a:pt x="398627" y="627608"/>
                  </a:lnTo>
                  <a:lnTo>
                    <a:pt x="395757" y="627087"/>
                  </a:lnTo>
                  <a:lnTo>
                    <a:pt x="392595" y="625436"/>
                  </a:lnTo>
                  <a:lnTo>
                    <a:pt x="349313" y="618451"/>
                  </a:lnTo>
                  <a:lnTo>
                    <a:pt x="348894" y="618375"/>
                  </a:lnTo>
                  <a:lnTo>
                    <a:pt x="348272" y="618477"/>
                  </a:lnTo>
                  <a:lnTo>
                    <a:pt x="305181" y="625436"/>
                  </a:lnTo>
                  <a:lnTo>
                    <a:pt x="302018" y="627075"/>
                  </a:lnTo>
                  <a:lnTo>
                    <a:pt x="299135" y="627608"/>
                  </a:lnTo>
                  <a:lnTo>
                    <a:pt x="288556" y="634047"/>
                  </a:lnTo>
                  <a:lnTo>
                    <a:pt x="267195" y="645109"/>
                  </a:lnTo>
                  <a:lnTo>
                    <a:pt x="262242" y="650062"/>
                  </a:lnTo>
                  <a:lnTo>
                    <a:pt x="257378" y="653021"/>
                  </a:lnTo>
                  <a:lnTo>
                    <a:pt x="249948" y="662355"/>
                  </a:lnTo>
                  <a:lnTo>
                    <a:pt x="237210" y="675093"/>
                  </a:lnTo>
                  <a:lnTo>
                    <a:pt x="232346" y="684479"/>
                  </a:lnTo>
                  <a:lnTo>
                    <a:pt x="227063" y="691121"/>
                  </a:lnTo>
                  <a:lnTo>
                    <a:pt x="223926" y="700747"/>
                  </a:lnTo>
                  <a:lnTo>
                    <a:pt x="217538" y="713092"/>
                  </a:lnTo>
                  <a:lnTo>
                    <a:pt x="215176" y="727633"/>
                  </a:lnTo>
                  <a:lnTo>
                    <a:pt x="211670" y="738428"/>
                  </a:lnTo>
                  <a:lnTo>
                    <a:pt x="113182" y="738428"/>
                  </a:lnTo>
                  <a:lnTo>
                    <a:pt x="83451" y="732409"/>
                  </a:lnTo>
                  <a:lnTo>
                    <a:pt x="59156" y="716000"/>
                  </a:lnTo>
                  <a:lnTo>
                    <a:pt x="42760" y="691705"/>
                  </a:lnTo>
                  <a:lnTo>
                    <a:pt x="36741" y="661974"/>
                  </a:lnTo>
                  <a:lnTo>
                    <a:pt x="36741" y="618363"/>
                  </a:lnTo>
                  <a:lnTo>
                    <a:pt x="42710" y="570026"/>
                  </a:lnTo>
                  <a:lnTo>
                    <a:pt x="59702" y="525729"/>
                  </a:lnTo>
                  <a:lnTo>
                    <a:pt x="86309" y="487019"/>
                  </a:lnTo>
                  <a:lnTo>
                    <a:pt x="121145" y="455536"/>
                  </a:lnTo>
                  <a:lnTo>
                    <a:pt x="162814" y="432828"/>
                  </a:lnTo>
                  <a:lnTo>
                    <a:pt x="209943" y="420522"/>
                  </a:lnTo>
                  <a:lnTo>
                    <a:pt x="254406" y="410756"/>
                  </a:lnTo>
                  <a:lnTo>
                    <a:pt x="296545" y="393839"/>
                  </a:lnTo>
                  <a:lnTo>
                    <a:pt x="335356" y="370281"/>
                  </a:lnTo>
                  <a:lnTo>
                    <a:pt x="369874" y="340563"/>
                  </a:lnTo>
                  <a:lnTo>
                    <a:pt x="409905" y="302488"/>
                  </a:lnTo>
                  <a:lnTo>
                    <a:pt x="450811" y="268947"/>
                  </a:lnTo>
                  <a:lnTo>
                    <a:pt x="493966" y="238404"/>
                  </a:lnTo>
                  <a:lnTo>
                    <a:pt x="539165" y="210997"/>
                  </a:lnTo>
                  <a:lnTo>
                    <a:pt x="586193" y="186867"/>
                  </a:lnTo>
                  <a:lnTo>
                    <a:pt x="634860" y="166103"/>
                  </a:lnTo>
                  <a:lnTo>
                    <a:pt x="684949" y="148869"/>
                  </a:lnTo>
                  <a:lnTo>
                    <a:pt x="691375" y="145402"/>
                  </a:lnTo>
                  <a:lnTo>
                    <a:pt x="695807" y="139928"/>
                  </a:lnTo>
                  <a:lnTo>
                    <a:pt x="697877" y="133197"/>
                  </a:lnTo>
                  <a:lnTo>
                    <a:pt x="697166" y="125945"/>
                  </a:lnTo>
                  <a:lnTo>
                    <a:pt x="693699" y="119519"/>
                  </a:lnTo>
                  <a:lnTo>
                    <a:pt x="688225" y="115074"/>
                  </a:lnTo>
                  <a:lnTo>
                    <a:pt x="681482" y="113004"/>
                  </a:lnTo>
                  <a:lnTo>
                    <a:pt x="674243" y="113703"/>
                  </a:lnTo>
                  <a:lnTo>
                    <a:pt x="628167" y="129336"/>
                  </a:lnTo>
                  <a:lnTo>
                    <a:pt x="583222" y="147815"/>
                  </a:lnTo>
                  <a:lnTo>
                    <a:pt x="539534" y="169024"/>
                  </a:lnTo>
                  <a:lnTo>
                    <a:pt x="497268" y="192900"/>
                  </a:lnTo>
                  <a:lnTo>
                    <a:pt x="456565" y="219341"/>
                  </a:lnTo>
                  <a:lnTo>
                    <a:pt x="417563" y="248272"/>
                  </a:lnTo>
                  <a:lnTo>
                    <a:pt x="380403" y="279603"/>
                  </a:lnTo>
                  <a:lnTo>
                    <a:pt x="343623" y="314858"/>
                  </a:lnTo>
                  <a:lnTo>
                    <a:pt x="313740" y="340588"/>
                  </a:lnTo>
                  <a:lnTo>
                    <a:pt x="280111" y="360997"/>
                  </a:lnTo>
                  <a:lnTo>
                    <a:pt x="243611" y="375640"/>
                  </a:lnTo>
                  <a:lnTo>
                    <a:pt x="205079" y="384098"/>
                  </a:lnTo>
                  <a:lnTo>
                    <a:pt x="156908" y="395808"/>
                  </a:lnTo>
                  <a:lnTo>
                    <a:pt x="113296" y="416737"/>
                  </a:lnTo>
                  <a:lnTo>
                    <a:pt x="75272" y="445719"/>
                  </a:lnTo>
                  <a:lnTo>
                    <a:pt x="43903" y="481558"/>
                  </a:lnTo>
                  <a:lnTo>
                    <a:pt x="20205" y="523062"/>
                  </a:lnTo>
                  <a:lnTo>
                    <a:pt x="5219" y="569061"/>
                  </a:lnTo>
                  <a:lnTo>
                    <a:pt x="0" y="618363"/>
                  </a:lnTo>
                  <a:lnTo>
                    <a:pt x="0" y="661974"/>
                  </a:lnTo>
                  <a:lnTo>
                    <a:pt x="8902" y="705980"/>
                  </a:lnTo>
                  <a:lnTo>
                    <a:pt x="33185" y="741972"/>
                  </a:lnTo>
                  <a:lnTo>
                    <a:pt x="69164" y="766254"/>
                  </a:lnTo>
                  <a:lnTo>
                    <a:pt x="113182" y="775157"/>
                  </a:lnTo>
                  <a:lnTo>
                    <a:pt x="213423" y="775157"/>
                  </a:lnTo>
                  <a:lnTo>
                    <a:pt x="217538" y="800506"/>
                  </a:lnTo>
                  <a:lnTo>
                    <a:pt x="237210" y="838492"/>
                  </a:lnTo>
                  <a:lnTo>
                    <a:pt x="257187" y="858469"/>
                  </a:lnTo>
                  <a:lnTo>
                    <a:pt x="181787" y="858469"/>
                  </a:lnTo>
                  <a:lnTo>
                    <a:pt x="174637" y="859917"/>
                  </a:lnTo>
                  <a:lnTo>
                    <a:pt x="168795" y="863854"/>
                  </a:lnTo>
                  <a:lnTo>
                    <a:pt x="164858" y="869683"/>
                  </a:lnTo>
                  <a:lnTo>
                    <a:pt x="163410" y="876846"/>
                  </a:lnTo>
                  <a:lnTo>
                    <a:pt x="164858" y="883996"/>
                  </a:lnTo>
                  <a:lnTo>
                    <a:pt x="168795" y="889838"/>
                  </a:lnTo>
                  <a:lnTo>
                    <a:pt x="174637" y="893775"/>
                  </a:lnTo>
                  <a:lnTo>
                    <a:pt x="181787" y="895223"/>
                  </a:lnTo>
                  <a:lnTo>
                    <a:pt x="348894" y="895223"/>
                  </a:lnTo>
                  <a:lnTo>
                    <a:pt x="1053795" y="895223"/>
                  </a:lnTo>
                  <a:lnTo>
                    <a:pt x="1305826" y="895223"/>
                  </a:lnTo>
                  <a:lnTo>
                    <a:pt x="1312976" y="893775"/>
                  </a:lnTo>
                  <a:lnTo>
                    <a:pt x="1318806" y="889838"/>
                  </a:lnTo>
                  <a:lnTo>
                    <a:pt x="1322743" y="883996"/>
                  </a:lnTo>
                  <a:lnTo>
                    <a:pt x="1324190" y="876846"/>
                  </a:lnTo>
                  <a:lnTo>
                    <a:pt x="1322743" y="869683"/>
                  </a:lnTo>
                  <a:lnTo>
                    <a:pt x="1318806" y="863854"/>
                  </a:lnTo>
                  <a:lnTo>
                    <a:pt x="1312976" y="859917"/>
                  </a:lnTo>
                  <a:lnTo>
                    <a:pt x="1305826" y="858469"/>
                  </a:lnTo>
                  <a:lnTo>
                    <a:pt x="1145489" y="858469"/>
                  </a:lnTo>
                  <a:lnTo>
                    <a:pt x="1165466" y="838492"/>
                  </a:lnTo>
                  <a:lnTo>
                    <a:pt x="1185151" y="800506"/>
                  </a:lnTo>
                  <a:lnTo>
                    <a:pt x="1189240" y="775157"/>
                  </a:lnTo>
                  <a:lnTo>
                    <a:pt x="1311414" y="775157"/>
                  </a:lnTo>
                  <a:lnTo>
                    <a:pt x="1357515" y="765327"/>
                  </a:lnTo>
                  <a:lnTo>
                    <a:pt x="1395628" y="737603"/>
                  </a:lnTo>
                  <a:lnTo>
                    <a:pt x="1419123" y="696709"/>
                  </a:lnTo>
                  <a:lnTo>
                    <a:pt x="1424000" y="673620"/>
                  </a:lnTo>
                  <a:close/>
                </a:path>
              </a:pathLst>
            </a:custGeom>
            <a:solidFill>
              <a:srgbClr val="FF0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99615" y="5411564"/>
              <a:ext cx="1510665" cy="810895"/>
            </a:xfrm>
            <a:custGeom>
              <a:avLst/>
              <a:gdLst/>
              <a:ahLst/>
              <a:cxnLst/>
              <a:rect l="l" t="t" r="r" b="b"/>
              <a:pathLst>
                <a:path w="1510665" h="810895">
                  <a:moveTo>
                    <a:pt x="1510538" y="261962"/>
                  </a:moveTo>
                  <a:lnTo>
                    <a:pt x="1508594" y="206781"/>
                  </a:lnTo>
                  <a:lnTo>
                    <a:pt x="1503997" y="156108"/>
                  </a:lnTo>
                  <a:lnTo>
                    <a:pt x="1497761" y="111201"/>
                  </a:lnTo>
                  <a:lnTo>
                    <a:pt x="1490903" y="73317"/>
                  </a:lnTo>
                  <a:lnTo>
                    <a:pt x="1479423" y="23634"/>
                  </a:lnTo>
                  <a:lnTo>
                    <a:pt x="1470736" y="3568"/>
                  </a:lnTo>
                  <a:lnTo>
                    <a:pt x="1470736" y="285483"/>
                  </a:lnTo>
                  <a:lnTo>
                    <a:pt x="1467789" y="337515"/>
                  </a:lnTo>
                  <a:lnTo>
                    <a:pt x="1460830" y="390639"/>
                  </a:lnTo>
                  <a:lnTo>
                    <a:pt x="1449108" y="443839"/>
                  </a:lnTo>
                  <a:lnTo>
                    <a:pt x="1431861" y="496150"/>
                  </a:lnTo>
                  <a:lnTo>
                    <a:pt x="1408366" y="546595"/>
                  </a:lnTo>
                  <a:lnTo>
                    <a:pt x="1377861" y="594182"/>
                  </a:lnTo>
                  <a:lnTo>
                    <a:pt x="1350098" y="627240"/>
                  </a:lnTo>
                  <a:lnTo>
                    <a:pt x="1318793" y="656932"/>
                  </a:lnTo>
                  <a:lnTo>
                    <a:pt x="1283957" y="683234"/>
                  </a:lnTo>
                  <a:lnTo>
                    <a:pt x="1245616" y="706158"/>
                  </a:lnTo>
                  <a:lnTo>
                    <a:pt x="1203667" y="725728"/>
                  </a:lnTo>
                  <a:lnTo>
                    <a:pt x="1158519" y="741807"/>
                  </a:lnTo>
                  <a:lnTo>
                    <a:pt x="1109802" y="754519"/>
                  </a:lnTo>
                  <a:lnTo>
                    <a:pt x="1057681" y="763790"/>
                  </a:lnTo>
                  <a:lnTo>
                    <a:pt x="1002169" y="769632"/>
                  </a:lnTo>
                  <a:lnTo>
                    <a:pt x="962342" y="771258"/>
                  </a:lnTo>
                  <a:lnTo>
                    <a:pt x="969899" y="756666"/>
                  </a:lnTo>
                  <a:lnTo>
                    <a:pt x="1008989" y="692442"/>
                  </a:lnTo>
                  <a:lnTo>
                    <a:pt x="1037488" y="652348"/>
                  </a:lnTo>
                  <a:lnTo>
                    <a:pt x="1072527" y="608215"/>
                  </a:lnTo>
                  <a:lnTo>
                    <a:pt x="1114526" y="561035"/>
                  </a:lnTo>
                  <a:lnTo>
                    <a:pt x="1163942" y="511771"/>
                  </a:lnTo>
                  <a:lnTo>
                    <a:pt x="1221193" y="461403"/>
                  </a:lnTo>
                  <a:lnTo>
                    <a:pt x="1286713" y="410895"/>
                  </a:lnTo>
                  <a:lnTo>
                    <a:pt x="1360932" y="361213"/>
                  </a:lnTo>
                  <a:lnTo>
                    <a:pt x="1366532" y="355942"/>
                  </a:lnTo>
                  <a:lnTo>
                    <a:pt x="1369568" y="349161"/>
                  </a:lnTo>
                  <a:lnTo>
                    <a:pt x="1369834" y="341744"/>
                  </a:lnTo>
                  <a:lnTo>
                    <a:pt x="1367142" y="334530"/>
                  </a:lnTo>
                  <a:lnTo>
                    <a:pt x="1361859" y="328917"/>
                  </a:lnTo>
                  <a:lnTo>
                    <a:pt x="1355077" y="325882"/>
                  </a:lnTo>
                  <a:lnTo>
                    <a:pt x="1347660" y="325602"/>
                  </a:lnTo>
                  <a:lnTo>
                    <a:pt x="1340459" y="328307"/>
                  </a:lnTo>
                  <a:lnTo>
                    <a:pt x="1269111" y="375742"/>
                  </a:lnTo>
                  <a:lnTo>
                    <a:pt x="1205547" y="423862"/>
                  </a:lnTo>
                  <a:lnTo>
                    <a:pt x="1149413" y="471893"/>
                  </a:lnTo>
                  <a:lnTo>
                    <a:pt x="1100302" y="519125"/>
                  </a:lnTo>
                  <a:lnTo>
                    <a:pt x="1057871" y="564781"/>
                  </a:lnTo>
                  <a:lnTo>
                    <a:pt x="1021727" y="608126"/>
                  </a:lnTo>
                  <a:lnTo>
                    <a:pt x="991501" y="648436"/>
                  </a:lnTo>
                  <a:lnTo>
                    <a:pt x="966812" y="684936"/>
                  </a:lnTo>
                  <a:lnTo>
                    <a:pt x="932561" y="743597"/>
                  </a:lnTo>
                  <a:lnTo>
                    <a:pt x="931506" y="745705"/>
                  </a:lnTo>
                  <a:lnTo>
                    <a:pt x="918832" y="713435"/>
                  </a:lnTo>
                  <a:lnTo>
                    <a:pt x="905040" y="670013"/>
                  </a:lnTo>
                  <a:lnTo>
                    <a:pt x="893953" y="620623"/>
                  </a:lnTo>
                  <a:lnTo>
                    <a:pt x="888390" y="567804"/>
                  </a:lnTo>
                  <a:lnTo>
                    <a:pt x="891171" y="514159"/>
                  </a:lnTo>
                  <a:lnTo>
                    <a:pt x="905090" y="462241"/>
                  </a:lnTo>
                  <a:lnTo>
                    <a:pt x="928662" y="420281"/>
                  </a:lnTo>
                  <a:lnTo>
                    <a:pt x="962444" y="384962"/>
                  </a:lnTo>
                  <a:lnTo>
                    <a:pt x="1006297" y="356400"/>
                  </a:lnTo>
                  <a:lnTo>
                    <a:pt x="1060081" y="334733"/>
                  </a:lnTo>
                  <a:lnTo>
                    <a:pt x="1115745" y="316738"/>
                  </a:lnTo>
                  <a:lnTo>
                    <a:pt x="1167193" y="298272"/>
                  </a:lnTo>
                  <a:lnTo>
                    <a:pt x="1214615" y="278866"/>
                  </a:lnTo>
                  <a:lnTo>
                    <a:pt x="1258227" y="258038"/>
                  </a:lnTo>
                  <a:lnTo>
                    <a:pt x="1298232" y="235292"/>
                  </a:lnTo>
                  <a:lnTo>
                    <a:pt x="1334858" y="210146"/>
                  </a:lnTo>
                  <a:lnTo>
                    <a:pt x="1368285" y="182118"/>
                  </a:lnTo>
                  <a:lnTo>
                    <a:pt x="1398739" y="150710"/>
                  </a:lnTo>
                  <a:lnTo>
                    <a:pt x="1426413" y="115443"/>
                  </a:lnTo>
                  <a:lnTo>
                    <a:pt x="1451533" y="75831"/>
                  </a:lnTo>
                  <a:lnTo>
                    <a:pt x="1457401" y="107746"/>
                  </a:lnTo>
                  <a:lnTo>
                    <a:pt x="1463001" y="145656"/>
                  </a:lnTo>
                  <a:lnTo>
                    <a:pt x="1467599" y="188569"/>
                  </a:lnTo>
                  <a:lnTo>
                    <a:pt x="1470418" y="235292"/>
                  </a:lnTo>
                  <a:lnTo>
                    <a:pt x="1470736" y="285483"/>
                  </a:lnTo>
                  <a:lnTo>
                    <a:pt x="1470736" y="3568"/>
                  </a:lnTo>
                  <a:lnTo>
                    <a:pt x="1467662" y="1092"/>
                  </a:lnTo>
                  <a:lnTo>
                    <a:pt x="1451597" y="0"/>
                  </a:lnTo>
                  <a:lnTo>
                    <a:pt x="1443951" y="4495"/>
                  </a:lnTo>
                  <a:lnTo>
                    <a:pt x="1440624" y="11861"/>
                  </a:lnTo>
                  <a:lnTo>
                    <a:pt x="1417320" y="57645"/>
                  </a:lnTo>
                  <a:lnTo>
                    <a:pt x="1391412" y="97866"/>
                  </a:lnTo>
                  <a:lnTo>
                    <a:pt x="1362544" y="133172"/>
                  </a:lnTo>
                  <a:lnTo>
                    <a:pt x="1330375" y="164236"/>
                  </a:lnTo>
                  <a:lnTo>
                    <a:pt x="1294561" y="191693"/>
                  </a:lnTo>
                  <a:lnTo>
                    <a:pt x="1254747" y="216204"/>
                  </a:lnTo>
                  <a:lnTo>
                    <a:pt x="1210589" y="238417"/>
                  </a:lnTo>
                  <a:lnTo>
                    <a:pt x="1161745" y="258965"/>
                  </a:lnTo>
                  <a:lnTo>
                    <a:pt x="1107871" y="278511"/>
                  </a:lnTo>
                  <a:lnTo>
                    <a:pt x="1048626" y="297713"/>
                  </a:lnTo>
                  <a:lnTo>
                    <a:pt x="998207" y="317144"/>
                  </a:lnTo>
                  <a:lnTo>
                    <a:pt x="954976" y="341934"/>
                  </a:lnTo>
                  <a:lnTo>
                    <a:pt x="919010" y="372008"/>
                  </a:lnTo>
                  <a:lnTo>
                    <a:pt x="890371" y="407314"/>
                  </a:lnTo>
                  <a:lnTo>
                    <a:pt x="869149" y="447763"/>
                  </a:lnTo>
                  <a:lnTo>
                    <a:pt x="853097" y="506425"/>
                  </a:lnTo>
                  <a:lnTo>
                    <a:pt x="849426" y="566166"/>
                  </a:lnTo>
                  <a:lnTo>
                    <a:pt x="855040" y="624382"/>
                  </a:lnTo>
                  <a:lnTo>
                    <a:pt x="866863" y="678446"/>
                  </a:lnTo>
                  <a:lnTo>
                    <a:pt x="881786" y="725728"/>
                  </a:lnTo>
                  <a:lnTo>
                    <a:pt x="896823" y="763790"/>
                  </a:lnTo>
                  <a:lnTo>
                    <a:pt x="900645" y="772109"/>
                  </a:lnTo>
                  <a:lnTo>
                    <a:pt x="462953" y="772109"/>
                  </a:lnTo>
                  <a:lnTo>
                    <a:pt x="501713" y="728637"/>
                  </a:lnTo>
                  <a:lnTo>
                    <a:pt x="518464" y="689038"/>
                  </a:lnTo>
                  <a:lnTo>
                    <a:pt x="521779" y="664362"/>
                  </a:lnTo>
                  <a:lnTo>
                    <a:pt x="746061" y="664362"/>
                  </a:lnTo>
                  <a:lnTo>
                    <a:pt x="796772" y="664362"/>
                  </a:lnTo>
                  <a:lnTo>
                    <a:pt x="804316" y="662838"/>
                  </a:lnTo>
                  <a:lnTo>
                    <a:pt x="810475" y="658685"/>
                  </a:lnTo>
                  <a:lnTo>
                    <a:pt x="814628" y="652526"/>
                  </a:lnTo>
                  <a:lnTo>
                    <a:pt x="816152" y="644982"/>
                  </a:lnTo>
                  <a:lnTo>
                    <a:pt x="814628" y="637438"/>
                  </a:lnTo>
                  <a:lnTo>
                    <a:pt x="810475" y="631291"/>
                  </a:lnTo>
                  <a:lnTo>
                    <a:pt x="804316" y="627138"/>
                  </a:lnTo>
                  <a:lnTo>
                    <a:pt x="796772" y="625614"/>
                  </a:lnTo>
                  <a:lnTo>
                    <a:pt x="765441" y="625614"/>
                  </a:lnTo>
                  <a:lnTo>
                    <a:pt x="765441" y="374383"/>
                  </a:lnTo>
                  <a:lnTo>
                    <a:pt x="860234" y="374383"/>
                  </a:lnTo>
                  <a:lnTo>
                    <a:pt x="867778" y="372859"/>
                  </a:lnTo>
                  <a:lnTo>
                    <a:pt x="873925" y="368706"/>
                  </a:lnTo>
                  <a:lnTo>
                    <a:pt x="878078" y="362546"/>
                  </a:lnTo>
                  <a:lnTo>
                    <a:pt x="879602" y="355003"/>
                  </a:lnTo>
                  <a:lnTo>
                    <a:pt x="878078" y="347459"/>
                  </a:lnTo>
                  <a:lnTo>
                    <a:pt x="873925" y="341312"/>
                  </a:lnTo>
                  <a:lnTo>
                    <a:pt x="867778" y="337159"/>
                  </a:lnTo>
                  <a:lnTo>
                    <a:pt x="860234" y="335635"/>
                  </a:lnTo>
                  <a:lnTo>
                    <a:pt x="746061" y="335635"/>
                  </a:lnTo>
                  <a:lnTo>
                    <a:pt x="726681" y="335635"/>
                  </a:lnTo>
                  <a:lnTo>
                    <a:pt x="726681" y="374383"/>
                  </a:lnTo>
                  <a:lnTo>
                    <a:pt x="726681" y="625614"/>
                  </a:lnTo>
                  <a:lnTo>
                    <a:pt x="523278" y="625614"/>
                  </a:lnTo>
                  <a:lnTo>
                    <a:pt x="520306" y="614641"/>
                  </a:lnTo>
                  <a:lnTo>
                    <a:pt x="518464" y="600938"/>
                  </a:lnTo>
                  <a:lnTo>
                    <a:pt x="513295" y="588733"/>
                  </a:lnTo>
                  <a:lnTo>
                    <a:pt x="510603" y="578751"/>
                  </a:lnTo>
                  <a:lnTo>
                    <a:pt x="505828" y="571080"/>
                  </a:lnTo>
                  <a:lnTo>
                    <a:pt x="501713" y="561327"/>
                  </a:lnTo>
                  <a:lnTo>
                    <a:pt x="491858" y="548589"/>
                  </a:lnTo>
                  <a:lnTo>
                    <a:pt x="485648" y="538581"/>
                  </a:lnTo>
                  <a:lnTo>
                    <a:pt x="485648" y="645033"/>
                  </a:lnTo>
                  <a:lnTo>
                    <a:pt x="475653" y="694423"/>
                  </a:lnTo>
                  <a:lnTo>
                    <a:pt x="448373" y="734822"/>
                  </a:lnTo>
                  <a:lnTo>
                    <a:pt x="407962" y="762088"/>
                  </a:lnTo>
                  <a:lnTo>
                    <a:pt x="358533" y="772096"/>
                  </a:lnTo>
                  <a:lnTo>
                    <a:pt x="309092" y="762088"/>
                  </a:lnTo>
                  <a:lnTo>
                    <a:pt x="268681" y="734822"/>
                  </a:lnTo>
                  <a:lnTo>
                    <a:pt x="241414" y="694423"/>
                  </a:lnTo>
                  <a:lnTo>
                    <a:pt x="231406" y="645007"/>
                  </a:lnTo>
                  <a:lnTo>
                    <a:pt x="241414" y="595553"/>
                  </a:lnTo>
                  <a:lnTo>
                    <a:pt x="268681" y="555142"/>
                  </a:lnTo>
                  <a:lnTo>
                    <a:pt x="309092" y="527875"/>
                  </a:lnTo>
                  <a:lnTo>
                    <a:pt x="358533" y="517867"/>
                  </a:lnTo>
                  <a:lnTo>
                    <a:pt x="407962" y="527875"/>
                  </a:lnTo>
                  <a:lnTo>
                    <a:pt x="448373" y="555142"/>
                  </a:lnTo>
                  <a:lnTo>
                    <a:pt x="475653" y="595553"/>
                  </a:lnTo>
                  <a:lnTo>
                    <a:pt x="485648" y="645033"/>
                  </a:lnTo>
                  <a:lnTo>
                    <a:pt x="485648" y="538581"/>
                  </a:lnTo>
                  <a:lnTo>
                    <a:pt x="480580" y="533996"/>
                  </a:lnTo>
                  <a:lnTo>
                    <a:pt x="475767" y="527748"/>
                  </a:lnTo>
                  <a:lnTo>
                    <a:pt x="462978" y="517867"/>
                  </a:lnTo>
                  <a:lnTo>
                    <a:pt x="460235" y="515759"/>
                  </a:lnTo>
                  <a:lnTo>
                    <a:pt x="450430" y="506958"/>
                  </a:lnTo>
                  <a:lnTo>
                    <a:pt x="446341" y="505028"/>
                  </a:lnTo>
                  <a:lnTo>
                    <a:pt x="442175" y="501789"/>
                  </a:lnTo>
                  <a:lnTo>
                    <a:pt x="418896" y="491959"/>
                  </a:lnTo>
                  <a:lnTo>
                    <a:pt x="407339" y="486448"/>
                  </a:lnTo>
                  <a:lnTo>
                    <a:pt x="405079" y="486117"/>
                  </a:lnTo>
                  <a:lnTo>
                    <a:pt x="402577" y="485051"/>
                  </a:lnTo>
                  <a:lnTo>
                    <a:pt x="358533" y="479120"/>
                  </a:lnTo>
                  <a:lnTo>
                    <a:pt x="314477" y="485051"/>
                  </a:lnTo>
                  <a:lnTo>
                    <a:pt x="311962" y="486117"/>
                  </a:lnTo>
                  <a:lnTo>
                    <a:pt x="309714" y="486448"/>
                  </a:lnTo>
                  <a:lnTo>
                    <a:pt x="298170" y="491947"/>
                  </a:lnTo>
                  <a:lnTo>
                    <a:pt x="274878" y="501789"/>
                  </a:lnTo>
                  <a:lnTo>
                    <a:pt x="270675" y="505040"/>
                  </a:lnTo>
                  <a:lnTo>
                    <a:pt x="266636" y="506958"/>
                  </a:lnTo>
                  <a:lnTo>
                    <a:pt x="256870" y="515708"/>
                  </a:lnTo>
                  <a:lnTo>
                    <a:pt x="241300" y="527748"/>
                  </a:lnTo>
                  <a:lnTo>
                    <a:pt x="236461" y="534009"/>
                  </a:lnTo>
                  <a:lnTo>
                    <a:pt x="231482" y="538467"/>
                  </a:lnTo>
                  <a:lnTo>
                    <a:pt x="225221" y="548538"/>
                  </a:lnTo>
                  <a:lnTo>
                    <a:pt x="215341" y="561327"/>
                  </a:lnTo>
                  <a:lnTo>
                    <a:pt x="211188" y="571144"/>
                  </a:lnTo>
                  <a:lnTo>
                    <a:pt x="206463" y="578751"/>
                  </a:lnTo>
                  <a:lnTo>
                    <a:pt x="203784" y="588657"/>
                  </a:lnTo>
                  <a:lnTo>
                    <a:pt x="198589" y="600938"/>
                  </a:lnTo>
                  <a:lnTo>
                    <a:pt x="196723" y="614730"/>
                  </a:lnTo>
                  <a:lnTo>
                    <a:pt x="193789" y="625614"/>
                  </a:lnTo>
                  <a:lnTo>
                    <a:pt x="38773" y="625614"/>
                  </a:lnTo>
                  <a:lnTo>
                    <a:pt x="45986" y="579856"/>
                  </a:lnTo>
                  <a:lnTo>
                    <a:pt x="60528" y="537044"/>
                  </a:lnTo>
                  <a:lnTo>
                    <a:pt x="81699" y="497814"/>
                  </a:lnTo>
                  <a:lnTo>
                    <a:pt x="108788" y="462826"/>
                  </a:lnTo>
                  <a:lnTo>
                    <a:pt x="141097" y="432727"/>
                  </a:lnTo>
                  <a:lnTo>
                    <a:pt x="177952" y="408190"/>
                  </a:lnTo>
                  <a:lnTo>
                    <a:pt x="218630" y="389839"/>
                  </a:lnTo>
                  <a:lnTo>
                    <a:pt x="262445" y="378358"/>
                  </a:lnTo>
                  <a:lnTo>
                    <a:pt x="308698" y="374383"/>
                  </a:lnTo>
                  <a:lnTo>
                    <a:pt x="390245" y="374383"/>
                  </a:lnTo>
                  <a:lnTo>
                    <a:pt x="396113" y="374383"/>
                  </a:lnTo>
                  <a:lnTo>
                    <a:pt x="726681" y="374383"/>
                  </a:lnTo>
                  <a:lnTo>
                    <a:pt x="726681" y="335635"/>
                  </a:lnTo>
                  <a:lnTo>
                    <a:pt x="430631" y="335635"/>
                  </a:lnTo>
                  <a:lnTo>
                    <a:pt x="564997" y="168338"/>
                  </a:lnTo>
                  <a:lnTo>
                    <a:pt x="596112" y="135978"/>
                  </a:lnTo>
                  <a:lnTo>
                    <a:pt x="631926" y="110070"/>
                  </a:lnTo>
                  <a:lnTo>
                    <a:pt x="671588" y="91059"/>
                  </a:lnTo>
                  <a:lnTo>
                    <a:pt x="714197" y="79349"/>
                  </a:lnTo>
                  <a:lnTo>
                    <a:pt x="758913" y="75349"/>
                  </a:lnTo>
                  <a:lnTo>
                    <a:pt x="840828" y="75349"/>
                  </a:lnTo>
                  <a:lnTo>
                    <a:pt x="840828" y="255511"/>
                  </a:lnTo>
                  <a:lnTo>
                    <a:pt x="604113" y="255511"/>
                  </a:lnTo>
                  <a:lnTo>
                    <a:pt x="596569" y="257035"/>
                  </a:lnTo>
                  <a:lnTo>
                    <a:pt x="590410" y="261188"/>
                  </a:lnTo>
                  <a:lnTo>
                    <a:pt x="586244" y="267347"/>
                  </a:lnTo>
                  <a:lnTo>
                    <a:pt x="584720" y="274878"/>
                  </a:lnTo>
                  <a:lnTo>
                    <a:pt x="586244" y="282422"/>
                  </a:lnTo>
                  <a:lnTo>
                    <a:pt x="590410" y="288594"/>
                  </a:lnTo>
                  <a:lnTo>
                    <a:pt x="596569" y="292747"/>
                  </a:lnTo>
                  <a:lnTo>
                    <a:pt x="604113" y="294271"/>
                  </a:lnTo>
                  <a:lnTo>
                    <a:pt x="860209" y="294271"/>
                  </a:lnTo>
                  <a:lnTo>
                    <a:pt x="993279" y="294271"/>
                  </a:lnTo>
                  <a:lnTo>
                    <a:pt x="1000823" y="292747"/>
                  </a:lnTo>
                  <a:lnTo>
                    <a:pt x="1006983" y="288594"/>
                  </a:lnTo>
                  <a:lnTo>
                    <a:pt x="1011135" y="282422"/>
                  </a:lnTo>
                  <a:lnTo>
                    <a:pt x="1012659" y="274878"/>
                  </a:lnTo>
                  <a:lnTo>
                    <a:pt x="1011135" y="267347"/>
                  </a:lnTo>
                  <a:lnTo>
                    <a:pt x="1006983" y="261188"/>
                  </a:lnTo>
                  <a:lnTo>
                    <a:pt x="1000823" y="257035"/>
                  </a:lnTo>
                  <a:lnTo>
                    <a:pt x="993279" y="255511"/>
                  </a:lnTo>
                  <a:lnTo>
                    <a:pt x="879589" y="255511"/>
                  </a:lnTo>
                  <a:lnTo>
                    <a:pt x="879589" y="75349"/>
                  </a:lnTo>
                  <a:lnTo>
                    <a:pt x="1098550" y="75349"/>
                  </a:lnTo>
                  <a:lnTo>
                    <a:pt x="1143025" y="79349"/>
                  </a:lnTo>
                  <a:lnTo>
                    <a:pt x="1143533" y="79502"/>
                  </a:lnTo>
                  <a:lnTo>
                    <a:pt x="1143533" y="204635"/>
                  </a:lnTo>
                  <a:lnTo>
                    <a:pt x="1145057" y="212178"/>
                  </a:lnTo>
                  <a:lnTo>
                    <a:pt x="1149210" y="218338"/>
                  </a:lnTo>
                  <a:lnTo>
                    <a:pt x="1155369" y="222478"/>
                  </a:lnTo>
                  <a:lnTo>
                    <a:pt x="1162900" y="224002"/>
                  </a:lnTo>
                  <a:lnTo>
                    <a:pt x="1170444" y="222478"/>
                  </a:lnTo>
                  <a:lnTo>
                    <a:pt x="1176604" y="218338"/>
                  </a:lnTo>
                  <a:lnTo>
                    <a:pt x="1180757" y="212178"/>
                  </a:lnTo>
                  <a:lnTo>
                    <a:pt x="1182281" y="204635"/>
                  </a:lnTo>
                  <a:lnTo>
                    <a:pt x="1182281" y="90182"/>
                  </a:lnTo>
                  <a:lnTo>
                    <a:pt x="1185722" y="91122"/>
                  </a:lnTo>
                  <a:lnTo>
                    <a:pt x="1225651" y="110261"/>
                  </a:lnTo>
                  <a:lnTo>
                    <a:pt x="1261783" y="136410"/>
                  </a:lnTo>
                  <a:lnTo>
                    <a:pt x="1268476" y="140220"/>
                  </a:lnTo>
                  <a:lnTo>
                    <a:pt x="1293837" y="120472"/>
                  </a:lnTo>
                  <a:lnTo>
                    <a:pt x="1291920" y="113296"/>
                  </a:lnTo>
                  <a:lnTo>
                    <a:pt x="1287233" y="107200"/>
                  </a:lnTo>
                  <a:lnTo>
                    <a:pt x="1245450" y="76962"/>
                  </a:lnTo>
                  <a:lnTo>
                    <a:pt x="1199311" y="54825"/>
                  </a:lnTo>
                  <a:lnTo>
                    <a:pt x="1172819" y="47536"/>
                  </a:lnTo>
                  <a:lnTo>
                    <a:pt x="1170444" y="45923"/>
                  </a:lnTo>
                  <a:lnTo>
                    <a:pt x="1162900" y="44399"/>
                  </a:lnTo>
                  <a:lnTo>
                    <a:pt x="1162075" y="44577"/>
                  </a:lnTo>
                  <a:lnTo>
                    <a:pt x="1149946" y="41224"/>
                  </a:lnTo>
                  <a:lnTo>
                    <a:pt x="1098550" y="36601"/>
                  </a:lnTo>
                  <a:lnTo>
                    <a:pt x="860209" y="36601"/>
                  </a:lnTo>
                  <a:lnTo>
                    <a:pt x="758913" y="36601"/>
                  </a:lnTo>
                  <a:lnTo>
                    <a:pt x="707237" y="41211"/>
                  </a:lnTo>
                  <a:lnTo>
                    <a:pt x="657987" y="54762"/>
                  </a:lnTo>
                  <a:lnTo>
                    <a:pt x="612152" y="76733"/>
                  </a:lnTo>
                  <a:lnTo>
                    <a:pt x="570750" y="106667"/>
                  </a:lnTo>
                  <a:lnTo>
                    <a:pt x="534784" y="144081"/>
                  </a:lnTo>
                  <a:lnTo>
                    <a:pt x="380961" y="335635"/>
                  </a:lnTo>
                  <a:lnTo>
                    <a:pt x="308698" y="335635"/>
                  </a:lnTo>
                  <a:lnTo>
                    <a:pt x="260832" y="339344"/>
                  </a:lnTo>
                  <a:lnTo>
                    <a:pt x="215176" y="350126"/>
                  </a:lnTo>
                  <a:lnTo>
                    <a:pt x="172313" y="367423"/>
                  </a:lnTo>
                  <a:lnTo>
                    <a:pt x="132842" y="390690"/>
                  </a:lnTo>
                  <a:lnTo>
                    <a:pt x="97332" y="419354"/>
                  </a:lnTo>
                  <a:lnTo>
                    <a:pt x="66395" y="452894"/>
                  </a:lnTo>
                  <a:lnTo>
                    <a:pt x="40601" y="490740"/>
                  </a:lnTo>
                  <a:lnTo>
                    <a:pt x="20535" y="532333"/>
                  </a:lnTo>
                  <a:lnTo>
                    <a:pt x="6807" y="577151"/>
                  </a:lnTo>
                  <a:lnTo>
                    <a:pt x="0" y="624624"/>
                  </a:lnTo>
                  <a:lnTo>
                    <a:pt x="292" y="632307"/>
                  </a:lnTo>
                  <a:lnTo>
                    <a:pt x="29375" y="663575"/>
                  </a:lnTo>
                  <a:lnTo>
                    <a:pt x="36880" y="664362"/>
                  </a:lnTo>
                  <a:lnTo>
                    <a:pt x="195262" y="664362"/>
                  </a:lnTo>
                  <a:lnTo>
                    <a:pt x="198589" y="689038"/>
                  </a:lnTo>
                  <a:lnTo>
                    <a:pt x="215341" y="728637"/>
                  </a:lnTo>
                  <a:lnTo>
                    <a:pt x="241300" y="762215"/>
                  </a:lnTo>
                  <a:lnTo>
                    <a:pt x="254088" y="772109"/>
                  </a:lnTo>
                  <a:lnTo>
                    <a:pt x="196761" y="772109"/>
                  </a:lnTo>
                  <a:lnTo>
                    <a:pt x="189217" y="773633"/>
                  </a:lnTo>
                  <a:lnTo>
                    <a:pt x="183057" y="777786"/>
                  </a:lnTo>
                  <a:lnTo>
                    <a:pt x="178904" y="783932"/>
                  </a:lnTo>
                  <a:lnTo>
                    <a:pt x="177380" y="791476"/>
                  </a:lnTo>
                  <a:lnTo>
                    <a:pt x="178904" y="799020"/>
                  </a:lnTo>
                  <a:lnTo>
                    <a:pt x="183057" y="805180"/>
                  </a:lnTo>
                  <a:lnTo>
                    <a:pt x="189217" y="809332"/>
                  </a:lnTo>
                  <a:lnTo>
                    <a:pt x="196761" y="810856"/>
                  </a:lnTo>
                  <a:lnTo>
                    <a:pt x="358533" y="810856"/>
                  </a:lnTo>
                  <a:lnTo>
                    <a:pt x="924318" y="810856"/>
                  </a:lnTo>
                  <a:lnTo>
                    <a:pt x="931418" y="810856"/>
                  </a:lnTo>
                  <a:lnTo>
                    <a:pt x="1386560" y="810856"/>
                  </a:lnTo>
                  <a:lnTo>
                    <a:pt x="1394104" y="809332"/>
                  </a:lnTo>
                  <a:lnTo>
                    <a:pt x="1400263" y="805180"/>
                  </a:lnTo>
                  <a:lnTo>
                    <a:pt x="1404416" y="799020"/>
                  </a:lnTo>
                  <a:lnTo>
                    <a:pt x="1405940" y="791476"/>
                  </a:lnTo>
                  <a:lnTo>
                    <a:pt x="1404416" y="783932"/>
                  </a:lnTo>
                  <a:lnTo>
                    <a:pt x="1400263" y="777786"/>
                  </a:lnTo>
                  <a:lnTo>
                    <a:pt x="1394104" y="773633"/>
                  </a:lnTo>
                  <a:lnTo>
                    <a:pt x="1386560" y="772109"/>
                  </a:lnTo>
                  <a:lnTo>
                    <a:pt x="1190180" y="772109"/>
                  </a:lnTo>
                  <a:lnTo>
                    <a:pt x="1190434" y="772033"/>
                  </a:lnTo>
                  <a:lnTo>
                    <a:pt x="1238440" y="753008"/>
                  </a:lnTo>
                  <a:lnTo>
                    <a:pt x="1278839" y="732180"/>
                  </a:lnTo>
                  <a:lnTo>
                    <a:pt x="1316126" y="708190"/>
                  </a:lnTo>
                  <a:lnTo>
                    <a:pt x="1350251" y="681024"/>
                  </a:lnTo>
                  <a:lnTo>
                    <a:pt x="1381226" y="650709"/>
                  </a:lnTo>
                  <a:lnTo>
                    <a:pt x="1409001" y="617232"/>
                  </a:lnTo>
                  <a:lnTo>
                    <a:pt x="1444498" y="561428"/>
                  </a:lnTo>
                  <a:lnTo>
                    <a:pt x="1471206" y="502589"/>
                  </a:lnTo>
                  <a:lnTo>
                    <a:pt x="1490141" y="441960"/>
                  </a:lnTo>
                  <a:lnTo>
                    <a:pt x="1502321" y="380809"/>
                  </a:lnTo>
                  <a:lnTo>
                    <a:pt x="1508785" y="320395"/>
                  </a:lnTo>
                  <a:lnTo>
                    <a:pt x="1510538" y="261962"/>
                  </a:lnTo>
                  <a:close/>
                </a:path>
              </a:pathLst>
            </a:custGeom>
            <a:solidFill>
              <a:srgbClr val="AB0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989348" y="8481434"/>
              <a:ext cx="1188085" cy="891540"/>
            </a:xfrm>
            <a:custGeom>
              <a:avLst/>
              <a:gdLst/>
              <a:ahLst/>
              <a:cxnLst/>
              <a:rect l="l" t="t" r="r" b="b"/>
              <a:pathLst>
                <a:path w="1188084" h="891540">
                  <a:moveTo>
                    <a:pt x="434517" y="752640"/>
                  </a:moveTo>
                  <a:lnTo>
                    <a:pt x="428053" y="746175"/>
                  </a:lnTo>
                  <a:lnTo>
                    <a:pt x="258152" y="746175"/>
                  </a:lnTo>
                  <a:lnTo>
                    <a:pt x="251675" y="752640"/>
                  </a:lnTo>
                  <a:lnTo>
                    <a:pt x="251675" y="768604"/>
                  </a:lnTo>
                  <a:lnTo>
                    <a:pt x="258152" y="775068"/>
                  </a:lnTo>
                  <a:lnTo>
                    <a:pt x="266128" y="775068"/>
                  </a:lnTo>
                  <a:lnTo>
                    <a:pt x="428053" y="775068"/>
                  </a:lnTo>
                  <a:lnTo>
                    <a:pt x="434517" y="768604"/>
                  </a:lnTo>
                  <a:lnTo>
                    <a:pt x="434517" y="752640"/>
                  </a:lnTo>
                  <a:close/>
                </a:path>
                <a:path w="1188084" h="891540">
                  <a:moveTo>
                    <a:pt x="434517" y="605853"/>
                  </a:moveTo>
                  <a:lnTo>
                    <a:pt x="428053" y="599389"/>
                  </a:lnTo>
                  <a:lnTo>
                    <a:pt x="258152" y="599389"/>
                  </a:lnTo>
                  <a:lnTo>
                    <a:pt x="251675" y="605853"/>
                  </a:lnTo>
                  <a:lnTo>
                    <a:pt x="251675" y="621817"/>
                  </a:lnTo>
                  <a:lnTo>
                    <a:pt x="258152" y="628294"/>
                  </a:lnTo>
                  <a:lnTo>
                    <a:pt x="266128" y="628294"/>
                  </a:lnTo>
                  <a:lnTo>
                    <a:pt x="428053" y="628294"/>
                  </a:lnTo>
                  <a:lnTo>
                    <a:pt x="434517" y="621817"/>
                  </a:lnTo>
                  <a:lnTo>
                    <a:pt x="434517" y="605853"/>
                  </a:lnTo>
                  <a:close/>
                </a:path>
                <a:path w="1188084" h="891540">
                  <a:moveTo>
                    <a:pt x="657707" y="268643"/>
                  </a:moveTo>
                  <a:lnTo>
                    <a:pt x="651243" y="262166"/>
                  </a:lnTo>
                  <a:lnTo>
                    <a:pt x="635279" y="262166"/>
                  </a:lnTo>
                  <a:lnTo>
                    <a:pt x="628815" y="268643"/>
                  </a:lnTo>
                  <a:lnTo>
                    <a:pt x="628815" y="691057"/>
                  </a:lnTo>
                  <a:lnTo>
                    <a:pt x="635279" y="697522"/>
                  </a:lnTo>
                  <a:lnTo>
                    <a:pt x="643267" y="697522"/>
                  </a:lnTo>
                  <a:lnTo>
                    <a:pt x="651243" y="697522"/>
                  </a:lnTo>
                  <a:lnTo>
                    <a:pt x="657707" y="691057"/>
                  </a:lnTo>
                  <a:lnTo>
                    <a:pt x="657707" y="268643"/>
                  </a:lnTo>
                  <a:close/>
                </a:path>
                <a:path w="1188084" h="891540">
                  <a:moveTo>
                    <a:pt x="1170584" y="868654"/>
                  </a:moveTo>
                  <a:lnTo>
                    <a:pt x="1164107" y="862177"/>
                  </a:lnTo>
                  <a:lnTo>
                    <a:pt x="1033856" y="862177"/>
                  </a:lnTo>
                  <a:lnTo>
                    <a:pt x="1011974" y="793686"/>
                  </a:lnTo>
                  <a:lnTo>
                    <a:pt x="953401" y="610463"/>
                  </a:lnTo>
                  <a:lnTo>
                    <a:pt x="1067219" y="610463"/>
                  </a:lnTo>
                  <a:lnTo>
                    <a:pt x="1071727" y="608063"/>
                  </a:lnTo>
                  <a:lnTo>
                    <a:pt x="1077099" y="600075"/>
                  </a:lnTo>
                  <a:lnTo>
                    <a:pt x="1077607" y="595007"/>
                  </a:lnTo>
                  <a:lnTo>
                    <a:pt x="1040904" y="505155"/>
                  </a:lnTo>
                  <a:lnTo>
                    <a:pt x="1040904" y="581571"/>
                  </a:lnTo>
                  <a:lnTo>
                    <a:pt x="928992" y="581571"/>
                  </a:lnTo>
                  <a:lnTo>
                    <a:pt x="924661" y="583768"/>
                  </a:lnTo>
                  <a:lnTo>
                    <a:pt x="919213" y="591210"/>
                  </a:lnTo>
                  <a:lnTo>
                    <a:pt x="918438" y="596011"/>
                  </a:lnTo>
                  <a:lnTo>
                    <a:pt x="981633" y="793686"/>
                  </a:lnTo>
                  <a:lnTo>
                    <a:pt x="789228" y="525360"/>
                  </a:lnTo>
                  <a:lnTo>
                    <a:pt x="927277" y="525360"/>
                  </a:lnTo>
                  <a:lnTo>
                    <a:pt x="932065" y="522592"/>
                  </a:lnTo>
                  <a:lnTo>
                    <a:pt x="937221" y="513626"/>
                  </a:lnTo>
                  <a:lnTo>
                    <a:pt x="937209" y="508101"/>
                  </a:lnTo>
                  <a:lnTo>
                    <a:pt x="846035" y="351472"/>
                  </a:lnTo>
                  <a:lnTo>
                    <a:pt x="946899" y="351472"/>
                  </a:lnTo>
                  <a:lnTo>
                    <a:pt x="1040904" y="581571"/>
                  </a:lnTo>
                  <a:lnTo>
                    <a:pt x="1040904" y="505155"/>
                  </a:lnTo>
                  <a:lnTo>
                    <a:pt x="978128" y="351472"/>
                  </a:lnTo>
                  <a:lnTo>
                    <a:pt x="967765" y="326110"/>
                  </a:lnTo>
                  <a:lnTo>
                    <a:pt x="962482" y="322554"/>
                  </a:lnTo>
                  <a:lnTo>
                    <a:pt x="815733" y="322554"/>
                  </a:lnTo>
                  <a:lnTo>
                    <a:pt x="810945" y="325335"/>
                  </a:lnTo>
                  <a:lnTo>
                    <a:pt x="808380" y="329819"/>
                  </a:lnTo>
                  <a:lnTo>
                    <a:pt x="805789" y="334302"/>
                  </a:lnTo>
                  <a:lnTo>
                    <a:pt x="805802" y="339826"/>
                  </a:lnTo>
                  <a:lnTo>
                    <a:pt x="896975" y="496455"/>
                  </a:lnTo>
                  <a:lnTo>
                    <a:pt x="755675" y="496455"/>
                  </a:lnTo>
                  <a:lnTo>
                    <a:pt x="750722" y="499491"/>
                  </a:lnTo>
                  <a:lnTo>
                    <a:pt x="745769" y="509130"/>
                  </a:lnTo>
                  <a:lnTo>
                    <a:pt x="746201" y="514921"/>
                  </a:lnTo>
                  <a:lnTo>
                    <a:pt x="995172" y="862177"/>
                  </a:lnTo>
                  <a:lnTo>
                    <a:pt x="523887" y="862177"/>
                  </a:lnTo>
                  <a:lnTo>
                    <a:pt x="534187" y="846924"/>
                  </a:lnTo>
                  <a:lnTo>
                    <a:pt x="539877" y="818832"/>
                  </a:lnTo>
                  <a:lnTo>
                    <a:pt x="539877" y="457517"/>
                  </a:lnTo>
                  <a:lnTo>
                    <a:pt x="537413" y="445376"/>
                  </a:lnTo>
                  <a:lnTo>
                    <a:pt x="530720" y="435444"/>
                  </a:lnTo>
                  <a:lnTo>
                    <a:pt x="520788" y="428739"/>
                  </a:lnTo>
                  <a:lnTo>
                    <a:pt x="510959" y="426758"/>
                  </a:lnTo>
                  <a:lnTo>
                    <a:pt x="510959" y="456247"/>
                  </a:lnTo>
                  <a:lnTo>
                    <a:pt x="510959" y="818832"/>
                  </a:lnTo>
                  <a:lnTo>
                    <a:pt x="507555" y="835685"/>
                  </a:lnTo>
                  <a:lnTo>
                    <a:pt x="498246" y="849464"/>
                  </a:lnTo>
                  <a:lnTo>
                    <a:pt x="484466" y="858761"/>
                  </a:lnTo>
                  <a:lnTo>
                    <a:pt x="467614" y="862177"/>
                  </a:lnTo>
                  <a:lnTo>
                    <a:pt x="218579" y="862177"/>
                  </a:lnTo>
                  <a:lnTo>
                    <a:pt x="201726" y="858761"/>
                  </a:lnTo>
                  <a:lnTo>
                    <a:pt x="187947" y="849464"/>
                  </a:lnTo>
                  <a:lnTo>
                    <a:pt x="178650" y="835685"/>
                  </a:lnTo>
                  <a:lnTo>
                    <a:pt x="175234" y="818832"/>
                  </a:lnTo>
                  <a:lnTo>
                    <a:pt x="175234" y="394817"/>
                  </a:lnTo>
                  <a:lnTo>
                    <a:pt x="178650" y="377964"/>
                  </a:lnTo>
                  <a:lnTo>
                    <a:pt x="187947" y="364185"/>
                  </a:lnTo>
                  <a:lnTo>
                    <a:pt x="201726" y="354888"/>
                  </a:lnTo>
                  <a:lnTo>
                    <a:pt x="218579" y="351472"/>
                  </a:lnTo>
                  <a:lnTo>
                    <a:pt x="332524" y="351472"/>
                  </a:lnTo>
                  <a:lnTo>
                    <a:pt x="339255" y="355676"/>
                  </a:lnTo>
                  <a:lnTo>
                    <a:pt x="379222" y="437654"/>
                  </a:lnTo>
                  <a:lnTo>
                    <a:pt x="384124" y="444893"/>
                  </a:lnTo>
                  <a:lnTo>
                    <a:pt x="390753" y="450418"/>
                  </a:lnTo>
                  <a:lnTo>
                    <a:pt x="398627" y="453948"/>
                  </a:lnTo>
                  <a:lnTo>
                    <a:pt x="407276" y="455193"/>
                  </a:lnTo>
                  <a:lnTo>
                    <a:pt x="509930" y="455193"/>
                  </a:lnTo>
                  <a:lnTo>
                    <a:pt x="510959" y="456247"/>
                  </a:lnTo>
                  <a:lnTo>
                    <a:pt x="510959" y="426758"/>
                  </a:lnTo>
                  <a:lnTo>
                    <a:pt x="508660" y="426288"/>
                  </a:lnTo>
                  <a:lnTo>
                    <a:pt x="406387" y="426288"/>
                  </a:lnTo>
                  <a:lnTo>
                    <a:pt x="405587" y="425792"/>
                  </a:lnTo>
                  <a:lnTo>
                    <a:pt x="369366" y="351472"/>
                  </a:lnTo>
                  <a:lnTo>
                    <a:pt x="368414" y="349516"/>
                  </a:lnTo>
                  <a:lnTo>
                    <a:pt x="360870" y="338391"/>
                  </a:lnTo>
                  <a:lnTo>
                    <a:pt x="350685" y="329895"/>
                  </a:lnTo>
                  <a:lnTo>
                    <a:pt x="338582" y="324472"/>
                  </a:lnTo>
                  <a:lnTo>
                    <a:pt x="325285" y="322567"/>
                  </a:lnTo>
                  <a:lnTo>
                    <a:pt x="218579" y="322567"/>
                  </a:lnTo>
                  <a:lnTo>
                    <a:pt x="190487" y="328244"/>
                  </a:lnTo>
                  <a:lnTo>
                    <a:pt x="167525" y="343750"/>
                  </a:lnTo>
                  <a:lnTo>
                    <a:pt x="152019" y="366725"/>
                  </a:lnTo>
                  <a:lnTo>
                    <a:pt x="146329" y="394817"/>
                  </a:lnTo>
                  <a:lnTo>
                    <a:pt x="146329" y="818832"/>
                  </a:lnTo>
                  <a:lnTo>
                    <a:pt x="152019" y="846924"/>
                  </a:lnTo>
                  <a:lnTo>
                    <a:pt x="162306" y="862177"/>
                  </a:lnTo>
                  <a:lnTo>
                    <a:pt x="42595" y="862177"/>
                  </a:lnTo>
                  <a:lnTo>
                    <a:pt x="36131" y="868654"/>
                  </a:lnTo>
                  <a:lnTo>
                    <a:pt x="36131" y="884618"/>
                  </a:lnTo>
                  <a:lnTo>
                    <a:pt x="42595" y="891082"/>
                  </a:lnTo>
                  <a:lnTo>
                    <a:pt x="50584" y="891082"/>
                  </a:lnTo>
                  <a:lnTo>
                    <a:pt x="218579" y="891082"/>
                  </a:lnTo>
                  <a:lnTo>
                    <a:pt x="467614" y="891082"/>
                  </a:lnTo>
                  <a:lnTo>
                    <a:pt x="1018794" y="891082"/>
                  </a:lnTo>
                  <a:lnTo>
                    <a:pt x="1025512" y="891082"/>
                  </a:lnTo>
                  <a:lnTo>
                    <a:pt x="1164107" y="891082"/>
                  </a:lnTo>
                  <a:lnTo>
                    <a:pt x="1170584" y="884618"/>
                  </a:lnTo>
                  <a:lnTo>
                    <a:pt x="1170584" y="868654"/>
                  </a:lnTo>
                  <a:close/>
                </a:path>
                <a:path w="1188084" h="891540">
                  <a:moveTo>
                    <a:pt x="1187538" y="279273"/>
                  </a:moveTo>
                  <a:lnTo>
                    <a:pt x="1177302" y="230352"/>
                  </a:lnTo>
                  <a:lnTo>
                    <a:pt x="1010170" y="27927"/>
                  </a:lnTo>
                  <a:lnTo>
                    <a:pt x="967435" y="1866"/>
                  </a:lnTo>
                  <a:lnTo>
                    <a:pt x="950429" y="0"/>
                  </a:lnTo>
                  <a:lnTo>
                    <a:pt x="579005" y="0"/>
                  </a:lnTo>
                  <a:lnTo>
                    <a:pt x="535533" y="13309"/>
                  </a:lnTo>
                  <a:lnTo>
                    <a:pt x="363004" y="185521"/>
                  </a:lnTo>
                  <a:lnTo>
                    <a:pt x="361048" y="185521"/>
                  </a:lnTo>
                  <a:lnTo>
                    <a:pt x="359918" y="186651"/>
                  </a:lnTo>
                  <a:lnTo>
                    <a:pt x="85496" y="224129"/>
                  </a:lnTo>
                  <a:lnTo>
                    <a:pt x="65938" y="228828"/>
                  </a:lnTo>
                  <a:lnTo>
                    <a:pt x="32194" y="249034"/>
                  </a:lnTo>
                  <a:lnTo>
                    <a:pt x="8699" y="281444"/>
                  </a:lnTo>
                  <a:lnTo>
                    <a:pt x="0" y="319786"/>
                  </a:lnTo>
                  <a:lnTo>
                    <a:pt x="1625" y="339839"/>
                  </a:lnTo>
                  <a:lnTo>
                    <a:pt x="19151" y="435800"/>
                  </a:lnTo>
                  <a:lnTo>
                    <a:pt x="44653" y="479526"/>
                  </a:lnTo>
                  <a:lnTo>
                    <a:pt x="92252" y="496760"/>
                  </a:lnTo>
                  <a:lnTo>
                    <a:pt x="100241" y="496760"/>
                  </a:lnTo>
                  <a:lnTo>
                    <a:pt x="106705" y="490308"/>
                  </a:lnTo>
                  <a:lnTo>
                    <a:pt x="106705" y="474332"/>
                  </a:lnTo>
                  <a:lnTo>
                    <a:pt x="100241" y="467868"/>
                  </a:lnTo>
                  <a:lnTo>
                    <a:pt x="92252" y="467868"/>
                  </a:lnTo>
                  <a:lnTo>
                    <a:pt x="76568" y="465074"/>
                  </a:lnTo>
                  <a:lnTo>
                    <a:pt x="47574" y="430606"/>
                  </a:lnTo>
                  <a:lnTo>
                    <a:pt x="30060" y="334645"/>
                  </a:lnTo>
                  <a:lnTo>
                    <a:pt x="28905" y="320459"/>
                  </a:lnTo>
                  <a:lnTo>
                    <a:pt x="30607" y="306578"/>
                  </a:lnTo>
                  <a:lnTo>
                    <a:pt x="51689" y="270383"/>
                  </a:lnTo>
                  <a:lnTo>
                    <a:pt x="89395" y="252768"/>
                  </a:lnTo>
                  <a:lnTo>
                    <a:pt x="369938" y="214439"/>
                  </a:lnTo>
                  <a:lnTo>
                    <a:pt x="1021156" y="214439"/>
                  </a:lnTo>
                  <a:lnTo>
                    <a:pt x="1027620" y="207962"/>
                  </a:lnTo>
                  <a:lnTo>
                    <a:pt x="1027620" y="191998"/>
                  </a:lnTo>
                  <a:lnTo>
                    <a:pt x="1021156" y="185521"/>
                  </a:lnTo>
                  <a:lnTo>
                    <a:pt x="403656" y="185521"/>
                  </a:lnTo>
                  <a:lnTo>
                    <a:pt x="544207" y="43434"/>
                  </a:lnTo>
                  <a:lnTo>
                    <a:pt x="551675" y="37261"/>
                  </a:lnTo>
                  <a:lnTo>
                    <a:pt x="560171" y="32702"/>
                  </a:lnTo>
                  <a:lnTo>
                    <a:pt x="569379" y="29870"/>
                  </a:lnTo>
                  <a:lnTo>
                    <a:pt x="579005" y="28892"/>
                  </a:lnTo>
                  <a:lnTo>
                    <a:pt x="950429" y="28892"/>
                  </a:lnTo>
                  <a:lnTo>
                    <a:pt x="987996" y="46456"/>
                  </a:lnTo>
                  <a:lnTo>
                    <a:pt x="1145527" y="234835"/>
                  </a:lnTo>
                  <a:lnTo>
                    <a:pt x="1158735" y="276783"/>
                  </a:lnTo>
                  <a:lnTo>
                    <a:pt x="1145590" y="429323"/>
                  </a:lnTo>
                  <a:lnTo>
                    <a:pt x="1141323" y="444614"/>
                  </a:lnTo>
                  <a:lnTo>
                    <a:pt x="1132141" y="456831"/>
                  </a:lnTo>
                  <a:lnTo>
                    <a:pt x="1119174" y="464934"/>
                  </a:lnTo>
                  <a:lnTo>
                    <a:pt x="1103566" y="467868"/>
                  </a:lnTo>
                  <a:lnTo>
                    <a:pt x="1095590" y="467868"/>
                  </a:lnTo>
                  <a:lnTo>
                    <a:pt x="1089113" y="474332"/>
                  </a:lnTo>
                  <a:lnTo>
                    <a:pt x="1089113" y="490308"/>
                  </a:lnTo>
                  <a:lnTo>
                    <a:pt x="1095590" y="496760"/>
                  </a:lnTo>
                  <a:lnTo>
                    <a:pt x="1103566" y="496760"/>
                  </a:lnTo>
                  <a:lnTo>
                    <a:pt x="1129868" y="491820"/>
                  </a:lnTo>
                  <a:lnTo>
                    <a:pt x="1151724" y="478167"/>
                  </a:lnTo>
                  <a:lnTo>
                    <a:pt x="1167193" y="457581"/>
                  </a:lnTo>
                  <a:lnTo>
                    <a:pt x="1174369" y="431800"/>
                  </a:lnTo>
                  <a:lnTo>
                    <a:pt x="1187538" y="279273"/>
                  </a:lnTo>
                  <a:close/>
                </a:path>
              </a:pathLst>
            </a:custGeom>
            <a:solidFill>
              <a:srgbClr val="FF0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8541018" y="116046"/>
            <a:ext cx="11492865" cy="8841105"/>
            <a:chOff x="8541018" y="116046"/>
            <a:chExt cx="11492865" cy="8841105"/>
          </a:xfrm>
        </p:grpSpPr>
        <p:pic>
          <p:nvPicPr>
            <p:cNvPr id="104" name="object 10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93297" y="2753397"/>
              <a:ext cx="152068" cy="19490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82423" y="5980809"/>
              <a:ext cx="151461" cy="151471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41018" y="5820988"/>
              <a:ext cx="185767" cy="10312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85511" y="8480061"/>
              <a:ext cx="120666" cy="215804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196979" y="8819790"/>
              <a:ext cx="297022" cy="136855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043178" y="443871"/>
              <a:ext cx="990650" cy="990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3" b="8783"/>
          <a:stretch/>
        </p:blipFill>
        <p:spPr>
          <a:xfrm>
            <a:off x="69850" y="2435701"/>
            <a:ext cx="12365369" cy="5519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66806" y="243687"/>
            <a:ext cx="8577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spc="-235" dirty="0">
                <a:solidFill>
                  <a:srgbClr val="FF01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Market</a:t>
            </a:r>
            <a:r>
              <a:rPr lang="en-IN" sz="4000" b="1" spc="-60" dirty="0">
                <a:solidFill>
                  <a:srgbClr val="FF01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000" b="1" spc="-165" dirty="0">
                <a:solidFill>
                  <a:srgbClr val="AB0A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IN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object 14"/>
          <p:cNvGrpSpPr/>
          <p:nvPr/>
        </p:nvGrpSpPr>
        <p:grpSpPr>
          <a:xfrm rot="5400000">
            <a:off x="7419536" y="-3531039"/>
            <a:ext cx="7176377" cy="18205451"/>
            <a:chOff x="2380543" y="-522"/>
            <a:chExt cx="6052171" cy="8946612"/>
          </a:xfrm>
        </p:grpSpPr>
        <p:sp>
          <p:nvSpPr>
            <p:cNvPr id="25" name="object 29"/>
            <p:cNvSpPr/>
            <p:nvPr/>
          </p:nvSpPr>
          <p:spPr>
            <a:xfrm>
              <a:off x="5504225" y="5710487"/>
              <a:ext cx="21590" cy="12700"/>
            </a:xfrm>
            <a:prstGeom prst="rect">
              <a:avLst/>
            </a:pr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8"/>
            <p:cNvSpPr/>
            <p:nvPr/>
          </p:nvSpPr>
          <p:spPr>
            <a:xfrm>
              <a:off x="4291335" y="8032828"/>
              <a:ext cx="33020" cy="12700"/>
            </a:xfrm>
            <a:prstGeom prst="rect">
              <a:avLst/>
            </a:prstGeom>
            <a:solidFill>
              <a:srgbClr val="BA6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object 85"/>
            <p:cNvSpPr/>
            <p:nvPr/>
          </p:nvSpPr>
          <p:spPr>
            <a:xfrm>
              <a:off x="6442162" y="7591804"/>
              <a:ext cx="3175" cy="2540"/>
            </a:xfrm>
            <a:prstGeom prst="rect">
              <a:avLst/>
            </a:prstGeom>
            <a:solidFill>
              <a:srgbClr val="FFD787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bject 93"/>
            <p:cNvSpPr/>
            <p:nvPr/>
          </p:nvSpPr>
          <p:spPr>
            <a:xfrm>
              <a:off x="6244524" y="8943550"/>
              <a:ext cx="3175" cy="2540"/>
            </a:xfrm>
            <a:prstGeom prst="rect">
              <a:avLst/>
            </a:prstGeom>
            <a:solidFill>
              <a:srgbClr val="FFD787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ysClr val="windowText" lastClr="000000"/>
                </a:solidFill>
              </a:endParaRPr>
            </a:p>
          </p:txBody>
        </p:sp>
        <p:pic>
          <p:nvPicPr>
            <p:cNvPr id="91" name="object 95"/>
            <p:cNvPicPr/>
            <p:nvPr/>
          </p:nvPicPr>
          <p:blipFill rotWithShape="1">
            <a:blip r:embed="rId3" cstate="print"/>
            <a:srcRect t="1" b="-110532"/>
            <a:stretch/>
          </p:blipFill>
          <p:spPr>
            <a:xfrm>
              <a:off x="2380543" y="-522"/>
              <a:ext cx="6052171" cy="7841201"/>
            </a:xfrm>
            <a:prstGeom prst="rect">
              <a:avLst/>
            </a:prstGeom>
          </p:spPr>
        </p:pic>
      </p:grpSp>
      <p:sp>
        <p:nvSpPr>
          <p:cNvPr id="92" name="TextBox 91"/>
          <p:cNvSpPr txBox="1"/>
          <p:nvPr/>
        </p:nvSpPr>
        <p:spPr>
          <a:xfrm>
            <a:off x="12090076" y="2378075"/>
            <a:ext cx="817277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IN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 Specification</a:t>
            </a:r>
          </a:p>
          <a:p>
            <a:pPr lvl="0"/>
            <a:endParaRPr lang="en-IN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Micro-Mobility vehicle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of license, insurance, helmet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of vehicle registration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Powered by 36v 250W Hub Motor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36v 18ah LFP battery pack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Swappable battery pack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 theft security.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: 55km per charge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speed : 25km/hr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 &amp; rear suspension for better comfort</a:t>
            </a:r>
          </a:p>
          <a:p>
            <a:endParaRPr lang="en-IN" dirty="0"/>
          </a:p>
        </p:txBody>
      </p:sp>
      <p:pic>
        <p:nvPicPr>
          <p:cNvPr id="93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386083"/>
            <a:ext cx="20104099" cy="289559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650" y="92075"/>
            <a:ext cx="1316850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7050" y="396875"/>
            <a:ext cx="5629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235" dirty="0">
                <a:solidFill>
                  <a:srgbClr val="FF01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Investments </a:t>
            </a:r>
            <a:r>
              <a:rPr lang="en-IN" sz="4000" b="1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IN" sz="4000" b="1" spc="-60" dirty="0">
                <a:solidFill>
                  <a:srgbClr val="FF01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000" b="1" spc="-165" dirty="0">
                <a:solidFill>
                  <a:srgbClr val="AB0A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</a:t>
            </a:r>
            <a:endParaRPr lang="en-IN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0" y="92075"/>
            <a:ext cx="1316850" cy="1316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0" y="3140075"/>
            <a:ext cx="19634030" cy="4528544"/>
          </a:xfrm>
          <a:prstGeom prst="rect">
            <a:avLst/>
          </a:prstGeom>
        </p:spPr>
      </p:pic>
      <p:pic>
        <p:nvPicPr>
          <p:cNvPr id="5" name="object 47">
            <a:extLst>
              <a:ext uri="{FF2B5EF4-FFF2-40B4-BE49-F238E27FC236}">
                <a16:creationId xmlns:a16="http://schemas.microsoft.com/office/drawing/2014/main" id="{87090CD6-D07A-5912-5A82-12199736D4E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386083"/>
            <a:ext cx="20104099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1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15733" y="116046"/>
            <a:ext cx="1290320" cy="1292860"/>
            <a:chOff x="18715733" y="116046"/>
            <a:chExt cx="1290320" cy="1292860"/>
          </a:xfrm>
        </p:grpSpPr>
        <p:sp>
          <p:nvSpPr>
            <p:cNvPr id="3" name="object 3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65644" y="468215"/>
              <a:ext cx="940179" cy="94017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307" y="3666149"/>
            <a:ext cx="685246" cy="26210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82218" y="3112250"/>
            <a:ext cx="3133090" cy="3211195"/>
            <a:chOff x="1082218" y="3112250"/>
            <a:chExt cx="3133090" cy="32111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6766" y="3112250"/>
              <a:ext cx="685246" cy="31749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98093" y="6272934"/>
              <a:ext cx="3101340" cy="34290"/>
            </a:xfrm>
            <a:custGeom>
              <a:avLst/>
              <a:gdLst/>
              <a:ahLst/>
              <a:cxnLst/>
              <a:rect l="l" t="t" r="r" b="b"/>
              <a:pathLst>
                <a:path w="3101340" h="34289">
                  <a:moveTo>
                    <a:pt x="0" y="0"/>
                  </a:moveTo>
                  <a:lnTo>
                    <a:pt x="3100732" y="3426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930" y="3346369"/>
              <a:ext cx="1701800" cy="1542415"/>
            </a:xfrm>
            <a:custGeom>
              <a:avLst/>
              <a:gdLst/>
              <a:ahLst/>
              <a:cxnLst/>
              <a:rect l="l" t="t" r="r" b="b"/>
              <a:pathLst>
                <a:path w="1701800" h="1542414">
                  <a:moveTo>
                    <a:pt x="0" y="1541806"/>
                  </a:moveTo>
                  <a:lnTo>
                    <a:pt x="170169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52523" y="3033574"/>
            <a:ext cx="99949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 marR="5080" indent="-141605">
              <a:lnSpc>
                <a:spcPct val="101499"/>
              </a:lnSpc>
              <a:spcBef>
                <a:spcPts val="95"/>
              </a:spcBef>
            </a:pPr>
            <a:r>
              <a:rPr sz="1550" spc="5" dirty="0">
                <a:latin typeface="Lucida Sans Unicode"/>
                <a:cs typeface="Lucida Sans Unicode"/>
              </a:rPr>
              <a:t>USD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50" dirty="0">
                <a:latin typeface="Lucida Sans Unicode"/>
                <a:cs typeface="Lucida Sans Unicode"/>
              </a:rPr>
              <a:t>36.20  BILLION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7368" y="2772554"/>
            <a:ext cx="7169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50" dirty="0">
                <a:latin typeface="Lucida Sans Unicode"/>
                <a:cs typeface="Lucida Sans Unicode"/>
              </a:rPr>
              <a:t>BILLION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1561" y="1684371"/>
            <a:ext cx="2367915" cy="1113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910" marR="88900" indent="-156845">
              <a:lnSpc>
                <a:spcPct val="100499"/>
              </a:lnSpc>
              <a:spcBef>
                <a:spcPts val="95"/>
              </a:spcBef>
            </a:pP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The</a:t>
            </a:r>
            <a:r>
              <a:rPr sz="2050" spc="-16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75" dirty="0">
                <a:solidFill>
                  <a:srgbClr val="FF01A2"/>
                </a:solidFill>
                <a:latin typeface="Lucida Sans Unicode"/>
                <a:cs typeface="Lucida Sans Unicode"/>
              </a:rPr>
              <a:t>global</a:t>
            </a:r>
            <a:r>
              <a:rPr sz="2050" spc="-15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114" dirty="0">
                <a:solidFill>
                  <a:srgbClr val="FF01A2"/>
                </a:solidFill>
                <a:latin typeface="Lucida Sans Unicode"/>
                <a:cs typeface="Lucida Sans Unicode"/>
              </a:rPr>
              <a:t>Smart </a:t>
            </a:r>
            <a:r>
              <a:rPr sz="2050" spc="-63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Mobility</a:t>
            </a:r>
            <a:r>
              <a:rPr sz="2050" spc="-14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01A2"/>
                </a:solidFill>
                <a:latin typeface="Lucida Sans Unicode"/>
                <a:cs typeface="Lucida Sans Unicode"/>
              </a:rPr>
              <a:t>Market</a:t>
            </a:r>
            <a:endParaRPr sz="2050">
              <a:latin typeface="Lucida Sans Unicode"/>
              <a:cs typeface="Lucida Sans Unicode"/>
            </a:endParaRPr>
          </a:p>
          <a:p>
            <a:pPr marL="1372870">
              <a:lnSpc>
                <a:spcPct val="100000"/>
              </a:lnSpc>
              <a:spcBef>
                <a:spcPts val="1760"/>
              </a:spcBef>
            </a:pPr>
            <a:r>
              <a:rPr sz="1550" spc="5" dirty="0">
                <a:latin typeface="Lucida Sans Unicode"/>
                <a:cs typeface="Lucida Sans Unicode"/>
              </a:rPr>
              <a:t>USD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45" dirty="0">
                <a:latin typeface="Lucida Sans Unicode"/>
                <a:cs typeface="Lucida Sans Unicode"/>
              </a:rPr>
              <a:t>88.20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3049" y="3786072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365465" y="0"/>
                </a:moveTo>
                <a:lnTo>
                  <a:pt x="319622" y="2847"/>
                </a:lnTo>
                <a:lnTo>
                  <a:pt x="275479" y="11161"/>
                </a:lnTo>
                <a:lnTo>
                  <a:pt x="233377" y="24600"/>
                </a:lnTo>
                <a:lnTo>
                  <a:pt x="193660" y="42820"/>
                </a:lnTo>
                <a:lnTo>
                  <a:pt x="156668" y="65480"/>
                </a:lnTo>
                <a:lnTo>
                  <a:pt x="122746" y="92236"/>
                </a:lnTo>
                <a:lnTo>
                  <a:pt x="92236" y="122746"/>
                </a:lnTo>
                <a:lnTo>
                  <a:pt x="65480" y="156668"/>
                </a:lnTo>
                <a:lnTo>
                  <a:pt x="42820" y="193660"/>
                </a:lnTo>
                <a:lnTo>
                  <a:pt x="24600" y="233377"/>
                </a:lnTo>
                <a:lnTo>
                  <a:pt x="11161" y="275479"/>
                </a:lnTo>
                <a:lnTo>
                  <a:pt x="2847" y="319622"/>
                </a:lnTo>
                <a:lnTo>
                  <a:pt x="0" y="365465"/>
                </a:lnTo>
                <a:lnTo>
                  <a:pt x="2847" y="411307"/>
                </a:lnTo>
                <a:lnTo>
                  <a:pt x="11161" y="455451"/>
                </a:lnTo>
                <a:lnTo>
                  <a:pt x="24600" y="497552"/>
                </a:lnTo>
                <a:lnTo>
                  <a:pt x="42820" y="537270"/>
                </a:lnTo>
                <a:lnTo>
                  <a:pt x="65480" y="574261"/>
                </a:lnTo>
                <a:lnTo>
                  <a:pt x="92236" y="608183"/>
                </a:lnTo>
                <a:lnTo>
                  <a:pt x="122746" y="638694"/>
                </a:lnTo>
                <a:lnTo>
                  <a:pt x="156668" y="665450"/>
                </a:lnTo>
                <a:lnTo>
                  <a:pt x="193660" y="688109"/>
                </a:lnTo>
                <a:lnTo>
                  <a:pt x="233377" y="706330"/>
                </a:lnTo>
                <a:lnTo>
                  <a:pt x="275479" y="719768"/>
                </a:lnTo>
                <a:lnTo>
                  <a:pt x="319622" y="728083"/>
                </a:lnTo>
                <a:lnTo>
                  <a:pt x="365465" y="730930"/>
                </a:lnTo>
                <a:lnTo>
                  <a:pt x="411309" y="728083"/>
                </a:lnTo>
                <a:lnTo>
                  <a:pt x="455454" y="719768"/>
                </a:lnTo>
                <a:lnTo>
                  <a:pt x="497557" y="706330"/>
                </a:lnTo>
                <a:lnTo>
                  <a:pt x="537275" y="688109"/>
                </a:lnTo>
                <a:lnTo>
                  <a:pt x="574266" y="665450"/>
                </a:lnTo>
                <a:lnTo>
                  <a:pt x="608187" y="638694"/>
                </a:lnTo>
                <a:lnTo>
                  <a:pt x="638697" y="608183"/>
                </a:lnTo>
                <a:lnTo>
                  <a:pt x="665453" y="574261"/>
                </a:lnTo>
                <a:lnTo>
                  <a:pt x="688111" y="537270"/>
                </a:lnTo>
                <a:lnTo>
                  <a:pt x="706331" y="497552"/>
                </a:lnTo>
                <a:lnTo>
                  <a:pt x="719769" y="455451"/>
                </a:lnTo>
                <a:lnTo>
                  <a:pt x="728083" y="411307"/>
                </a:lnTo>
                <a:lnTo>
                  <a:pt x="730930" y="365465"/>
                </a:lnTo>
                <a:lnTo>
                  <a:pt x="728083" y="319622"/>
                </a:lnTo>
                <a:lnTo>
                  <a:pt x="719769" y="275479"/>
                </a:lnTo>
                <a:lnTo>
                  <a:pt x="706331" y="233377"/>
                </a:lnTo>
                <a:lnTo>
                  <a:pt x="688111" y="193660"/>
                </a:lnTo>
                <a:lnTo>
                  <a:pt x="665453" y="156668"/>
                </a:lnTo>
                <a:lnTo>
                  <a:pt x="638697" y="122746"/>
                </a:lnTo>
                <a:lnTo>
                  <a:pt x="608187" y="92236"/>
                </a:lnTo>
                <a:lnTo>
                  <a:pt x="574266" y="65480"/>
                </a:lnTo>
                <a:lnTo>
                  <a:pt x="537275" y="42820"/>
                </a:lnTo>
                <a:lnTo>
                  <a:pt x="497557" y="24600"/>
                </a:lnTo>
                <a:lnTo>
                  <a:pt x="455454" y="11161"/>
                </a:lnTo>
                <a:lnTo>
                  <a:pt x="411309" y="2847"/>
                </a:lnTo>
                <a:lnTo>
                  <a:pt x="365465" y="0"/>
                </a:lnTo>
                <a:close/>
              </a:path>
            </a:pathLst>
          </a:custGeom>
          <a:solidFill>
            <a:srgbClr val="B2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1845" y="3902519"/>
            <a:ext cx="59182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01499"/>
              </a:lnSpc>
              <a:spcBef>
                <a:spcPts val="95"/>
              </a:spcBef>
            </a:pPr>
            <a:r>
              <a:rPr sz="1550" spc="40" dirty="0">
                <a:latin typeface="Lucida Sans Unicode"/>
                <a:cs typeface="Lucida Sans Unicode"/>
              </a:rPr>
              <a:t>CAGR  </a:t>
            </a:r>
            <a:r>
              <a:rPr sz="1550" spc="-100" dirty="0">
                <a:latin typeface="Lucida Sans Unicode"/>
                <a:cs typeface="Lucida Sans Unicode"/>
              </a:rPr>
              <a:t>16%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9129" y="6350226"/>
            <a:ext cx="521334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40" dirty="0">
                <a:latin typeface="Lucida Sans Unicode"/>
                <a:cs typeface="Lucida Sans Unicode"/>
              </a:rPr>
              <a:t>2020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9906" y="6350226"/>
            <a:ext cx="52260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5" dirty="0">
                <a:latin typeface="Lucida Sans Unicode"/>
                <a:cs typeface="Lucida Sans Unicode"/>
              </a:rPr>
              <a:t>2026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4756" y="3059896"/>
            <a:ext cx="3132455" cy="3211195"/>
            <a:chOff x="5804756" y="3059896"/>
            <a:chExt cx="3132455" cy="321119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1677" y="3613795"/>
              <a:ext cx="685246" cy="26210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9135" y="3059896"/>
              <a:ext cx="685246" cy="317496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20462" y="6220580"/>
              <a:ext cx="3101340" cy="34290"/>
            </a:xfrm>
            <a:custGeom>
              <a:avLst/>
              <a:gdLst/>
              <a:ahLst/>
              <a:cxnLst/>
              <a:rect l="l" t="t" r="r" b="b"/>
              <a:pathLst>
                <a:path w="3101340" h="34289">
                  <a:moveTo>
                    <a:pt x="0" y="0"/>
                  </a:moveTo>
                  <a:lnTo>
                    <a:pt x="3100732" y="3426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4300" y="3294014"/>
              <a:ext cx="1701800" cy="1542415"/>
            </a:xfrm>
            <a:custGeom>
              <a:avLst/>
              <a:gdLst/>
              <a:ahLst/>
              <a:cxnLst/>
              <a:rect l="l" t="t" r="r" b="b"/>
              <a:pathLst>
                <a:path w="1701800" h="1542414">
                  <a:moveTo>
                    <a:pt x="0" y="1541806"/>
                  </a:moveTo>
                  <a:lnTo>
                    <a:pt x="170169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5418" y="373371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465" y="0"/>
                  </a:moveTo>
                  <a:lnTo>
                    <a:pt x="319622" y="2847"/>
                  </a:lnTo>
                  <a:lnTo>
                    <a:pt x="275479" y="11161"/>
                  </a:lnTo>
                  <a:lnTo>
                    <a:pt x="233377" y="24600"/>
                  </a:lnTo>
                  <a:lnTo>
                    <a:pt x="193660" y="42820"/>
                  </a:lnTo>
                  <a:lnTo>
                    <a:pt x="156668" y="65480"/>
                  </a:lnTo>
                  <a:lnTo>
                    <a:pt x="122746" y="92236"/>
                  </a:lnTo>
                  <a:lnTo>
                    <a:pt x="92236" y="122746"/>
                  </a:lnTo>
                  <a:lnTo>
                    <a:pt x="65480" y="156668"/>
                  </a:lnTo>
                  <a:lnTo>
                    <a:pt x="42820" y="193660"/>
                  </a:lnTo>
                  <a:lnTo>
                    <a:pt x="24600" y="233377"/>
                  </a:lnTo>
                  <a:lnTo>
                    <a:pt x="11161" y="275479"/>
                  </a:lnTo>
                  <a:lnTo>
                    <a:pt x="2847" y="319622"/>
                  </a:lnTo>
                  <a:lnTo>
                    <a:pt x="0" y="365465"/>
                  </a:lnTo>
                  <a:lnTo>
                    <a:pt x="2847" y="411307"/>
                  </a:lnTo>
                  <a:lnTo>
                    <a:pt x="11161" y="455451"/>
                  </a:lnTo>
                  <a:lnTo>
                    <a:pt x="24600" y="497552"/>
                  </a:lnTo>
                  <a:lnTo>
                    <a:pt x="42820" y="537270"/>
                  </a:lnTo>
                  <a:lnTo>
                    <a:pt x="65480" y="574261"/>
                  </a:lnTo>
                  <a:lnTo>
                    <a:pt x="92236" y="608183"/>
                  </a:lnTo>
                  <a:lnTo>
                    <a:pt x="122746" y="638694"/>
                  </a:lnTo>
                  <a:lnTo>
                    <a:pt x="156668" y="665450"/>
                  </a:lnTo>
                  <a:lnTo>
                    <a:pt x="193660" y="688109"/>
                  </a:lnTo>
                  <a:lnTo>
                    <a:pt x="233377" y="706330"/>
                  </a:lnTo>
                  <a:lnTo>
                    <a:pt x="275479" y="719768"/>
                  </a:lnTo>
                  <a:lnTo>
                    <a:pt x="319622" y="728083"/>
                  </a:lnTo>
                  <a:lnTo>
                    <a:pt x="365465" y="730930"/>
                  </a:lnTo>
                  <a:lnTo>
                    <a:pt x="411309" y="728083"/>
                  </a:lnTo>
                  <a:lnTo>
                    <a:pt x="455454" y="719768"/>
                  </a:lnTo>
                  <a:lnTo>
                    <a:pt x="497557" y="706330"/>
                  </a:lnTo>
                  <a:lnTo>
                    <a:pt x="537275" y="688109"/>
                  </a:lnTo>
                  <a:lnTo>
                    <a:pt x="574266" y="665450"/>
                  </a:lnTo>
                  <a:lnTo>
                    <a:pt x="608187" y="638694"/>
                  </a:lnTo>
                  <a:lnTo>
                    <a:pt x="638697" y="608183"/>
                  </a:lnTo>
                  <a:lnTo>
                    <a:pt x="665453" y="574261"/>
                  </a:lnTo>
                  <a:lnTo>
                    <a:pt x="688111" y="537270"/>
                  </a:lnTo>
                  <a:lnTo>
                    <a:pt x="706331" y="497552"/>
                  </a:lnTo>
                  <a:lnTo>
                    <a:pt x="719769" y="455451"/>
                  </a:lnTo>
                  <a:lnTo>
                    <a:pt x="728083" y="411307"/>
                  </a:lnTo>
                  <a:lnTo>
                    <a:pt x="730930" y="365465"/>
                  </a:lnTo>
                  <a:lnTo>
                    <a:pt x="728083" y="319622"/>
                  </a:lnTo>
                  <a:lnTo>
                    <a:pt x="719769" y="275479"/>
                  </a:lnTo>
                  <a:lnTo>
                    <a:pt x="706331" y="233377"/>
                  </a:lnTo>
                  <a:lnTo>
                    <a:pt x="688111" y="193660"/>
                  </a:lnTo>
                  <a:lnTo>
                    <a:pt x="665453" y="156668"/>
                  </a:lnTo>
                  <a:lnTo>
                    <a:pt x="638697" y="122746"/>
                  </a:lnTo>
                  <a:lnTo>
                    <a:pt x="608187" y="92236"/>
                  </a:lnTo>
                  <a:lnTo>
                    <a:pt x="574266" y="65480"/>
                  </a:lnTo>
                  <a:lnTo>
                    <a:pt x="537275" y="42820"/>
                  </a:lnTo>
                  <a:lnTo>
                    <a:pt x="497557" y="24600"/>
                  </a:lnTo>
                  <a:lnTo>
                    <a:pt x="455454" y="11161"/>
                  </a:lnTo>
                  <a:lnTo>
                    <a:pt x="411309" y="2847"/>
                  </a:lnTo>
                  <a:lnTo>
                    <a:pt x="365465" y="0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17434" y="3892965"/>
            <a:ext cx="545465" cy="402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6830">
              <a:lnSpc>
                <a:spcPct val="103099"/>
              </a:lnSpc>
              <a:spcBef>
                <a:spcPts val="90"/>
              </a:spcBef>
            </a:pPr>
            <a:r>
              <a:rPr sz="1200" spc="50" dirty="0">
                <a:latin typeface="Lucida Sans Unicode"/>
                <a:cs typeface="Lucida Sans Unicode"/>
              </a:rPr>
              <a:t>CAGR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-25" dirty="0">
                <a:latin typeface="Lucida Sans Unicode"/>
                <a:cs typeface="Lucida Sans Unicode"/>
              </a:rPr>
              <a:t>23.47%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1498" y="6297872"/>
            <a:ext cx="521334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40" dirty="0">
                <a:latin typeface="Lucida Sans Unicode"/>
                <a:cs typeface="Lucida Sans Unicode"/>
              </a:rPr>
              <a:t>2020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2276" y="6297872"/>
            <a:ext cx="52260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5" dirty="0">
                <a:latin typeface="Lucida Sans Unicode"/>
                <a:cs typeface="Lucida Sans Unicode"/>
              </a:rPr>
              <a:t>2026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8313" y="2898179"/>
            <a:ext cx="87503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5080" indent="-79375">
              <a:lnSpc>
                <a:spcPct val="101499"/>
              </a:lnSpc>
              <a:spcBef>
                <a:spcPts val="95"/>
              </a:spcBef>
            </a:pPr>
            <a:r>
              <a:rPr sz="1550" spc="5" dirty="0">
                <a:latin typeface="Lucida Sans Unicode"/>
                <a:cs typeface="Lucida Sans Unicode"/>
              </a:rPr>
              <a:t>USD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60" dirty="0">
                <a:latin typeface="Lucida Sans Unicode"/>
                <a:cs typeface="Lucida Sans Unicode"/>
              </a:rPr>
              <a:t>5.47  </a:t>
            </a:r>
            <a:r>
              <a:rPr sz="1550" spc="-50" dirty="0">
                <a:latin typeface="Lucida Sans Unicode"/>
                <a:cs typeface="Lucida Sans Unicode"/>
              </a:rPr>
              <a:t>BILLION</a:t>
            </a:r>
            <a:endParaRPr sz="1550">
              <a:latin typeface="Lucida Sans Unicode"/>
              <a:cs typeface="Lucida Sans Unicod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11945" y="3059896"/>
            <a:ext cx="3132455" cy="3211195"/>
            <a:chOff x="10411945" y="3059896"/>
            <a:chExt cx="3132455" cy="321119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8867" y="3613795"/>
              <a:ext cx="685246" cy="262106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66325" y="3059896"/>
              <a:ext cx="685246" cy="31749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427652" y="6220580"/>
              <a:ext cx="3101340" cy="34290"/>
            </a:xfrm>
            <a:custGeom>
              <a:avLst/>
              <a:gdLst/>
              <a:ahLst/>
              <a:cxnLst/>
              <a:rect l="l" t="t" r="r" b="b"/>
              <a:pathLst>
                <a:path w="3101340" h="34289">
                  <a:moveTo>
                    <a:pt x="0" y="0"/>
                  </a:moveTo>
                  <a:lnTo>
                    <a:pt x="3100732" y="3426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81489" y="3294014"/>
              <a:ext cx="1701800" cy="1542415"/>
            </a:xfrm>
            <a:custGeom>
              <a:avLst/>
              <a:gdLst/>
              <a:ahLst/>
              <a:cxnLst/>
              <a:rect l="l" t="t" r="r" b="b"/>
              <a:pathLst>
                <a:path w="1701800" h="1542414">
                  <a:moveTo>
                    <a:pt x="0" y="1541806"/>
                  </a:moveTo>
                  <a:lnTo>
                    <a:pt x="170169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32608" y="373371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465" y="0"/>
                  </a:moveTo>
                  <a:lnTo>
                    <a:pt x="319622" y="2847"/>
                  </a:lnTo>
                  <a:lnTo>
                    <a:pt x="275479" y="11161"/>
                  </a:lnTo>
                  <a:lnTo>
                    <a:pt x="233377" y="24600"/>
                  </a:lnTo>
                  <a:lnTo>
                    <a:pt x="193660" y="42820"/>
                  </a:lnTo>
                  <a:lnTo>
                    <a:pt x="156668" y="65480"/>
                  </a:lnTo>
                  <a:lnTo>
                    <a:pt x="122746" y="92236"/>
                  </a:lnTo>
                  <a:lnTo>
                    <a:pt x="92236" y="122746"/>
                  </a:lnTo>
                  <a:lnTo>
                    <a:pt x="65480" y="156668"/>
                  </a:lnTo>
                  <a:lnTo>
                    <a:pt x="42820" y="193660"/>
                  </a:lnTo>
                  <a:lnTo>
                    <a:pt x="24600" y="233377"/>
                  </a:lnTo>
                  <a:lnTo>
                    <a:pt x="11161" y="275479"/>
                  </a:lnTo>
                  <a:lnTo>
                    <a:pt x="2847" y="319622"/>
                  </a:lnTo>
                  <a:lnTo>
                    <a:pt x="0" y="365465"/>
                  </a:lnTo>
                  <a:lnTo>
                    <a:pt x="2847" y="411307"/>
                  </a:lnTo>
                  <a:lnTo>
                    <a:pt x="11161" y="455451"/>
                  </a:lnTo>
                  <a:lnTo>
                    <a:pt x="24600" y="497552"/>
                  </a:lnTo>
                  <a:lnTo>
                    <a:pt x="42820" y="537270"/>
                  </a:lnTo>
                  <a:lnTo>
                    <a:pt x="65480" y="574261"/>
                  </a:lnTo>
                  <a:lnTo>
                    <a:pt x="92236" y="608183"/>
                  </a:lnTo>
                  <a:lnTo>
                    <a:pt x="122746" y="638694"/>
                  </a:lnTo>
                  <a:lnTo>
                    <a:pt x="156668" y="665450"/>
                  </a:lnTo>
                  <a:lnTo>
                    <a:pt x="193660" y="688109"/>
                  </a:lnTo>
                  <a:lnTo>
                    <a:pt x="233377" y="706330"/>
                  </a:lnTo>
                  <a:lnTo>
                    <a:pt x="275479" y="719768"/>
                  </a:lnTo>
                  <a:lnTo>
                    <a:pt x="319622" y="728083"/>
                  </a:lnTo>
                  <a:lnTo>
                    <a:pt x="365465" y="730930"/>
                  </a:lnTo>
                  <a:lnTo>
                    <a:pt x="411309" y="728083"/>
                  </a:lnTo>
                  <a:lnTo>
                    <a:pt x="455454" y="719768"/>
                  </a:lnTo>
                  <a:lnTo>
                    <a:pt x="497557" y="706330"/>
                  </a:lnTo>
                  <a:lnTo>
                    <a:pt x="537275" y="688109"/>
                  </a:lnTo>
                  <a:lnTo>
                    <a:pt x="574266" y="665450"/>
                  </a:lnTo>
                  <a:lnTo>
                    <a:pt x="608187" y="638694"/>
                  </a:lnTo>
                  <a:lnTo>
                    <a:pt x="638697" y="608183"/>
                  </a:lnTo>
                  <a:lnTo>
                    <a:pt x="665453" y="574261"/>
                  </a:lnTo>
                  <a:lnTo>
                    <a:pt x="688111" y="537270"/>
                  </a:lnTo>
                  <a:lnTo>
                    <a:pt x="706331" y="497552"/>
                  </a:lnTo>
                  <a:lnTo>
                    <a:pt x="719769" y="455451"/>
                  </a:lnTo>
                  <a:lnTo>
                    <a:pt x="728083" y="411307"/>
                  </a:lnTo>
                  <a:lnTo>
                    <a:pt x="730930" y="365465"/>
                  </a:lnTo>
                  <a:lnTo>
                    <a:pt x="728083" y="319622"/>
                  </a:lnTo>
                  <a:lnTo>
                    <a:pt x="719769" y="275479"/>
                  </a:lnTo>
                  <a:lnTo>
                    <a:pt x="706331" y="233377"/>
                  </a:lnTo>
                  <a:lnTo>
                    <a:pt x="688111" y="193660"/>
                  </a:lnTo>
                  <a:lnTo>
                    <a:pt x="665453" y="156668"/>
                  </a:lnTo>
                  <a:lnTo>
                    <a:pt x="638697" y="122746"/>
                  </a:lnTo>
                  <a:lnTo>
                    <a:pt x="608187" y="92236"/>
                  </a:lnTo>
                  <a:lnTo>
                    <a:pt x="574266" y="65480"/>
                  </a:lnTo>
                  <a:lnTo>
                    <a:pt x="537275" y="42820"/>
                  </a:lnTo>
                  <a:lnTo>
                    <a:pt x="497557" y="24600"/>
                  </a:lnTo>
                  <a:lnTo>
                    <a:pt x="455454" y="11161"/>
                  </a:lnTo>
                  <a:lnTo>
                    <a:pt x="411309" y="2847"/>
                  </a:lnTo>
                  <a:lnTo>
                    <a:pt x="365465" y="0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659963" y="3892965"/>
            <a:ext cx="474345" cy="402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">
              <a:lnSpc>
                <a:spcPct val="103099"/>
              </a:lnSpc>
              <a:spcBef>
                <a:spcPts val="90"/>
              </a:spcBef>
            </a:pPr>
            <a:r>
              <a:rPr sz="1200" spc="40" dirty="0">
                <a:latin typeface="Lucida Sans Unicode"/>
                <a:cs typeface="Lucida Sans Unicode"/>
              </a:rPr>
              <a:t>CAGR  </a:t>
            </a:r>
            <a:r>
              <a:rPr sz="1200" spc="15" dirty="0">
                <a:latin typeface="Lucida Sans Unicode"/>
                <a:cs typeface="Lucida Sans Unicode"/>
              </a:rPr>
              <a:t>94.4%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30407" y="6297872"/>
            <a:ext cx="457834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65" dirty="0">
                <a:latin typeface="Lucida Sans Unicode"/>
                <a:cs typeface="Lucida Sans Unicode"/>
              </a:rPr>
              <a:t>2021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448847" y="6297872"/>
            <a:ext cx="5238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5" dirty="0">
                <a:latin typeface="Lucida Sans Unicode"/>
                <a:cs typeface="Lucida Sans Unicode"/>
              </a:rPr>
              <a:t>2030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72864" y="2845825"/>
            <a:ext cx="93408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 marR="5080" indent="-83820">
              <a:lnSpc>
                <a:spcPct val="101499"/>
              </a:lnSpc>
              <a:spcBef>
                <a:spcPts val="95"/>
              </a:spcBef>
            </a:pPr>
            <a:r>
              <a:rPr sz="1550" spc="5" dirty="0">
                <a:latin typeface="Lucida Sans Unicode"/>
                <a:cs typeface="Lucida Sans Unicode"/>
              </a:rPr>
              <a:t>USD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140" dirty="0">
                <a:latin typeface="Lucida Sans Unicode"/>
                <a:cs typeface="Lucida Sans Unicode"/>
              </a:rPr>
              <a:t>220.1  </a:t>
            </a:r>
            <a:r>
              <a:rPr sz="1550" spc="-60" dirty="0">
                <a:latin typeface="Lucida Sans Unicode"/>
                <a:cs typeface="Lucida Sans Unicode"/>
              </a:rPr>
              <a:t>MILLION</a:t>
            </a:r>
            <a:endParaRPr sz="1550">
              <a:latin typeface="Lucida Sans Unicode"/>
              <a:cs typeface="Lucida Sans Unicode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862072" y="3007541"/>
            <a:ext cx="3132455" cy="3211195"/>
            <a:chOff x="14862072" y="3007541"/>
            <a:chExt cx="3132455" cy="3211195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8994" y="3561440"/>
              <a:ext cx="685246" cy="26210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6452" y="3007541"/>
              <a:ext cx="685246" cy="317497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4877779" y="6168225"/>
              <a:ext cx="3101340" cy="34290"/>
            </a:xfrm>
            <a:custGeom>
              <a:avLst/>
              <a:gdLst/>
              <a:ahLst/>
              <a:cxnLst/>
              <a:rect l="l" t="t" r="r" b="b"/>
              <a:pathLst>
                <a:path w="3101340" h="34289">
                  <a:moveTo>
                    <a:pt x="0" y="0"/>
                  </a:moveTo>
                  <a:lnTo>
                    <a:pt x="3100732" y="3426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531616" y="3241660"/>
              <a:ext cx="1701800" cy="1542415"/>
            </a:xfrm>
            <a:custGeom>
              <a:avLst/>
              <a:gdLst/>
              <a:ahLst/>
              <a:cxnLst/>
              <a:rect l="l" t="t" r="r" b="b"/>
              <a:pathLst>
                <a:path w="1701800" h="1542414">
                  <a:moveTo>
                    <a:pt x="0" y="1541806"/>
                  </a:moveTo>
                  <a:lnTo>
                    <a:pt x="1701696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982734" y="36813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465" y="0"/>
                  </a:moveTo>
                  <a:lnTo>
                    <a:pt x="319622" y="2847"/>
                  </a:lnTo>
                  <a:lnTo>
                    <a:pt x="275479" y="11161"/>
                  </a:lnTo>
                  <a:lnTo>
                    <a:pt x="233377" y="24600"/>
                  </a:lnTo>
                  <a:lnTo>
                    <a:pt x="193660" y="42820"/>
                  </a:lnTo>
                  <a:lnTo>
                    <a:pt x="156668" y="65480"/>
                  </a:lnTo>
                  <a:lnTo>
                    <a:pt x="122746" y="92236"/>
                  </a:lnTo>
                  <a:lnTo>
                    <a:pt x="92236" y="122746"/>
                  </a:lnTo>
                  <a:lnTo>
                    <a:pt x="65480" y="156668"/>
                  </a:lnTo>
                  <a:lnTo>
                    <a:pt x="42820" y="193660"/>
                  </a:lnTo>
                  <a:lnTo>
                    <a:pt x="24600" y="233377"/>
                  </a:lnTo>
                  <a:lnTo>
                    <a:pt x="11161" y="275479"/>
                  </a:lnTo>
                  <a:lnTo>
                    <a:pt x="2847" y="319622"/>
                  </a:lnTo>
                  <a:lnTo>
                    <a:pt x="0" y="365465"/>
                  </a:lnTo>
                  <a:lnTo>
                    <a:pt x="2847" y="411307"/>
                  </a:lnTo>
                  <a:lnTo>
                    <a:pt x="11161" y="455451"/>
                  </a:lnTo>
                  <a:lnTo>
                    <a:pt x="24600" y="497552"/>
                  </a:lnTo>
                  <a:lnTo>
                    <a:pt x="42820" y="537270"/>
                  </a:lnTo>
                  <a:lnTo>
                    <a:pt x="65480" y="574261"/>
                  </a:lnTo>
                  <a:lnTo>
                    <a:pt x="92236" y="608183"/>
                  </a:lnTo>
                  <a:lnTo>
                    <a:pt x="122746" y="638694"/>
                  </a:lnTo>
                  <a:lnTo>
                    <a:pt x="156668" y="665450"/>
                  </a:lnTo>
                  <a:lnTo>
                    <a:pt x="193660" y="688109"/>
                  </a:lnTo>
                  <a:lnTo>
                    <a:pt x="233377" y="706330"/>
                  </a:lnTo>
                  <a:lnTo>
                    <a:pt x="275479" y="719768"/>
                  </a:lnTo>
                  <a:lnTo>
                    <a:pt x="319622" y="728083"/>
                  </a:lnTo>
                  <a:lnTo>
                    <a:pt x="365465" y="730930"/>
                  </a:lnTo>
                  <a:lnTo>
                    <a:pt x="411309" y="728083"/>
                  </a:lnTo>
                  <a:lnTo>
                    <a:pt x="455454" y="719768"/>
                  </a:lnTo>
                  <a:lnTo>
                    <a:pt x="497557" y="706330"/>
                  </a:lnTo>
                  <a:lnTo>
                    <a:pt x="537275" y="688109"/>
                  </a:lnTo>
                  <a:lnTo>
                    <a:pt x="574266" y="665450"/>
                  </a:lnTo>
                  <a:lnTo>
                    <a:pt x="608187" y="638694"/>
                  </a:lnTo>
                  <a:lnTo>
                    <a:pt x="638697" y="608183"/>
                  </a:lnTo>
                  <a:lnTo>
                    <a:pt x="665453" y="574261"/>
                  </a:lnTo>
                  <a:lnTo>
                    <a:pt x="688111" y="537270"/>
                  </a:lnTo>
                  <a:lnTo>
                    <a:pt x="706331" y="497552"/>
                  </a:lnTo>
                  <a:lnTo>
                    <a:pt x="719769" y="455451"/>
                  </a:lnTo>
                  <a:lnTo>
                    <a:pt x="728083" y="411307"/>
                  </a:lnTo>
                  <a:lnTo>
                    <a:pt x="730930" y="365465"/>
                  </a:lnTo>
                  <a:lnTo>
                    <a:pt x="728083" y="319622"/>
                  </a:lnTo>
                  <a:lnTo>
                    <a:pt x="719769" y="275479"/>
                  </a:lnTo>
                  <a:lnTo>
                    <a:pt x="706331" y="233377"/>
                  </a:lnTo>
                  <a:lnTo>
                    <a:pt x="688111" y="193660"/>
                  </a:lnTo>
                  <a:lnTo>
                    <a:pt x="665453" y="156668"/>
                  </a:lnTo>
                  <a:lnTo>
                    <a:pt x="638697" y="122746"/>
                  </a:lnTo>
                  <a:lnTo>
                    <a:pt x="608187" y="92236"/>
                  </a:lnTo>
                  <a:lnTo>
                    <a:pt x="574266" y="65480"/>
                  </a:lnTo>
                  <a:lnTo>
                    <a:pt x="537275" y="42820"/>
                  </a:lnTo>
                  <a:lnTo>
                    <a:pt x="497557" y="24600"/>
                  </a:lnTo>
                  <a:lnTo>
                    <a:pt x="455454" y="11161"/>
                  </a:lnTo>
                  <a:lnTo>
                    <a:pt x="411309" y="2847"/>
                  </a:lnTo>
                  <a:lnTo>
                    <a:pt x="365465" y="0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112131" y="3840611"/>
            <a:ext cx="470534" cy="402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" marR="5080" indent="-21590">
              <a:lnSpc>
                <a:spcPct val="103099"/>
              </a:lnSpc>
              <a:spcBef>
                <a:spcPts val="90"/>
              </a:spcBef>
            </a:pPr>
            <a:r>
              <a:rPr sz="1200" spc="40" dirty="0">
                <a:latin typeface="Lucida Sans Unicode"/>
                <a:cs typeface="Lucida Sans Unicode"/>
              </a:rPr>
              <a:t>CAGR  </a:t>
            </a:r>
            <a:r>
              <a:rPr sz="1200" spc="-175" dirty="0">
                <a:latin typeface="Lucida Sans Unicode"/>
                <a:cs typeface="Lucida Sans Unicode"/>
              </a:rPr>
              <a:t>11.61%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154270" y="6245518"/>
            <a:ext cx="51054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60" dirty="0">
                <a:latin typeface="Lucida Sans Unicode"/>
                <a:cs typeface="Lucida Sans Unicode"/>
              </a:rPr>
              <a:t>2022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899692" y="6245518"/>
            <a:ext cx="52260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5" dirty="0">
                <a:latin typeface="Lucida Sans Unicode"/>
                <a:cs typeface="Lucida Sans Unicode"/>
              </a:rPr>
              <a:t>2026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561212" y="2845825"/>
            <a:ext cx="115252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marR="5080" indent="-193675">
              <a:lnSpc>
                <a:spcPct val="101499"/>
              </a:lnSpc>
              <a:spcBef>
                <a:spcPts val="95"/>
              </a:spcBef>
            </a:pPr>
            <a:r>
              <a:rPr sz="1550" spc="35" dirty="0">
                <a:latin typeface="Lucida Sans Unicode"/>
                <a:cs typeface="Lucida Sans Unicode"/>
              </a:rPr>
              <a:t>US</a:t>
            </a:r>
            <a:r>
              <a:rPr sz="1550" spc="-105" dirty="0">
                <a:latin typeface="Lucida Sans Unicode"/>
                <a:cs typeface="Lucida Sans Unicode"/>
              </a:rPr>
              <a:t> </a:t>
            </a:r>
            <a:r>
              <a:rPr sz="1550" spc="-5" dirty="0">
                <a:latin typeface="Lucida Sans Unicode"/>
                <a:cs typeface="Lucida Sans Unicode"/>
              </a:rPr>
              <a:t>$</a:t>
            </a:r>
            <a:r>
              <a:rPr sz="1550" spc="-105" dirty="0">
                <a:latin typeface="Lucida Sans Unicode"/>
                <a:cs typeface="Lucida Sans Unicode"/>
              </a:rPr>
              <a:t> </a:t>
            </a:r>
            <a:r>
              <a:rPr sz="1550" spc="-190" dirty="0">
                <a:latin typeface="Lucida Sans Unicode"/>
                <a:cs typeface="Lucida Sans Unicode"/>
              </a:rPr>
              <a:t>127,188 </a:t>
            </a:r>
            <a:r>
              <a:rPr sz="1550" spc="-475" dirty="0">
                <a:latin typeface="Lucida Sans Unicode"/>
                <a:cs typeface="Lucida Sans Unicode"/>
              </a:rPr>
              <a:t> </a:t>
            </a:r>
            <a:r>
              <a:rPr sz="1550" spc="-60" dirty="0">
                <a:latin typeface="Lucida Sans Unicode"/>
                <a:cs typeface="Lucida Sans Unicode"/>
              </a:rPr>
              <a:t>MILLION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90607" y="2629773"/>
            <a:ext cx="7169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50" dirty="0">
                <a:latin typeface="Lucida Sans Unicode"/>
                <a:cs typeface="Lucida Sans Unicode"/>
              </a:rPr>
              <a:t>BILLION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77101" y="1683031"/>
            <a:ext cx="2410460" cy="97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162560" indent="-172720">
              <a:lnSpc>
                <a:spcPct val="100499"/>
              </a:lnSpc>
              <a:spcBef>
                <a:spcPts val="95"/>
              </a:spcBef>
            </a:pP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The</a:t>
            </a:r>
            <a:r>
              <a:rPr sz="2050" spc="-15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FF01A2"/>
                </a:solidFill>
                <a:latin typeface="Lucida Sans Unicode"/>
                <a:cs typeface="Lucida Sans Unicode"/>
              </a:rPr>
              <a:t>India</a:t>
            </a:r>
            <a:r>
              <a:rPr sz="2050" spc="-15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40" dirty="0">
                <a:solidFill>
                  <a:srgbClr val="FF01A2"/>
                </a:solidFill>
                <a:latin typeface="Lucida Sans Unicode"/>
                <a:cs typeface="Lucida Sans Unicode"/>
              </a:rPr>
              <a:t>Electric </a:t>
            </a:r>
            <a:r>
              <a:rPr sz="2050" spc="-63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70" dirty="0">
                <a:solidFill>
                  <a:srgbClr val="FF01A2"/>
                </a:solidFill>
                <a:latin typeface="Lucida Sans Unicode"/>
                <a:cs typeface="Lucida Sans Unicode"/>
              </a:rPr>
              <a:t>Vehicle</a:t>
            </a:r>
            <a:r>
              <a:rPr sz="2050" spc="-14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01A2"/>
                </a:solidFill>
                <a:latin typeface="Lucida Sans Unicode"/>
                <a:cs typeface="Lucida Sans Unicode"/>
              </a:rPr>
              <a:t>Market</a:t>
            </a:r>
            <a:endParaRPr sz="2050">
              <a:latin typeface="Lucida Sans Unicode"/>
              <a:cs typeface="Lucida Sans Unicode"/>
            </a:endParaRPr>
          </a:p>
          <a:p>
            <a:pPr marL="1545590">
              <a:lnSpc>
                <a:spcPct val="100000"/>
              </a:lnSpc>
              <a:spcBef>
                <a:spcPts val="650"/>
              </a:spcBef>
            </a:pPr>
            <a:r>
              <a:rPr sz="1550" spc="5" dirty="0">
                <a:latin typeface="Lucida Sans Unicode"/>
                <a:cs typeface="Lucida Sans Unicode"/>
              </a:rPr>
              <a:t>USD</a:t>
            </a:r>
            <a:r>
              <a:rPr sz="1550" spc="-75" dirty="0">
                <a:latin typeface="Lucida Sans Unicode"/>
                <a:cs typeface="Lucida Sans Unicode"/>
              </a:rPr>
              <a:t> </a:t>
            </a:r>
            <a:r>
              <a:rPr sz="1550" spc="-250" dirty="0">
                <a:latin typeface="Lucida Sans Unicode"/>
                <a:cs typeface="Lucida Sans Unicode"/>
              </a:rPr>
              <a:t>17.01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604450" y="1678319"/>
            <a:ext cx="225298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499"/>
              </a:lnSpc>
              <a:spcBef>
                <a:spcPts val="95"/>
              </a:spcBef>
            </a:pP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The</a:t>
            </a:r>
            <a:r>
              <a:rPr sz="2050" spc="-15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FF01A2"/>
                </a:solidFill>
                <a:latin typeface="Lucida Sans Unicode"/>
                <a:cs typeface="Lucida Sans Unicode"/>
              </a:rPr>
              <a:t>India</a:t>
            </a:r>
            <a:r>
              <a:rPr sz="2050" spc="-15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40" dirty="0">
                <a:solidFill>
                  <a:srgbClr val="FF01A2"/>
                </a:solidFill>
                <a:latin typeface="Lucida Sans Unicode"/>
                <a:cs typeface="Lucida Sans Unicode"/>
              </a:rPr>
              <a:t>Electric </a:t>
            </a:r>
            <a:r>
              <a:rPr sz="2050" spc="-63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70" dirty="0">
                <a:solidFill>
                  <a:srgbClr val="FF01A2"/>
                </a:solidFill>
                <a:latin typeface="Lucida Sans Unicode"/>
                <a:cs typeface="Lucida Sans Unicode"/>
              </a:rPr>
              <a:t>Vehicle</a:t>
            </a:r>
            <a:r>
              <a:rPr sz="2050" spc="-14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01A2"/>
                </a:solidFill>
                <a:latin typeface="Lucida Sans Unicode"/>
                <a:cs typeface="Lucida Sans Unicode"/>
              </a:rPr>
              <a:t>Market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14412" y="7047789"/>
            <a:ext cx="4685030" cy="1910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The </a:t>
            </a:r>
            <a:r>
              <a:rPr sz="2050" spc="45" dirty="0">
                <a:solidFill>
                  <a:srgbClr val="FF01A2"/>
                </a:solidFill>
                <a:latin typeface="Lucida Sans Unicode"/>
                <a:cs typeface="Lucida Sans Unicode"/>
              </a:rPr>
              <a:t>Ev </a:t>
            </a:r>
            <a:r>
              <a:rPr sz="2050" spc="55" dirty="0">
                <a:solidFill>
                  <a:srgbClr val="FF01A2"/>
                </a:solidFill>
                <a:latin typeface="Lucida Sans Unicode"/>
                <a:cs typeface="Lucida Sans Unicode"/>
              </a:rPr>
              <a:t>Market </a:t>
            </a:r>
            <a:r>
              <a:rPr sz="2050" spc="5" dirty="0">
                <a:solidFill>
                  <a:srgbClr val="FF01A2"/>
                </a:solidFill>
                <a:latin typeface="Lucida Sans Unicode"/>
                <a:cs typeface="Lucida Sans Unicode"/>
              </a:rPr>
              <a:t>In </a:t>
            </a:r>
            <a:r>
              <a:rPr sz="2050" spc="65" dirty="0">
                <a:solidFill>
                  <a:srgbClr val="FF01A2"/>
                </a:solidFill>
                <a:latin typeface="Lucida Sans Unicode"/>
                <a:cs typeface="Lucida Sans Unicode"/>
              </a:rPr>
              <a:t>India </a:t>
            </a:r>
            <a:r>
              <a:rPr sz="2050" spc="80" dirty="0">
                <a:solidFill>
                  <a:srgbClr val="FF01A2"/>
                </a:solidFill>
                <a:latin typeface="Lucida Sans Unicode"/>
                <a:cs typeface="Lucida Sans Unicode"/>
              </a:rPr>
              <a:t>Comprised </a:t>
            </a:r>
            <a:r>
              <a:rPr sz="2050" spc="8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50" dirty="0">
                <a:latin typeface="Lucida Sans Unicode"/>
                <a:cs typeface="Lucida Sans Unicode"/>
              </a:rPr>
              <a:t>only </a:t>
            </a:r>
            <a:r>
              <a:rPr sz="2050" spc="55" dirty="0">
                <a:latin typeface="Lucida Sans Unicode"/>
                <a:cs typeface="Lucida Sans Unicode"/>
              </a:rPr>
              <a:t>two </a:t>
            </a:r>
            <a:r>
              <a:rPr sz="2050" spc="60" dirty="0">
                <a:latin typeface="Lucida Sans Unicode"/>
                <a:cs typeface="Lucida Sans Unicode"/>
              </a:rPr>
              <a:t>electric </a:t>
            </a:r>
            <a:r>
              <a:rPr sz="2050" spc="75" dirty="0">
                <a:latin typeface="Lucida Sans Unicode"/>
                <a:cs typeface="Lucida Sans Unicode"/>
              </a:rPr>
              <a:t>vehicle </a:t>
            </a:r>
            <a:r>
              <a:rPr sz="2050" spc="85" dirty="0">
                <a:latin typeface="Lucida Sans Unicode"/>
                <a:cs typeface="Lucida Sans Unicode"/>
              </a:rPr>
              <a:t>models </a:t>
            </a:r>
            <a:r>
              <a:rPr sz="2050" spc="5" dirty="0">
                <a:latin typeface="Lucida Sans Unicode"/>
                <a:cs typeface="Lucida Sans Unicode"/>
              </a:rPr>
              <a:t>in </a:t>
            </a:r>
            <a:r>
              <a:rPr sz="2050" spc="-635" dirty="0">
                <a:latin typeface="Lucida Sans Unicode"/>
                <a:cs typeface="Lucida Sans Unicode"/>
              </a:rPr>
              <a:t> </a:t>
            </a:r>
            <a:r>
              <a:rPr sz="2050" spc="-165" dirty="0">
                <a:solidFill>
                  <a:srgbClr val="FF01A2"/>
                </a:solidFill>
                <a:latin typeface="Lucida Sans Unicode"/>
                <a:cs typeface="Lucida Sans Unicode"/>
              </a:rPr>
              <a:t>2019</a:t>
            </a:r>
            <a:r>
              <a:rPr sz="2050" spc="-155" dirty="0">
                <a:latin typeface="Lucida Sans Unicode"/>
                <a:cs typeface="Lucida Sans Unicode"/>
              </a:rPr>
              <a:t>.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As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265" dirty="0">
                <a:latin typeface="Lucida Sans Unicode"/>
                <a:cs typeface="Lucida Sans Unicode"/>
              </a:rPr>
              <a:t>a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-5" dirty="0">
                <a:latin typeface="Lucida Sans Unicode"/>
                <a:cs typeface="Lucida Sans Unicode"/>
              </a:rPr>
              <a:t>result,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50" dirty="0">
                <a:latin typeface="Lucida Sans Unicode"/>
                <a:cs typeface="Lucida Sans Unicode"/>
              </a:rPr>
              <a:t>only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-85" dirty="0">
                <a:solidFill>
                  <a:srgbClr val="FF01A2"/>
                </a:solidFill>
                <a:latin typeface="Lucida Sans Unicode"/>
                <a:cs typeface="Lucida Sans Unicode"/>
              </a:rPr>
              <a:t>0.15%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latin typeface="Lucida Sans Unicode"/>
                <a:cs typeface="Lucida Sans Unicode"/>
              </a:rPr>
              <a:t>of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50" dirty="0">
                <a:latin typeface="Lucida Sans Unicode"/>
                <a:cs typeface="Lucida Sans Unicode"/>
              </a:rPr>
              <a:t>the  </a:t>
            </a:r>
            <a:r>
              <a:rPr sz="2050" spc="105" dirty="0">
                <a:latin typeface="Lucida Sans Unicode"/>
                <a:cs typeface="Lucida Sans Unicode"/>
              </a:rPr>
              <a:t>new </a:t>
            </a:r>
            <a:r>
              <a:rPr sz="2050" spc="95" dirty="0">
                <a:latin typeface="Lucida Sans Unicode"/>
                <a:cs typeface="Lucida Sans Unicode"/>
              </a:rPr>
              <a:t>passenger </a:t>
            </a:r>
            <a:r>
              <a:rPr sz="2050" spc="114" dirty="0">
                <a:latin typeface="Lucida Sans Unicode"/>
                <a:cs typeface="Lucida Sans Unicode"/>
              </a:rPr>
              <a:t>cars </a:t>
            </a:r>
            <a:r>
              <a:rPr sz="2050" spc="50" dirty="0">
                <a:latin typeface="Lucida Sans Unicode"/>
                <a:cs typeface="Lucida Sans Unicode"/>
              </a:rPr>
              <a:t>registered </a:t>
            </a:r>
            <a:r>
              <a:rPr sz="2050" spc="55" dirty="0">
                <a:latin typeface="Lucida Sans Unicode"/>
                <a:cs typeface="Lucida Sans Unicode"/>
              </a:rPr>
              <a:t> </a:t>
            </a:r>
            <a:r>
              <a:rPr sz="2050" spc="95" dirty="0">
                <a:latin typeface="Lucida Sans Unicode"/>
                <a:cs typeface="Lucida Sans Unicode"/>
              </a:rPr>
              <a:t>between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-5" dirty="0">
                <a:solidFill>
                  <a:srgbClr val="FF01A2"/>
                </a:solidFill>
                <a:latin typeface="Lucida Sans Unicode"/>
                <a:cs typeface="Lucida Sans Unicode"/>
              </a:rPr>
              <a:t>April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-165" dirty="0">
                <a:solidFill>
                  <a:srgbClr val="FF01A2"/>
                </a:solidFill>
                <a:latin typeface="Lucida Sans Unicode"/>
                <a:cs typeface="Lucida Sans Unicode"/>
              </a:rPr>
              <a:t>2019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145" dirty="0">
                <a:solidFill>
                  <a:srgbClr val="FF01A2"/>
                </a:solidFill>
                <a:latin typeface="Lucida Sans Unicode"/>
                <a:cs typeface="Lucida Sans Unicode"/>
              </a:rPr>
              <a:t>and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100" dirty="0">
                <a:solidFill>
                  <a:srgbClr val="FF01A2"/>
                </a:solidFill>
                <a:latin typeface="Lucida Sans Unicode"/>
                <a:cs typeface="Lucida Sans Unicode"/>
              </a:rPr>
              <a:t>March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FF01A2"/>
                </a:solidFill>
                <a:latin typeface="Lucida Sans Unicode"/>
                <a:cs typeface="Lucida Sans Unicode"/>
              </a:rPr>
              <a:t>2020  </a:t>
            </a:r>
            <a:r>
              <a:rPr sz="2050" spc="80" dirty="0">
                <a:latin typeface="Lucida Sans Unicode"/>
                <a:cs typeface="Lucida Sans Unicode"/>
              </a:rPr>
              <a:t>were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15" dirty="0">
                <a:latin typeface="Lucida Sans Unicode"/>
                <a:cs typeface="Lucida Sans Unicode"/>
              </a:rPr>
              <a:t>BEVs.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15198" y="9474941"/>
            <a:ext cx="494538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The </a:t>
            </a:r>
            <a:r>
              <a:rPr sz="2050" spc="65" dirty="0">
                <a:solidFill>
                  <a:srgbClr val="FF01A2"/>
                </a:solidFill>
                <a:latin typeface="Lucida Sans Unicode"/>
                <a:cs typeface="Lucida Sans Unicode"/>
              </a:rPr>
              <a:t>Indian </a:t>
            </a:r>
            <a:r>
              <a:rPr sz="2050" spc="110" dirty="0">
                <a:solidFill>
                  <a:srgbClr val="FF01A2"/>
                </a:solidFill>
                <a:latin typeface="Lucida Sans Unicode"/>
                <a:cs typeface="Lucida Sans Unicode"/>
              </a:rPr>
              <a:t>Shared </a:t>
            </a: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Mobility </a:t>
            </a:r>
            <a:r>
              <a:rPr sz="2050" spc="55" dirty="0">
                <a:solidFill>
                  <a:srgbClr val="FF01A2"/>
                </a:solidFill>
                <a:latin typeface="Lucida Sans Unicode"/>
                <a:cs typeface="Lucida Sans Unicode"/>
              </a:rPr>
              <a:t>Market </a:t>
            </a:r>
            <a:r>
              <a:rPr sz="2050" spc="6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145" dirty="0">
                <a:latin typeface="Lucida Sans Unicode"/>
                <a:cs typeface="Lucida Sans Unicode"/>
              </a:rPr>
              <a:t>was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105" dirty="0">
                <a:latin typeface="Lucida Sans Unicode"/>
                <a:cs typeface="Lucida Sans Unicode"/>
              </a:rPr>
              <a:t>valued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130" dirty="0">
                <a:latin typeface="Lucida Sans Unicode"/>
                <a:cs typeface="Lucida Sans Unicode"/>
              </a:rPr>
              <a:t>at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$1,025.8 </a:t>
            </a: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million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5" dirty="0">
                <a:solidFill>
                  <a:srgbClr val="FF01A2"/>
                </a:solidFill>
                <a:latin typeface="Lucida Sans Unicode"/>
                <a:cs typeface="Lucida Sans Unicode"/>
              </a:rPr>
              <a:t>in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-170" dirty="0">
                <a:solidFill>
                  <a:srgbClr val="FF01A2"/>
                </a:solidFill>
                <a:latin typeface="Lucida Sans Unicode"/>
                <a:cs typeface="Lucida Sans Unicode"/>
              </a:rPr>
              <a:t>2019,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15198" y="10103194"/>
            <a:ext cx="6153785" cy="654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45" dirty="0">
                <a:latin typeface="Lucida Sans Unicode"/>
                <a:cs typeface="Lucida Sans Unicode"/>
              </a:rPr>
              <a:t>and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is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70" dirty="0">
                <a:latin typeface="Lucida Sans Unicode"/>
                <a:cs typeface="Lucida Sans Unicode"/>
              </a:rPr>
              <a:t>expected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25" dirty="0">
                <a:latin typeface="Lucida Sans Unicode"/>
                <a:cs typeface="Lucida Sans Unicode"/>
              </a:rPr>
              <a:t>to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60" dirty="0">
                <a:latin typeface="Lucida Sans Unicode"/>
                <a:cs typeface="Lucida Sans Unicode"/>
              </a:rPr>
              <a:t>grow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130" dirty="0">
                <a:latin typeface="Lucida Sans Unicode"/>
                <a:cs typeface="Lucida Sans Unicode"/>
              </a:rPr>
              <a:t>at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265" dirty="0">
                <a:latin typeface="Lucida Sans Unicode"/>
                <a:cs typeface="Lucida Sans Unicode"/>
              </a:rPr>
              <a:t>a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75" dirty="0">
                <a:latin typeface="Lucida Sans Unicode"/>
                <a:cs typeface="Lucida Sans Unicode"/>
              </a:rPr>
              <a:t>CAGR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-10" dirty="0">
                <a:latin typeface="Lucida Sans Unicode"/>
                <a:cs typeface="Lucida Sans Unicode"/>
              </a:rPr>
              <a:t>of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5" dirty="0">
                <a:solidFill>
                  <a:srgbClr val="FF01A2"/>
                </a:solidFill>
                <a:latin typeface="Lucida Sans Unicode"/>
                <a:cs typeface="Lucida Sans Unicode"/>
              </a:rPr>
              <a:t>56.8%</a:t>
            </a:r>
            <a:r>
              <a:rPr sz="2050" spc="-12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40" dirty="0">
                <a:latin typeface="Lucida Sans Unicode"/>
                <a:cs typeface="Lucida Sans Unicode"/>
              </a:rPr>
              <a:t>during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65" dirty="0">
                <a:latin typeface="Lucida Sans Unicode"/>
                <a:cs typeface="Lucida Sans Unicode"/>
              </a:rPr>
              <a:t>the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70" dirty="0">
                <a:latin typeface="Lucida Sans Unicode"/>
                <a:cs typeface="Lucida Sans Unicode"/>
              </a:rPr>
              <a:t>forecast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50" dirty="0">
                <a:latin typeface="Lucida Sans Unicode"/>
                <a:cs typeface="Lucida Sans Unicode"/>
              </a:rPr>
              <a:t>period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50" dirty="0">
                <a:solidFill>
                  <a:srgbClr val="FF01A2"/>
                </a:solidFill>
                <a:latin typeface="Lucida Sans Unicode"/>
                <a:cs typeface="Lucida Sans Unicode"/>
              </a:rPr>
              <a:t>(2020–2025).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039455" y="7099882"/>
            <a:ext cx="512127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93444">
              <a:lnSpc>
                <a:spcPct val="100499"/>
              </a:lnSpc>
              <a:spcBef>
                <a:spcPts val="95"/>
              </a:spcBef>
            </a:pP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The</a:t>
            </a:r>
            <a:r>
              <a:rPr sz="2050" spc="35" dirty="0">
                <a:solidFill>
                  <a:srgbClr val="FF01A2"/>
                </a:solidFill>
                <a:latin typeface="Lucida Sans Unicode"/>
                <a:cs typeface="Lucida Sans Unicode"/>
              </a:rPr>
              <a:t> Market's </a:t>
            </a:r>
            <a:r>
              <a:rPr sz="2050" spc="45" dirty="0">
                <a:solidFill>
                  <a:srgbClr val="FF01A2"/>
                </a:solidFill>
                <a:latin typeface="Lucida Sans Unicode"/>
                <a:cs typeface="Lucida Sans Unicode"/>
              </a:rPr>
              <a:t>Largest</a:t>
            </a:r>
            <a:r>
              <a:rPr sz="2050" spc="3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114" dirty="0">
                <a:solidFill>
                  <a:srgbClr val="FF01A2"/>
                </a:solidFill>
                <a:latin typeface="Lucida Sans Unicode"/>
                <a:cs typeface="Lucida Sans Unicode"/>
              </a:rPr>
              <a:t>Segment </a:t>
            </a:r>
            <a:r>
              <a:rPr sz="2050" spc="12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is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110" dirty="0">
                <a:latin typeface="Lucida Sans Unicode"/>
                <a:cs typeface="Lucida Sans Unicode"/>
              </a:rPr>
              <a:t>Shared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50" dirty="0">
                <a:latin typeface="Lucida Sans Unicode"/>
                <a:cs typeface="Lucida Sans Unicode"/>
              </a:rPr>
              <a:t>Rides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with</a:t>
            </a:r>
            <a:r>
              <a:rPr sz="2050" spc="-125" dirty="0">
                <a:latin typeface="Lucida Sans Unicode"/>
                <a:cs typeface="Lucida Sans Unicode"/>
              </a:rPr>
              <a:t> </a:t>
            </a:r>
            <a:r>
              <a:rPr sz="2050" spc="265" dirty="0">
                <a:latin typeface="Lucida Sans Unicode"/>
                <a:cs typeface="Lucida Sans Unicode"/>
              </a:rPr>
              <a:t>a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65" dirty="0">
                <a:latin typeface="Lucida Sans Unicode"/>
                <a:cs typeface="Lucida Sans Unicode"/>
              </a:rPr>
              <a:t>projected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85" dirty="0">
                <a:latin typeface="Lucida Sans Unicode"/>
                <a:cs typeface="Lucida Sans Unicode"/>
              </a:rPr>
              <a:t>market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90" dirty="0">
                <a:latin typeface="Lucida Sans Unicode"/>
                <a:cs typeface="Lucida Sans Unicode"/>
              </a:rPr>
              <a:t>volume</a:t>
            </a:r>
            <a:r>
              <a:rPr sz="2050" spc="-125" dirty="0">
                <a:latin typeface="Lucida Sans Unicode"/>
                <a:cs typeface="Lucida Sans Unicode"/>
              </a:rPr>
              <a:t> </a:t>
            </a:r>
            <a:r>
              <a:rPr sz="2050" spc="-10" dirty="0">
                <a:latin typeface="Lucida Sans Unicode"/>
                <a:cs typeface="Lucida Sans Unicode"/>
              </a:rPr>
              <a:t>of</a:t>
            </a:r>
            <a:r>
              <a:rPr sz="2050" spc="-125" dirty="0"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01A2"/>
                </a:solidFill>
                <a:latin typeface="Lucida Sans Unicode"/>
                <a:cs typeface="Lucida Sans Unicode"/>
              </a:rPr>
              <a:t>US$42,532m</a:t>
            </a:r>
            <a:r>
              <a:rPr sz="2050" spc="-12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5" dirty="0">
                <a:solidFill>
                  <a:srgbClr val="FF01A2"/>
                </a:solidFill>
                <a:latin typeface="Lucida Sans Unicode"/>
                <a:cs typeface="Lucida Sans Unicode"/>
              </a:rPr>
              <a:t>in</a:t>
            </a:r>
            <a:r>
              <a:rPr sz="2050" spc="-12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-90" dirty="0">
                <a:solidFill>
                  <a:srgbClr val="FF01A2"/>
                </a:solidFill>
                <a:latin typeface="Lucida Sans Unicode"/>
                <a:cs typeface="Lucida Sans Unicode"/>
              </a:rPr>
              <a:t>2022.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795422" y="1760777"/>
            <a:ext cx="271145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90" dirty="0">
                <a:solidFill>
                  <a:srgbClr val="FF01A2"/>
                </a:solidFill>
                <a:latin typeface="Lucida Sans Unicode"/>
                <a:cs typeface="Lucida Sans Unicode"/>
              </a:rPr>
              <a:t>Revenue</a:t>
            </a:r>
            <a:r>
              <a:rPr sz="2050" spc="-15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01A2"/>
                </a:solidFill>
                <a:latin typeface="Lucida Sans Unicode"/>
                <a:cs typeface="Lucida Sans Unicode"/>
              </a:rPr>
              <a:t>Is</a:t>
            </a:r>
            <a:r>
              <a:rPr sz="2050" spc="-14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50" dirty="0">
                <a:solidFill>
                  <a:srgbClr val="FF01A2"/>
                </a:solidFill>
                <a:latin typeface="Lucida Sans Unicode"/>
                <a:cs typeface="Lucida Sans Unicode"/>
              </a:rPr>
              <a:t>Expected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115368" y="8910298"/>
            <a:ext cx="486092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spc="5" dirty="0">
                <a:solidFill>
                  <a:srgbClr val="FF01A2"/>
                </a:solidFill>
                <a:latin typeface="Lucida Sans Unicode"/>
                <a:cs typeface="Lucida Sans Unicode"/>
              </a:rPr>
              <a:t>In</a:t>
            </a:r>
            <a:r>
              <a:rPr sz="2050" spc="-12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The</a:t>
            </a:r>
            <a:r>
              <a:rPr sz="2050" spc="-12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110" dirty="0">
                <a:solidFill>
                  <a:srgbClr val="FF01A2"/>
                </a:solidFill>
                <a:latin typeface="Lucida Sans Unicode"/>
                <a:cs typeface="Lucida Sans Unicode"/>
              </a:rPr>
              <a:t>Shared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20" dirty="0">
                <a:solidFill>
                  <a:srgbClr val="FF01A2"/>
                </a:solidFill>
                <a:latin typeface="Lucida Sans Unicode"/>
                <a:cs typeface="Lucida Sans Unicode"/>
              </a:rPr>
              <a:t>Mobility</a:t>
            </a:r>
            <a:r>
              <a:rPr sz="2050" spc="-120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75" dirty="0">
                <a:solidFill>
                  <a:srgbClr val="FF01A2"/>
                </a:solidFill>
                <a:latin typeface="Lucida Sans Unicode"/>
                <a:cs typeface="Lucida Sans Unicode"/>
              </a:rPr>
              <a:t>Segment,</a:t>
            </a:r>
            <a:r>
              <a:rPr sz="2050" spc="-114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100" dirty="0">
                <a:solidFill>
                  <a:srgbClr val="FF01A2"/>
                </a:solidFill>
                <a:latin typeface="Lucida Sans Unicode"/>
                <a:cs typeface="Lucida Sans Unicode"/>
              </a:rPr>
              <a:t>55% </a:t>
            </a:r>
            <a:r>
              <a:rPr sz="2050" spc="-635" dirty="0">
                <a:solidFill>
                  <a:srgbClr val="FF01A2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latin typeface="Lucida Sans Unicode"/>
                <a:cs typeface="Lucida Sans Unicode"/>
              </a:rPr>
              <a:t>of </a:t>
            </a:r>
            <a:r>
              <a:rPr sz="2050" spc="50" dirty="0">
                <a:latin typeface="Lucida Sans Unicode"/>
                <a:cs typeface="Lucida Sans Unicode"/>
              </a:rPr>
              <a:t>total </a:t>
            </a:r>
            <a:r>
              <a:rPr sz="2050" spc="85" dirty="0">
                <a:latin typeface="Lucida Sans Unicode"/>
                <a:cs typeface="Lucida Sans Unicode"/>
              </a:rPr>
              <a:t>revenue </a:t>
            </a:r>
            <a:r>
              <a:rPr sz="2050" spc="-10" dirty="0">
                <a:latin typeface="Lucida Sans Unicode"/>
                <a:cs typeface="Lucida Sans Unicode"/>
              </a:rPr>
              <a:t>will </a:t>
            </a:r>
            <a:r>
              <a:rPr sz="2050" spc="114" dirty="0">
                <a:latin typeface="Lucida Sans Unicode"/>
                <a:cs typeface="Lucida Sans Unicode"/>
              </a:rPr>
              <a:t>be </a:t>
            </a:r>
            <a:r>
              <a:rPr sz="2050" spc="95" dirty="0">
                <a:latin typeface="Lucida Sans Unicode"/>
                <a:cs typeface="Lucida Sans Unicode"/>
              </a:rPr>
              <a:t>generated </a:t>
            </a:r>
            <a:r>
              <a:rPr sz="2050" spc="100" dirty="0">
                <a:latin typeface="Lucida Sans Unicode"/>
                <a:cs typeface="Lucida Sans Unicode"/>
              </a:rPr>
              <a:t> </a:t>
            </a:r>
            <a:r>
              <a:rPr sz="2050" spc="45" dirty="0">
                <a:latin typeface="Lucida Sans Unicode"/>
                <a:cs typeface="Lucida Sans Unicode"/>
              </a:rPr>
              <a:t>through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online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90" dirty="0">
                <a:latin typeface="Lucida Sans Unicode"/>
                <a:cs typeface="Lucida Sans Unicode"/>
              </a:rPr>
              <a:t>sales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114" dirty="0">
                <a:latin typeface="Lucida Sans Unicode"/>
                <a:cs typeface="Lucida Sans Unicode"/>
              </a:rPr>
              <a:t>by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-65" dirty="0">
                <a:solidFill>
                  <a:srgbClr val="FF01A2"/>
                </a:solidFill>
                <a:latin typeface="Lucida Sans Unicode"/>
                <a:cs typeface="Lucida Sans Unicode"/>
              </a:rPr>
              <a:t>2026.</a:t>
            </a:r>
            <a:endParaRPr sz="2050">
              <a:latin typeface="Lucida Sans Unicode"/>
              <a:cs typeface="Lucida Sans Unicode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634835" y="6855760"/>
            <a:ext cx="5235575" cy="3778885"/>
            <a:chOff x="7634835" y="6855760"/>
            <a:chExt cx="5235575" cy="3778885"/>
          </a:xfrm>
        </p:grpSpPr>
        <p:sp>
          <p:nvSpPr>
            <p:cNvPr id="57" name="object 57"/>
            <p:cNvSpPr/>
            <p:nvPr/>
          </p:nvSpPr>
          <p:spPr>
            <a:xfrm>
              <a:off x="7634833" y="6855770"/>
              <a:ext cx="2601595" cy="3431540"/>
            </a:xfrm>
            <a:custGeom>
              <a:avLst/>
              <a:gdLst/>
              <a:ahLst/>
              <a:cxnLst/>
              <a:rect l="l" t="t" r="r" b="b"/>
              <a:pathLst>
                <a:path w="2601595" h="3431540">
                  <a:moveTo>
                    <a:pt x="2541498" y="59766"/>
                  </a:moveTo>
                  <a:lnTo>
                    <a:pt x="2538882" y="46837"/>
                  </a:lnTo>
                  <a:lnTo>
                    <a:pt x="2538882" y="59766"/>
                  </a:lnTo>
                  <a:lnTo>
                    <a:pt x="2538882" y="2901886"/>
                  </a:lnTo>
                  <a:lnTo>
                    <a:pt x="2534386" y="2924111"/>
                  </a:lnTo>
                  <a:lnTo>
                    <a:pt x="2522118" y="2942285"/>
                  </a:lnTo>
                  <a:lnTo>
                    <a:pt x="2503957" y="2954540"/>
                  </a:lnTo>
                  <a:lnTo>
                    <a:pt x="2481745" y="2959036"/>
                  </a:lnTo>
                  <a:lnTo>
                    <a:pt x="459828" y="2959036"/>
                  </a:lnTo>
                  <a:lnTo>
                    <a:pt x="437603" y="2954540"/>
                  </a:lnTo>
                  <a:lnTo>
                    <a:pt x="419430" y="2942285"/>
                  </a:lnTo>
                  <a:lnTo>
                    <a:pt x="407174" y="2924111"/>
                  </a:lnTo>
                  <a:lnTo>
                    <a:pt x="402678" y="2901886"/>
                  </a:lnTo>
                  <a:lnTo>
                    <a:pt x="402678" y="59766"/>
                  </a:lnTo>
                  <a:lnTo>
                    <a:pt x="407174" y="37541"/>
                  </a:lnTo>
                  <a:lnTo>
                    <a:pt x="419430" y="19367"/>
                  </a:lnTo>
                  <a:lnTo>
                    <a:pt x="437603" y="7112"/>
                  </a:lnTo>
                  <a:lnTo>
                    <a:pt x="459828" y="2616"/>
                  </a:lnTo>
                  <a:lnTo>
                    <a:pt x="2481745" y="2616"/>
                  </a:lnTo>
                  <a:lnTo>
                    <a:pt x="2503957" y="7112"/>
                  </a:lnTo>
                  <a:lnTo>
                    <a:pt x="2522118" y="19367"/>
                  </a:lnTo>
                  <a:lnTo>
                    <a:pt x="2534386" y="37541"/>
                  </a:lnTo>
                  <a:lnTo>
                    <a:pt x="2538882" y="59766"/>
                  </a:lnTo>
                  <a:lnTo>
                    <a:pt x="2538882" y="46837"/>
                  </a:lnTo>
                  <a:lnTo>
                    <a:pt x="2536799" y="36525"/>
                  </a:lnTo>
                  <a:lnTo>
                    <a:pt x="2523972" y="17526"/>
                  </a:lnTo>
                  <a:lnTo>
                    <a:pt x="2504973" y="4699"/>
                  </a:lnTo>
                  <a:lnTo>
                    <a:pt x="2494673" y="2616"/>
                  </a:lnTo>
                  <a:lnTo>
                    <a:pt x="2481745" y="0"/>
                  </a:lnTo>
                  <a:lnTo>
                    <a:pt x="459828" y="0"/>
                  </a:lnTo>
                  <a:lnTo>
                    <a:pt x="436587" y="4699"/>
                  </a:lnTo>
                  <a:lnTo>
                    <a:pt x="417588" y="17526"/>
                  </a:lnTo>
                  <a:lnTo>
                    <a:pt x="404761" y="36525"/>
                  </a:lnTo>
                  <a:lnTo>
                    <a:pt x="400062" y="59766"/>
                  </a:lnTo>
                  <a:lnTo>
                    <a:pt x="400062" y="2901886"/>
                  </a:lnTo>
                  <a:lnTo>
                    <a:pt x="404761" y="2925127"/>
                  </a:lnTo>
                  <a:lnTo>
                    <a:pt x="417588" y="2944126"/>
                  </a:lnTo>
                  <a:lnTo>
                    <a:pt x="436587" y="2956953"/>
                  </a:lnTo>
                  <a:lnTo>
                    <a:pt x="459828" y="2961652"/>
                  </a:lnTo>
                  <a:lnTo>
                    <a:pt x="2481745" y="2961652"/>
                  </a:lnTo>
                  <a:lnTo>
                    <a:pt x="2494673" y="2959036"/>
                  </a:lnTo>
                  <a:lnTo>
                    <a:pt x="2504973" y="2956953"/>
                  </a:lnTo>
                  <a:lnTo>
                    <a:pt x="2523972" y="2944126"/>
                  </a:lnTo>
                  <a:lnTo>
                    <a:pt x="2536799" y="2925127"/>
                  </a:lnTo>
                  <a:lnTo>
                    <a:pt x="2541498" y="2901886"/>
                  </a:lnTo>
                  <a:lnTo>
                    <a:pt x="2541498" y="59766"/>
                  </a:lnTo>
                  <a:close/>
                </a:path>
                <a:path w="2601595" h="3431540">
                  <a:moveTo>
                    <a:pt x="2601036" y="3428644"/>
                  </a:moveTo>
                  <a:lnTo>
                    <a:pt x="0" y="3428644"/>
                  </a:lnTo>
                  <a:lnTo>
                    <a:pt x="0" y="3431260"/>
                  </a:lnTo>
                  <a:lnTo>
                    <a:pt x="2601036" y="3431260"/>
                  </a:lnTo>
                  <a:lnTo>
                    <a:pt x="2601036" y="3428644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29052" y="8358701"/>
              <a:ext cx="901700" cy="1928495"/>
            </a:xfrm>
            <a:custGeom>
              <a:avLst/>
              <a:gdLst/>
              <a:ahLst/>
              <a:cxnLst/>
              <a:rect l="l" t="t" r="r" b="b"/>
              <a:pathLst>
                <a:path w="901700" h="1928495">
                  <a:moveTo>
                    <a:pt x="70459" y="0"/>
                  </a:moveTo>
                  <a:lnTo>
                    <a:pt x="0" y="0"/>
                  </a:lnTo>
                  <a:lnTo>
                    <a:pt x="0" y="1928329"/>
                  </a:lnTo>
                  <a:lnTo>
                    <a:pt x="70459" y="1928329"/>
                  </a:lnTo>
                  <a:lnTo>
                    <a:pt x="70459" y="0"/>
                  </a:lnTo>
                  <a:close/>
                </a:path>
                <a:path w="901700" h="1928495">
                  <a:moveTo>
                    <a:pt x="349046" y="244830"/>
                  </a:moveTo>
                  <a:lnTo>
                    <a:pt x="278587" y="244830"/>
                  </a:lnTo>
                  <a:lnTo>
                    <a:pt x="278587" y="1928329"/>
                  </a:lnTo>
                  <a:lnTo>
                    <a:pt x="349046" y="1928329"/>
                  </a:lnTo>
                  <a:lnTo>
                    <a:pt x="349046" y="244830"/>
                  </a:lnTo>
                  <a:close/>
                </a:path>
                <a:path w="901700" h="1928495">
                  <a:moveTo>
                    <a:pt x="625132" y="489661"/>
                  </a:moveTo>
                  <a:lnTo>
                    <a:pt x="554672" y="489661"/>
                  </a:lnTo>
                  <a:lnTo>
                    <a:pt x="554672" y="1928329"/>
                  </a:lnTo>
                  <a:lnTo>
                    <a:pt x="625132" y="1928329"/>
                  </a:lnTo>
                  <a:lnTo>
                    <a:pt x="625132" y="489661"/>
                  </a:lnTo>
                  <a:close/>
                </a:path>
                <a:path w="901700" h="1928495">
                  <a:moveTo>
                    <a:pt x="901204" y="326440"/>
                  </a:moveTo>
                  <a:lnTo>
                    <a:pt x="830745" y="326440"/>
                  </a:lnTo>
                  <a:lnTo>
                    <a:pt x="830745" y="1928329"/>
                  </a:lnTo>
                  <a:lnTo>
                    <a:pt x="901204" y="1928329"/>
                  </a:lnTo>
                  <a:lnTo>
                    <a:pt x="901204" y="32644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299725" y="6855770"/>
              <a:ext cx="2571115" cy="3431540"/>
            </a:xfrm>
            <a:custGeom>
              <a:avLst/>
              <a:gdLst/>
              <a:ahLst/>
              <a:cxnLst/>
              <a:rect l="l" t="t" r="r" b="b"/>
              <a:pathLst>
                <a:path w="2571115" h="3431540">
                  <a:moveTo>
                    <a:pt x="2141436" y="59766"/>
                  </a:moveTo>
                  <a:lnTo>
                    <a:pt x="2138819" y="46837"/>
                  </a:lnTo>
                  <a:lnTo>
                    <a:pt x="2138819" y="59766"/>
                  </a:lnTo>
                  <a:lnTo>
                    <a:pt x="2138819" y="2901886"/>
                  </a:lnTo>
                  <a:lnTo>
                    <a:pt x="2134324" y="2924111"/>
                  </a:lnTo>
                  <a:lnTo>
                    <a:pt x="2122055" y="2942285"/>
                  </a:lnTo>
                  <a:lnTo>
                    <a:pt x="2103894" y="2954540"/>
                  </a:lnTo>
                  <a:lnTo>
                    <a:pt x="2081669" y="2959036"/>
                  </a:lnTo>
                  <a:lnTo>
                    <a:pt x="59753" y="2959036"/>
                  </a:lnTo>
                  <a:lnTo>
                    <a:pt x="37528" y="2954540"/>
                  </a:lnTo>
                  <a:lnTo>
                    <a:pt x="19367" y="2942285"/>
                  </a:lnTo>
                  <a:lnTo>
                    <a:pt x="7112" y="2924111"/>
                  </a:lnTo>
                  <a:lnTo>
                    <a:pt x="2616" y="2901886"/>
                  </a:lnTo>
                  <a:lnTo>
                    <a:pt x="2616" y="59766"/>
                  </a:lnTo>
                  <a:lnTo>
                    <a:pt x="7112" y="37541"/>
                  </a:lnTo>
                  <a:lnTo>
                    <a:pt x="19367" y="19367"/>
                  </a:lnTo>
                  <a:lnTo>
                    <a:pt x="37528" y="7112"/>
                  </a:lnTo>
                  <a:lnTo>
                    <a:pt x="59753" y="2616"/>
                  </a:lnTo>
                  <a:lnTo>
                    <a:pt x="2081669" y="2616"/>
                  </a:lnTo>
                  <a:lnTo>
                    <a:pt x="2103894" y="7112"/>
                  </a:lnTo>
                  <a:lnTo>
                    <a:pt x="2122055" y="19367"/>
                  </a:lnTo>
                  <a:lnTo>
                    <a:pt x="2134324" y="37541"/>
                  </a:lnTo>
                  <a:lnTo>
                    <a:pt x="2138819" y="59766"/>
                  </a:lnTo>
                  <a:lnTo>
                    <a:pt x="2138819" y="46837"/>
                  </a:lnTo>
                  <a:lnTo>
                    <a:pt x="2136737" y="36525"/>
                  </a:lnTo>
                  <a:lnTo>
                    <a:pt x="2123910" y="17526"/>
                  </a:lnTo>
                  <a:lnTo>
                    <a:pt x="2104910" y="4699"/>
                  </a:lnTo>
                  <a:lnTo>
                    <a:pt x="2094598" y="2616"/>
                  </a:lnTo>
                  <a:lnTo>
                    <a:pt x="2081669" y="0"/>
                  </a:lnTo>
                  <a:lnTo>
                    <a:pt x="59753" y="0"/>
                  </a:lnTo>
                  <a:lnTo>
                    <a:pt x="36512" y="4699"/>
                  </a:lnTo>
                  <a:lnTo>
                    <a:pt x="17526" y="17526"/>
                  </a:lnTo>
                  <a:lnTo>
                    <a:pt x="4699" y="36525"/>
                  </a:lnTo>
                  <a:lnTo>
                    <a:pt x="0" y="59766"/>
                  </a:lnTo>
                  <a:lnTo>
                    <a:pt x="0" y="2901886"/>
                  </a:lnTo>
                  <a:lnTo>
                    <a:pt x="4699" y="2925127"/>
                  </a:lnTo>
                  <a:lnTo>
                    <a:pt x="17526" y="2944126"/>
                  </a:lnTo>
                  <a:lnTo>
                    <a:pt x="36512" y="2956953"/>
                  </a:lnTo>
                  <a:lnTo>
                    <a:pt x="59753" y="2961652"/>
                  </a:lnTo>
                  <a:lnTo>
                    <a:pt x="2081669" y="2961652"/>
                  </a:lnTo>
                  <a:lnTo>
                    <a:pt x="2094598" y="2959036"/>
                  </a:lnTo>
                  <a:lnTo>
                    <a:pt x="2104910" y="2956953"/>
                  </a:lnTo>
                  <a:lnTo>
                    <a:pt x="2123910" y="2944126"/>
                  </a:lnTo>
                  <a:lnTo>
                    <a:pt x="2136737" y="2925127"/>
                  </a:lnTo>
                  <a:lnTo>
                    <a:pt x="2141436" y="2901886"/>
                  </a:lnTo>
                  <a:lnTo>
                    <a:pt x="2141436" y="59766"/>
                  </a:lnTo>
                  <a:close/>
                </a:path>
                <a:path w="2571115" h="3431540">
                  <a:moveTo>
                    <a:pt x="2570543" y="3428644"/>
                  </a:moveTo>
                  <a:lnTo>
                    <a:pt x="6616" y="3428644"/>
                  </a:lnTo>
                  <a:lnTo>
                    <a:pt x="6616" y="3431260"/>
                  </a:lnTo>
                  <a:lnTo>
                    <a:pt x="2570543" y="3431260"/>
                  </a:lnTo>
                  <a:lnTo>
                    <a:pt x="2570543" y="3428644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35870" y="7950650"/>
              <a:ext cx="1727200" cy="2336800"/>
            </a:xfrm>
            <a:custGeom>
              <a:avLst/>
              <a:gdLst/>
              <a:ahLst/>
              <a:cxnLst/>
              <a:rect l="l" t="t" r="r" b="b"/>
              <a:pathLst>
                <a:path w="1727200" h="2336800">
                  <a:moveTo>
                    <a:pt x="70472" y="652881"/>
                  </a:moveTo>
                  <a:lnTo>
                    <a:pt x="0" y="652881"/>
                  </a:lnTo>
                  <a:lnTo>
                    <a:pt x="0" y="2336381"/>
                  </a:lnTo>
                  <a:lnTo>
                    <a:pt x="70472" y="2336381"/>
                  </a:lnTo>
                  <a:lnTo>
                    <a:pt x="70472" y="652881"/>
                  </a:lnTo>
                  <a:close/>
                </a:path>
                <a:path w="1727200" h="2336800">
                  <a:moveTo>
                    <a:pt x="346544" y="489661"/>
                  </a:moveTo>
                  <a:lnTo>
                    <a:pt x="276072" y="489661"/>
                  </a:lnTo>
                  <a:lnTo>
                    <a:pt x="276072" y="2336381"/>
                  </a:lnTo>
                  <a:lnTo>
                    <a:pt x="346544" y="2336381"/>
                  </a:lnTo>
                  <a:lnTo>
                    <a:pt x="346544" y="489661"/>
                  </a:lnTo>
                  <a:close/>
                </a:path>
                <a:path w="1727200" h="2336800">
                  <a:moveTo>
                    <a:pt x="622617" y="571271"/>
                  </a:moveTo>
                  <a:lnTo>
                    <a:pt x="552157" y="571271"/>
                  </a:lnTo>
                  <a:lnTo>
                    <a:pt x="552157" y="2336381"/>
                  </a:lnTo>
                  <a:lnTo>
                    <a:pt x="622617" y="2336381"/>
                  </a:lnTo>
                  <a:lnTo>
                    <a:pt x="622617" y="571271"/>
                  </a:lnTo>
                  <a:close/>
                </a:path>
                <a:path w="1727200" h="2336800">
                  <a:moveTo>
                    <a:pt x="898690" y="489661"/>
                  </a:moveTo>
                  <a:lnTo>
                    <a:pt x="828243" y="489661"/>
                  </a:lnTo>
                  <a:lnTo>
                    <a:pt x="828243" y="2336381"/>
                  </a:lnTo>
                  <a:lnTo>
                    <a:pt x="898690" y="2336381"/>
                  </a:lnTo>
                  <a:lnTo>
                    <a:pt x="898690" y="489661"/>
                  </a:lnTo>
                  <a:close/>
                </a:path>
                <a:path w="1727200" h="2336800">
                  <a:moveTo>
                    <a:pt x="1174775" y="326440"/>
                  </a:moveTo>
                  <a:lnTo>
                    <a:pt x="1104303" y="326440"/>
                  </a:lnTo>
                  <a:lnTo>
                    <a:pt x="1104303" y="2336381"/>
                  </a:lnTo>
                  <a:lnTo>
                    <a:pt x="1174775" y="2336381"/>
                  </a:lnTo>
                  <a:lnTo>
                    <a:pt x="1174775" y="326440"/>
                  </a:lnTo>
                  <a:close/>
                </a:path>
                <a:path w="1727200" h="2336800">
                  <a:moveTo>
                    <a:pt x="1450848" y="163220"/>
                  </a:moveTo>
                  <a:lnTo>
                    <a:pt x="1380375" y="163220"/>
                  </a:lnTo>
                  <a:lnTo>
                    <a:pt x="1380375" y="2336381"/>
                  </a:lnTo>
                  <a:lnTo>
                    <a:pt x="1450848" y="2336381"/>
                  </a:lnTo>
                  <a:lnTo>
                    <a:pt x="1450848" y="163220"/>
                  </a:lnTo>
                  <a:close/>
                </a:path>
                <a:path w="1727200" h="2336800">
                  <a:moveTo>
                    <a:pt x="1726920" y="0"/>
                  </a:moveTo>
                  <a:lnTo>
                    <a:pt x="1656461" y="0"/>
                  </a:lnTo>
                  <a:lnTo>
                    <a:pt x="1656461" y="2336381"/>
                  </a:lnTo>
                  <a:lnTo>
                    <a:pt x="1726920" y="2336381"/>
                  </a:lnTo>
                  <a:lnTo>
                    <a:pt x="172692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113340" y="7769484"/>
              <a:ext cx="2844800" cy="964565"/>
            </a:xfrm>
            <a:custGeom>
              <a:avLst/>
              <a:gdLst/>
              <a:ahLst/>
              <a:cxnLst/>
              <a:rect l="l" t="t" r="r" b="b"/>
              <a:pathLst>
                <a:path w="2844800" h="964565">
                  <a:moveTo>
                    <a:pt x="2826938" y="0"/>
                  </a:moveTo>
                  <a:lnTo>
                    <a:pt x="2821029" y="1969"/>
                  </a:lnTo>
                  <a:lnTo>
                    <a:pt x="1713209" y="636619"/>
                  </a:lnTo>
                  <a:lnTo>
                    <a:pt x="1440233" y="327896"/>
                  </a:lnTo>
                  <a:lnTo>
                    <a:pt x="1431123" y="326912"/>
                  </a:lnTo>
                  <a:lnTo>
                    <a:pt x="607086" y="927951"/>
                  </a:lnTo>
                  <a:lnTo>
                    <a:pt x="26674" y="361999"/>
                  </a:lnTo>
                  <a:lnTo>
                    <a:pt x="21431" y="358613"/>
                  </a:lnTo>
                  <a:lnTo>
                    <a:pt x="15507" y="357539"/>
                  </a:lnTo>
                  <a:lnTo>
                    <a:pt x="9614" y="358766"/>
                  </a:lnTo>
                  <a:lnTo>
                    <a:pt x="4465" y="362282"/>
                  </a:lnTo>
                  <a:lnTo>
                    <a:pt x="1077" y="367521"/>
                  </a:lnTo>
                  <a:lnTo>
                    <a:pt x="0" y="373445"/>
                  </a:lnTo>
                  <a:lnTo>
                    <a:pt x="1223" y="379341"/>
                  </a:lnTo>
                  <a:lnTo>
                    <a:pt x="4738" y="384491"/>
                  </a:lnTo>
                  <a:lnTo>
                    <a:pt x="597683" y="962641"/>
                  </a:lnTo>
                  <a:lnTo>
                    <a:pt x="601641" y="964159"/>
                  </a:lnTo>
                  <a:lnTo>
                    <a:pt x="605620" y="964159"/>
                  </a:lnTo>
                  <a:lnTo>
                    <a:pt x="608855" y="964159"/>
                  </a:lnTo>
                  <a:lnTo>
                    <a:pt x="612101" y="963164"/>
                  </a:lnTo>
                  <a:lnTo>
                    <a:pt x="1431542" y="365497"/>
                  </a:lnTo>
                  <a:lnTo>
                    <a:pt x="1703084" y="672587"/>
                  </a:lnTo>
                  <a:lnTo>
                    <a:pt x="2836641" y="29224"/>
                  </a:lnTo>
                  <a:lnTo>
                    <a:pt x="2844432" y="13709"/>
                  </a:lnTo>
                  <a:lnTo>
                    <a:pt x="2842463" y="7790"/>
                  </a:lnTo>
                  <a:lnTo>
                    <a:pt x="2838349" y="3098"/>
                  </a:lnTo>
                  <a:lnTo>
                    <a:pt x="2832943" y="438"/>
                  </a:lnTo>
                  <a:lnTo>
                    <a:pt x="282693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51088" y="7563213"/>
              <a:ext cx="1101090" cy="2722880"/>
            </a:xfrm>
            <a:custGeom>
              <a:avLst/>
              <a:gdLst/>
              <a:ahLst/>
              <a:cxnLst/>
              <a:rect l="l" t="t" r="r" b="b"/>
              <a:pathLst>
                <a:path w="1101090" h="2722879">
                  <a:moveTo>
                    <a:pt x="585039" y="0"/>
                  </a:moveTo>
                  <a:lnTo>
                    <a:pt x="515952" y="0"/>
                  </a:lnTo>
                  <a:lnTo>
                    <a:pt x="515952" y="579929"/>
                  </a:lnTo>
                  <a:lnTo>
                    <a:pt x="489136" y="579929"/>
                  </a:lnTo>
                  <a:lnTo>
                    <a:pt x="514863" y="681361"/>
                  </a:lnTo>
                  <a:lnTo>
                    <a:pt x="0" y="2711844"/>
                  </a:lnTo>
                  <a:lnTo>
                    <a:pt x="71264" y="2711844"/>
                  </a:lnTo>
                  <a:lnTo>
                    <a:pt x="515952" y="958106"/>
                  </a:lnTo>
                  <a:lnTo>
                    <a:pt x="515952" y="2722503"/>
                  </a:lnTo>
                  <a:lnTo>
                    <a:pt x="585039" y="2722503"/>
                  </a:lnTo>
                  <a:lnTo>
                    <a:pt x="585039" y="958106"/>
                  </a:lnTo>
                  <a:lnTo>
                    <a:pt x="1029717" y="2711844"/>
                  </a:lnTo>
                  <a:lnTo>
                    <a:pt x="1100992" y="2711844"/>
                  </a:lnTo>
                  <a:lnTo>
                    <a:pt x="586128" y="681361"/>
                  </a:lnTo>
                  <a:lnTo>
                    <a:pt x="611845" y="579929"/>
                  </a:lnTo>
                  <a:lnTo>
                    <a:pt x="585039" y="579929"/>
                  </a:lnTo>
                  <a:lnTo>
                    <a:pt x="58503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02921" y="7734264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59" h="797559">
                  <a:moveTo>
                    <a:pt x="398658" y="0"/>
                  </a:moveTo>
                  <a:lnTo>
                    <a:pt x="352166" y="2682"/>
                  </a:lnTo>
                  <a:lnTo>
                    <a:pt x="307249" y="10528"/>
                  </a:lnTo>
                  <a:lnTo>
                    <a:pt x="264207" y="23241"/>
                  </a:lnTo>
                  <a:lnTo>
                    <a:pt x="223338" y="40520"/>
                  </a:lnTo>
                  <a:lnTo>
                    <a:pt x="184942" y="62066"/>
                  </a:lnTo>
                  <a:lnTo>
                    <a:pt x="149318" y="87581"/>
                  </a:lnTo>
                  <a:lnTo>
                    <a:pt x="116764" y="116764"/>
                  </a:lnTo>
                  <a:lnTo>
                    <a:pt x="87581" y="149318"/>
                  </a:lnTo>
                  <a:lnTo>
                    <a:pt x="62066" y="184942"/>
                  </a:lnTo>
                  <a:lnTo>
                    <a:pt x="40520" y="223338"/>
                  </a:lnTo>
                  <a:lnTo>
                    <a:pt x="23241" y="264207"/>
                  </a:lnTo>
                  <a:lnTo>
                    <a:pt x="10528" y="307249"/>
                  </a:lnTo>
                  <a:lnTo>
                    <a:pt x="2682" y="352166"/>
                  </a:lnTo>
                  <a:lnTo>
                    <a:pt x="0" y="398658"/>
                  </a:lnTo>
                  <a:lnTo>
                    <a:pt x="2682" y="445151"/>
                  </a:lnTo>
                  <a:lnTo>
                    <a:pt x="10528" y="490070"/>
                  </a:lnTo>
                  <a:lnTo>
                    <a:pt x="23241" y="533113"/>
                  </a:lnTo>
                  <a:lnTo>
                    <a:pt x="40520" y="573983"/>
                  </a:lnTo>
                  <a:lnTo>
                    <a:pt x="62066" y="612380"/>
                  </a:lnTo>
                  <a:lnTo>
                    <a:pt x="87581" y="648006"/>
                  </a:lnTo>
                  <a:lnTo>
                    <a:pt x="116764" y="680560"/>
                  </a:lnTo>
                  <a:lnTo>
                    <a:pt x="149318" y="709744"/>
                  </a:lnTo>
                  <a:lnTo>
                    <a:pt x="184942" y="735259"/>
                  </a:lnTo>
                  <a:lnTo>
                    <a:pt x="223338" y="756805"/>
                  </a:lnTo>
                  <a:lnTo>
                    <a:pt x="264207" y="774085"/>
                  </a:lnTo>
                  <a:lnTo>
                    <a:pt x="307249" y="786797"/>
                  </a:lnTo>
                  <a:lnTo>
                    <a:pt x="352166" y="794644"/>
                  </a:lnTo>
                  <a:lnTo>
                    <a:pt x="398658" y="797326"/>
                  </a:lnTo>
                  <a:lnTo>
                    <a:pt x="445151" y="794644"/>
                  </a:lnTo>
                  <a:lnTo>
                    <a:pt x="490070" y="786797"/>
                  </a:lnTo>
                  <a:lnTo>
                    <a:pt x="533113" y="774085"/>
                  </a:lnTo>
                  <a:lnTo>
                    <a:pt x="573983" y="756805"/>
                  </a:lnTo>
                  <a:lnTo>
                    <a:pt x="612380" y="735259"/>
                  </a:lnTo>
                  <a:lnTo>
                    <a:pt x="648006" y="709744"/>
                  </a:lnTo>
                  <a:lnTo>
                    <a:pt x="680560" y="680560"/>
                  </a:lnTo>
                  <a:lnTo>
                    <a:pt x="709744" y="648006"/>
                  </a:lnTo>
                  <a:lnTo>
                    <a:pt x="735259" y="612380"/>
                  </a:lnTo>
                  <a:lnTo>
                    <a:pt x="756805" y="573983"/>
                  </a:lnTo>
                  <a:lnTo>
                    <a:pt x="774085" y="533113"/>
                  </a:lnTo>
                  <a:lnTo>
                    <a:pt x="786797" y="490070"/>
                  </a:lnTo>
                  <a:lnTo>
                    <a:pt x="794644" y="445151"/>
                  </a:lnTo>
                  <a:lnTo>
                    <a:pt x="797326" y="398658"/>
                  </a:lnTo>
                  <a:lnTo>
                    <a:pt x="794644" y="352166"/>
                  </a:lnTo>
                  <a:lnTo>
                    <a:pt x="786797" y="307249"/>
                  </a:lnTo>
                  <a:lnTo>
                    <a:pt x="774085" y="264207"/>
                  </a:lnTo>
                  <a:lnTo>
                    <a:pt x="756805" y="223338"/>
                  </a:lnTo>
                  <a:lnTo>
                    <a:pt x="735259" y="184942"/>
                  </a:lnTo>
                  <a:lnTo>
                    <a:pt x="709744" y="149318"/>
                  </a:lnTo>
                  <a:lnTo>
                    <a:pt x="680560" y="116764"/>
                  </a:lnTo>
                  <a:lnTo>
                    <a:pt x="648006" y="87581"/>
                  </a:lnTo>
                  <a:lnTo>
                    <a:pt x="612380" y="62066"/>
                  </a:lnTo>
                  <a:lnTo>
                    <a:pt x="573983" y="40520"/>
                  </a:lnTo>
                  <a:lnTo>
                    <a:pt x="533113" y="23241"/>
                  </a:lnTo>
                  <a:lnTo>
                    <a:pt x="490070" y="10528"/>
                  </a:lnTo>
                  <a:lnTo>
                    <a:pt x="445151" y="2682"/>
                  </a:lnTo>
                  <a:lnTo>
                    <a:pt x="39865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61299" y="7792639"/>
              <a:ext cx="680720" cy="680720"/>
            </a:xfrm>
            <a:custGeom>
              <a:avLst/>
              <a:gdLst/>
              <a:ahLst/>
              <a:cxnLst/>
              <a:rect l="l" t="t" r="r" b="b"/>
              <a:pathLst>
                <a:path w="680720" h="680720">
                  <a:moveTo>
                    <a:pt x="340282" y="0"/>
                  </a:moveTo>
                  <a:lnTo>
                    <a:pt x="294108" y="3106"/>
                  </a:lnTo>
                  <a:lnTo>
                    <a:pt x="249822" y="12155"/>
                  </a:lnTo>
                  <a:lnTo>
                    <a:pt x="207830" y="26741"/>
                  </a:lnTo>
                  <a:lnTo>
                    <a:pt x="168536" y="46458"/>
                  </a:lnTo>
                  <a:lnTo>
                    <a:pt x="132346" y="70902"/>
                  </a:lnTo>
                  <a:lnTo>
                    <a:pt x="99667" y="99667"/>
                  </a:lnTo>
                  <a:lnTo>
                    <a:pt x="70902" y="132346"/>
                  </a:lnTo>
                  <a:lnTo>
                    <a:pt x="46458" y="168536"/>
                  </a:lnTo>
                  <a:lnTo>
                    <a:pt x="26741" y="207830"/>
                  </a:lnTo>
                  <a:lnTo>
                    <a:pt x="12155" y="249822"/>
                  </a:lnTo>
                  <a:lnTo>
                    <a:pt x="3106" y="294108"/>
                  </a:lnTo>
                  <a:lnTo>
                    <a:pt x="0" y="340282"/>
                  </a:lnTo>
                  <a:lnTo>
                    <a:pt x="3106" y="386456"/>
                  </a:lnTo>
                  <a:lnTo>
                    <a:pt x="12155" y="430742"/>
                  </a:lnTo>
                  <a:lnTo>
                    <a:pt x="26741" y="472735"/>
                  </a:lnTo>
                  <a:lnTo>
                    <a:pt x="46458" y="512029"/>
                  </a:lnTo>
                  <a:lnTo>
                    <a:pt x="70902" y="548218"/>
                  </a:lnTo>
                  <a:lnTo>
                    <a:pt x="99667" y="580898"/>
                  </a:lnTo>
                  <a:lnTo>
                    <a:pt x="132346" y="609662"/>
                  </a:lnTo>
                  <a:lnTo>
                    <a:pt x="168536" y="634106"/>
                  </a:lnTo>
                  <a:lnTo>
                    <a:pt x="207830" y="653824"/>
                  </a:lnTo>
                  <a:lnTo>
                    <a:pt x="249822" y="668410"/>
                  </a:lnTo>
                  <a:lnTo>
                    <a:pt x="294108" y="677459"/>
                  </a:lnTo>
                  <a:lnTo>
                    <a:pt x="340282" y="680565"/>
                  </a:lnTo>
                  <a:lnTo>
                    <a:pt x="386456" y="677459"/>
                  </a:lnTo>
                  <a:lnTo>
                    <a:pt x="430742" y="668410"/>
                  </a:lnTo>
                  <a:lnTo>
                    <a:pt x="472735" y="653824"/>
                  </a:lnTo>
                  <a:lnTo>
                    <a:pt x="512029" y="634106"/>
                  </a:lnTo>
                  <a:lnTo>
                    <a:pt x="548218" y="609662"/>
                  </a:lnTo>
                  <a:lnTo>
                    <a:pt x="580898" y="580898"/>
                  </a:lnTo>
                  <a:lnTo>
                    <a:pt x="609662" y="548218"/>
                  </a:lnTo>
                  <a:lnTo>
                    <a:pt x="634106" y="512029"/>
                  </a:lnTo>
                  <a:lnTo>
                    <a:pt x="653824" y="472735"/>
                  </a:lnTo>
                  <a:lnTo>
                    <a:pt x="668410" y="430742"/>
                  </a:lnTo>
                  <a:lnTo>
                    <a:pt x="677459" y="386456"/>
                  </a:lnTo>
                  <a:lnTo>
                    <a:pt x="680565" y="340282"/>
                  </a:lnTo>
                  <a:lnTo>
                    <a:pt x="677459" y="294108"/>
                  </a:lnTo>
                  <a:lnTo>
                    <a:pt x="668410" y="249822"/>
                  </a:lnTo>
                  <a:lnTo>
                    <a:pt x="653824" y="207830"/>
                  </a:lnTo>
                  <a:lnTo>
                    <a:pt x="634106" y="168536"/>
                  </a:lnTo>
                  <a:lnTo>
                    <a:pt x="609662" y="132346"/>
                  </a:lnTo>
                  <a:lnTo>
                    <a:pt x="580898" y="99667"/>
                  </a:lnTo>
                  <a:lnTo>
                    <a:pt x="548218" y="70902"/>
                  </a:lnTo>
                  <a:lnTo>
                    <a:pt x="512029" y="46458"/>
                  </a:lnTo>
                  <a:lnTo>
                    <a:pt x="472735" y="26741"/>
                  </a:lnTo>
                  <a:lnTo>
                    <a:pt x="430742" y="12155"/>
                  </a:lnTo>
                  <a:lnTo>
                    <a:pt x="386456" y="3106"/>
                  </a:lnTo>
                  <a:lnTo>
                    <a:pt x="34028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35185" y="7866533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400" y="0"/>
                  </a:moveTo>
                  <a:lnTo>
                    <a:pt x="218515" y="4291"/>
                  </a:lnTo>
                  <a:lnTo>
                    <a:pt x="173445" y="16665"/>
                  </a:lnTo>
                  <a:lnTo>
                    <a:pt x="131944" y="36369"/>
                  </a:lnTo>
                  <a:lnTo>
                    <a:pt x="94762" y="62650"/>
                  </a:lnTo>
                  <a:lnTo>
                    <a:pt x="62654" y="94756"/>
                  </a:lnTo>
                  <a:lnTo>
                    <a:pt x="36371" y="131936"/>
                  </a:lnTo>
                  <a:lnTo>
                    <a:pt x="16666" y="173436"/>
                  </a:lnTo>
                  <a:lnTo>
                    <a:pt x="4292" y="218504"/>
                  </a:lnTo>
                  <a:lnTo>
                    <a:pt x="0" y="266389"/>
                  </a:lnTo>
                  <a:lnTo>
                    <a:pt x="4292" y="314274"/>
                  </a:lnTo>
                  <a:lnTo>
                    <a:pt x="16666" y="359344"/>
                  </a:lnTo>
                  <a:lnTo>
                    <a:pt x="36371" y="400846"/>
                  </a:lnTo>
                  <a:lnTo>
                    <a:pt x="62654" y="438027"/>
                  </a:lnTo>
                  <a:lnTo>
                    <a:pt x="94762" y="470135"/>
                  </a:lnTo>
                  <a:lnTo>
                    <a:pt x="131944" y="496418"/>
                  </a:lnTo>
                  <a:lnTo>
                    <a:pt x="173445" y="516123"/>
                  </a:lnTo>
                  <a:lnTo>
                    <a:pt x="218515" y="528497"/>
                  </a:lnTo>
                  <a:lnTo>
                    <a:pt x="266400" y="532790"/>
                  </a:lnTo>
                  <a:lnTo>
                    <a:pt x="314285" y="528497"/>
                  </a:lnTo>
                  <a:lnTo>
                    <a:pt x="359353" y="516123"/>
                  </a:lnTo>
                  <a:lnTo>
                    <a:pt x="400853" y="496418"/>
                  </a:lnTo>
                  <a:lnTo>
                    <a:pt x="438033" y="470135"/>
                  </a:lnTo>
                  <a:lnTo>
                    <a:pt x="470139" y="438027"/>
                  </a:lnTo>
                  <a:lnTo>
                    <a:pt x="496420" y="400846"/>
                  </a:lnTo>
                  <a:lnTo>
                    <a:pt x="516124" y="359344"/>
                  </a:lnTo>
                  <a:lnTo>
                    <a:pt x="528498" y="314274"/>
                  </a:lnTo>
                  <a:lnTo>
                    <a:pt x="532790" y="266389"/>
                  </a:lnTo>
                  <a:lnTo>
                    <a:pt x="528498" y="218504"/>
                  </a:lnTo>
                  <a:lnTo>
                    <a:pt x="516124" y="173436"/>
                  </a:lnTo>
                  <a:lnTo>
                    <a:pt x="496420" y="131936"/>
                  </a:lnTo>
                  <a:lnTo>
                    <a:pt x="470139" y="94756"/>
                  </a:lnTo>
                  <a:lnTo>
                    <a:pt x="438033" y="62650"/>
                  </a:lnTo>
                  <a:lnTo>
                    <a:pt x="400853" y="36369"/>
                  </a:lnTo>
                  <a:lnTo>
                    <a:pt x="359353" y="16665"/>
                  </a:lnTo>
                  <a:lnTo>
                    <a:pt x="314285" y="4291"/>
                  </a:lnTo>
                  <a:lnTo>
                    <a:pt x="2664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883227" y="7914573"/>
              <a:ext cx="436880" cy="436880"/>
            </a:xfrm>
            <a:custGeom>
              <a:avLst/>
              <a:gdLst/>
              <a:ahLst/>
              <a:cxnLst/>
              <a:rect l="l" t="t" r="r" b="b"/>
              <a:pathLst>
                <a:path w="436879" h="436879">
                  <a:moveTo>
                    <a:pt x="218349" y="0"/>
                  </a:moveTo>
                  <a:lnTo>
                    <a:pt x="168283" y="5766"/>
                  </a:lnTo>
                  <a:lnTo>
                    <a:pt x="122323" y="22192"/>
                  </a:lnTo>
                  <a:lnTo>
                    <a:pt x="81782" y="47968"/>
                  </a:lnTo>
                  <a:lnTo>
                    <a:pt x="47968" y="81782"/>
                  </a:lnTo>
                  <a:lnTo>
                    <a:pt x="22192" y="122323"/>
                  </a:lnTo>
                  <a:lnTo>
                    <a:pt x="5766" y="168283"/>
                  </a:lnTo>
                  <a:lnTo>
                    <a:pt x="0" y="218349"/>
                  </a:lnTo>
                  <a:lnTo>
                    <a:pt x="5766" y="268416"/>
                  </a:lnTo>
                  <a:lnTo>
                    <a:pt x="22192" y="314376"/>
                  </a:lnTo>
                  <a:lnTo>
                    <a:pt x="47968" y="354920"/>
                  </a:lnTo>
                  <a:lnTo>
                    <a:pt x="81782" y="388736"/>
                  </a:lnTo>
                  <a:lnTo>
                    <a:pt x="122323" y="414514"/>
                  </a:lnTo>
                  <a:lnTo>
                    <a:pt x="168283" y="430941"/>
                  </a:lnTo>
                  <a:lnTo>
                    <a:pt x="218349" y="436709"/>
                  </a:lnTo>
                  <a:lnTo>
                    <a:pt x="268419" y="430941"/>
                  </a:lnTo>
                  <a:lnTo>
                    <a:pt x="314381" y="414514"/>
                  </a:lnTo>
                  <a:lnTo>
                    <a:pt x="354925" y="388736"/>
                  </a:lnTo>
                  <a:lnTo>
                    <a:pt x="388740" y="354920"/>
                  </a:lnTo>
                  <a:lnTo>
                    <a:pt x="414516" y="314376"/>
                  </a:lnTo>
                  <a:lnTo>
                    <a:pt x="430942" y="268416"/>
                  </a:lnTo>
                  <a:lnTo>
                    <a:pt x="436709" y="218349"/>
                  </a:lnTo>
                  <a:lnTo>
                    <a:pt x="430942" y="168283"/>
                  </a:lnTo>
                  <a:lnTo>
                    <a:pt x="414516" y="122323"/>
                  </a:lnTo>
                  <a:lnTo>
                    <a:pt x="388740" y="81782"/>
                  </a:lnTo>
                  <a:lnTo>
                    <a:pt x="354925" y="47968"/>
                  </a:lnTo>
                  <a:lnTo>
                    <a:pt x="314381" y="22192"/>
                  </a:lnTo>
                  <a:lnTo>
                    <a:pt x="268419" y="5766"/>
                  </a:lnTo>
                  <a:lnTo>
                    <a:pt x="21834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950064" y="7981409"/>
              <a:ext cx="303530" cy="303530"/>
            </a:xfrm>
            <a:custGeom>
              <a:avLst/>
              <a:gdLst/>
              <a:ahLst/>
              <a:cxnLst/>
              <a:rect l="l" t="t" r="r" b="b"/>
              <a:pathLst>
                <a:path w="303529" h="303529">
                  <a:moveTo>
                    <a:pt x="151513" y="0"/>
                  </a:moveTo>
                  <a:lnTo>
                    <a:pt x="103625" y="7723"/>
                  </a:lnTo>
                  <a:lnTo>
                    <a:pt x="62034" y="29232"/>
                  </a:lnTo>
                  <a:lnTo>
                    <a:pt x="29235" y="62029"/>
                  </a:lnTo>
                  <a:lnTo>
                    <a:pt x="7724" y="103621"/>
                  </a:lnTo>
                  <a:lnTo>
                    <a:pt x="0" y="151513"/>
                  </a:lnTo>
                  <a:lnTo>
                    <a:pt x="7724" y="199406"/>
                  </a:lnTo>
                  <a:lnTo>
                    <a:pt x="29235" y="241001"/>
                  </a:lnTo>
                  <a:lnTo>
                    <a:pt x="62034" y="273802"/>
                  </a:lnTo>
                  <a:lnTo>
                    <a:pt x="103625" y="295312"/>
                  </a:lnTo>
                  <a:lnTo>
                    <a:pt x="151513" y="303037"/>
                  </a:lnTo>
                  <a:lnTo>
                    <a:pt x="199406" y="295312"/>
                  </a:lnTo>
                  <a:lnTo>
                    <a:pt x="241001" y="273802"/>
                  </a:lnTo>
                  <a:lnTo>
                    <a:pt x="273802" y="241001"/>
                  </a:lnTo>
                  <a:lnTo>
                    <a:pt x="295312" y="199406"/>
                  </a:lnTo>
                  <a:lnTo>
                    <a:pt x="303037" y="151513"/>
                  </a:lnTo>
                  <a:lnTo>
                    <a:pt x="295312" y="103621"/>
                  </a:lnTo>
                  <a:lnTo>
                    <a:pt x="273802" y="62029"/>
                  </a:lnTo>
                  <a:lnTo>
                    <a:pt x="241001" y="29232"/>
                  </a:lnTo>
                  <a:lnTo>
                    <a:pt x="199406" y="7723"/>
                  </a:lnTo>
                  <a:lnTo>
                    <a:pt x="15151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2791" y="8024130"/>
              <a:ext cx="217584" cy="21758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5779" y="7804163"/>
              <a:ext cx="149723" cy="1366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565137" y="7858009"/>
              <a:ext cx="536575" cy="274955"/>
            </a:xfrm>
            <a:custGeom>
              <a:avLst/>
              <a:gdLst/>
              <a:ahLst/>
              <a:cxnLst/>
              <a:rect l="l" t="t" r="r" b="b"/>
              <a:pathLst>
                <a:path w="536575" h="274954">
                  <a:moveTo>
                    <a:pt x="536444" y="27491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26653" y="7294136"/>
              <a:ext cx="3253740" cy="483870"/>
            </a:xfrm>
            <a:custGeom>
              <a:avLst/>
              <a:gdLst/>
              <a:ahLst/>
              <a:cxnLst/>
              <a:rect l="l" t="t" r="r" b="b"/>
              <a:pathLst>
                <a:path w="3253740" h="483870">
                  <a:moveTo>
                    <a:pt x="267385" y="374624"/>
                  </a:moveTo>
                  <a:lnTo>
                    <a:pt x="263372" y="354761"/>
                  </a:lnTo>
                  <a:lnTo>
                    <a:pt x="252437" y="338543"/>
                  </a:lnTo>
                  <a:lnTo>
                    <a:pt x="236220" y="327621"/>
                  </a:lnTo>
                  <a:lnTo>
                    <a:pt x="216369" y="323608"/>
                  </a:lnTo>
                  <a:lnTo>
                    <a:pt x="215442" y="323659"/>
                  </a:lnTo>
                  <a:lnTo>
                    <a:pt x="210870" y="302387"/>
                  </a:lnTo>
                  <a:lnTo>
                    <a:pt x="198958" y="285038"/>
                  </a:lnTo>
                  <a:lnTo>
                    <a:pt x="181457" y="273367"/>
                  </a:lnTo>
                  <a:lnTo>
                    <a:pt x="160070" y="269087"/>
                  </a:lnTo>
                  <a:lnTo>
                    <a:pt x="145605" y="271005"/>
                  </a:lnTo>
                  <a:lnTo>
                    <a:pt x="132588" y="276415"/>
                  </a:lnTo>
                  <a:lnTo>
                    <a:pt x="121488" y="284810"/>
                  </a:lnTo>
                  <a:lnTo>
                    <a:pt x="112814" y="295681"/>
                  </a:lnTo>
                  <a:lnTo>
                    <a:pt x="109029" y="294970"/>
                  </a:lnTo>
                  <a:lnTo>
                    <a:pt x="105130" y="294589"/>
                  </a:lnTo>
                  <a:lnTo>
                    <a:pt x="101155" y="294589"/>
                  </a:lnTo>
                  <a:lnTo>
                    <a:pt x="76504" y="299567"/>
                  </a:lnTo>
                  <a:lnTo>
                    <a:pt x="56375" y="313143"/>
                  </a:lnTo>
                  <a:lnTo>
                    <a:pt x="42799" y="333260"/>
                  </a:lnTo>
                  <a:lnTo>
                    <a:pt x="37820" y="357911"/>
                  </a:lnTo>
                  <a:lnTo>
                    <a:pt x="37820" y="361035"/>
                  </a:lnTo>
                  <a:lnTo>
                    <a:pt x="38061" y="364096"/>
                  </a:lnTo>
                  <a:lnTo>
                    <a:pt x="38493" y="367093"/>
                  </a:lnTo>
                  <a:lnTo>
                    <a:pt x="35775" y="366280"/>
                  </a:lnTo>
                  <a:lnTo>
                    <a:pt x="32893" y="365823"/>
                  </a:lnTo>
                  <a:lnTo>
                    <a:pt x="29908" y="365823"/>
                  </a:lnTo>
                  <a:lnTo>
                    <a:pt x="18275" y="368173"/>
                  </a:lnTo>
                  <a:lnTo>
                    <a:pt x="8763" y="374586"/>
                  </a:lnTo>
                  <a:lnTo>
                    <a:pt x="2362" y="384098"/>
                  </a:lnTo>
                  <a:lnTo>
                    <a:pt x="0" y="395732"/>
                  </a:lnTo>
                  <a:lnTo>
                    <a:pt x="2286" y="407187"/>
                  </a:lnTo>
                  <a:lnTo>
                    <a:pt x="8496" y="416585"/>
                  </a:lnTo>
                  <a:lnTo>
                    <a:pt x="17729" y="423024"/>
                  </a:lnTo>
                  <a:lnTo>
                    <a:pt x="29032" y="425640"/>
                  </a:lnTo>
                  <a:lnTo>
                    <a:pt x="216369" y="425640"/>
                  </a:lnTo>
                  <a:lnTo>
                    <a:pt x="236220" y="421627"/>
                  </a:lnTo>
                  <a:lnTo>
                    <a:pt x="252437" y="410692"/>
                  </a:lnTo>
                  <a:lnTo>
                    <a:pt x="263372" y="394487"/>
                  </a:lnTo>
                  <a:lnTo>
                    <a:pt x="267385" y="374624"/>
                  </a:lnTo>
                  <a:close/>
                </a:path>
                <a:path w="3253740" h="483870">
                  <a:moveTo>
                    <a:pt x="2038616" y="325831"/>
                  </a:moveTo>
                  <a:lnTo>
                    <a:pt x="2030590" y="276059"/>
                  </a:lnTo>
                  <a:lnTo>
                    <a:pt x="2008238" y="232829"/>
                  </a:lnTo>
                  <a:lnTo>
                    <a:pt x="1974138" y="198742"/>
                  </a:lnTo>
                  <a:lnTo>
                    <a:pt x="1930908" y="176390"/>
                  </a:lnTo>
                  <a:lnTo>
                    <a:pt x="1881124" y="168351"/>
                  </a:lnTo>
                  <a:lnTo>
                    <a:pt x="1878291" y="168503"/>
                  </a:lnTo>
                  <a:lnTo>
                    <a:pt x="1871649" y="123634"/>
                  </a:lnTo>
                  <a:lnTo>
                    <a:pt x="1854161" y="83362"/>
                  </a:lnTo>
                  <a:lnTo>
                    <a:pt x="1827403" y="49276"/>
                  </a:lnTo>
                  <a:lnTo>
                    <a:pt x="1792973" y="22961"/>
                  </a:lnTo>
                  <a:lnTo>
                    <a:pt x="1752422" y="6007"/>
                  </a:lnTo>
                  <a:lnTo>
                    <a:pt x="1707349" y="0"/>
                  </a:lnTo>
                  <a:lnTo>
                    <a:pt x="1662696" y="5918"/>
                  </a:lnTo>
                  <a:lnTo>
                    <a:pt x="1622475" y="22618"/>
                  </a:lnTo>
                  <a:lnTo>
                    <a:pt x="1588223" y="48539"/>
                  </a:lnTo>
                  <a:lnTo>
                    <a:pt x="1561439" y="82118"/>
                  </a:lnTo>
                  <a:lnTo>
                    <a:pt x="1552625" y="80670"/>
                  </a:lnTo>
                  <a:lnTo>
                    <a:pt x="1543672" y="79616"/>
                  </a:lnTo>
                  <a:lnTo>
                    <a:pt x="1534604" y="78968"/>
                  </a:lnTo>
                  <a:lnTo>
                    <a:pt x="1525435" y="78740"/>
                  </a:lnTo>
                  <a:lnTo>
                    <a:pt x="1480604" y="83908"/>
                  </a:lnTo>
                  <a:lnTo>
                    <a:pt x="1439456" y="98615"/>
                  </a:lnTo>
                  <a:lnTo>
                    <a:pt x="1403146" y="121691"/>
                  </a:lnTo>
                  <a:lnTo>
                    <a:pt x="1372870" y="151968"/>
                  </a:lnTo>
                  <a:lnTo>
                    <a:pt x="1349794" y="188277"/>
                  </a:lnTo>
                  <a:lnTo>
                    <a:pt x="1335087" y="229425"/>
                  </a:lnTo>
                  <a:lnTo>
                    <a:pt x="1329918" y="274243"/>
                  </a:lnTo>
                  <a:lnTo>
                    <a:pt x="1330058" y="281444"/>
                  </a:lnTo>
                  <a:lnTo>
                    <a:pt x="1330452" y="288556"/>
                  </a:lnTo>
                  <a:lnTo>
                    <a:pt x="1331112" y="295617"/>
                  </a:lnTo>
                  <a:lnTo>
                    <a:pt x="1332001" y="302590"/>
                  </a:lnTo>
                  <a:lnTo>
                    <a:pt x="1325613" y="300926"/>
                  </a:lnTo>
                  <a:lnTo>
                    <a:pt x="1319047" y="299694"/>
                  </a:lnTo>
                  <a:lnTo>
                    <a:pt x="1312341" y="298945"/>
                  </a:lnTo>
                  <a:lnTo>
                    <a:pt x="1305496" y="298691"/>
                  </a:lnTo>
                  <a:lnTo>
                    <a:pt x="1269555" y="305943"/>
                  </a:lnTo>
                  <a:lnTo>
                    <a:pt x="1240205" y="325729"/>
                  </a:lnTo>
                  <a:lnTo>
                    <a:pt x="1220419" y="355066"/>
                  </a:lnTo>
                  <a:lnTo>
                    <a:pt x="1213167" y="391007"/>
                  </a:lnTo>
                  <a:lnTo>
                    <a:pt x="1220190" y="426364"/>
                  </a:lnTo>
                  <a:lnTo>
                    <a:pt x="1239367" y="455371"/>
                  </a:lnTo>
                  <a:lnTo>
                    <a:pt x="1267879" y="475259"/>
                  </a:lnTo>
                  <a:lnTo>
                    <a:pt x="1302893" y="483196"/>
                  </a:lnTo>
                  <a:lnTo>
                    <a:pt x="1302778" y="483323"/>
                  </a:lnTo>
                  <a:lnTo>
                    <a:pt x="1881124" y="483323"/>
                  </a:lnTo>
                  <a:lnTo>
                    <a:pt x="1930908" y="475297"/>
                  </a:lnTo>
                  <a:lnTo>
                    <a:pt x="1974138" y="452945"/>
                  </a:lnTo>
                  <a:lnTo>
                    <a:pt x="2008238" y="418846"/>
                  </a:lnTo>
                  <a:lnTo>
                    <a:pt x="2030590" y="375615"/>
                  </a:lnTo>
                  <a:lnTo>
                    <a:pt x="2038616" y="325831"/>
                  </a:lnTo>
                  <a:close/>
                </a:path>
                <a:path w="3253740" h="483870">
                  <a:moveTo>
                    <a:pt x="3253663" y="308914"/>
                  </a:moveTo>
                  <a:lnTo>
                    <a:pt x="3247694" y="279374"/>
                  </a:lnTo>
                  <a:lnTo>
                    <a:pt x="3231438" y="255257"/>
                  </a:lnTo>
                  <a:lnTo>
                    <a:pt x="3207321" y="238988"/>
                  </a:lnTo>
                  <a:lnTo>
                    <a:pt x="3177781" y="233019"/>
                  </a:lnTo>
                  <a:lnTo>
                    <a:pt x="3176409" y="233095"/>
                  </a:lnTo>
                  <a:lnTo>
                    <a:pt x="3169602" y="201447"/>
                  </a:lnTo>
                  <a:lnTo>
                    <a:pt x="3151886" y="175653"/>
                  </a:lnTo>
                  <a:lnTo>
                    <a:pt x="3125851" y="158280"/>
                  </a:lnTo>
                  <a:lnTo>
                    <a:pt x="3094037" y="151904"/>
                  </a:lnTo>
                  <a:lnTo>
                    <a:pt x="3072523" y="154762"/>
                  </a:lnTo>
                  <a:lnTo>
                    <a:pt x="3053143" y="162801"/>
                  </a:lnTo>
                  <a:lnTo>
                    <a:pt x="3036633" y="175298"/>
                  </a:lnTo>
                  <a:lnTo>
                    <a:pt x="3023730" y="191477"/>
                  </a:lnTo>
                  <a:lnTo>
                    <a:pt x="3018104" y="190423"/>
                  </a:lnTo>
                  <a:lnTo>
                    <a:pt x="3012313" y="189852"/>
                  </a:lnTo>
                  <a:lnTo>
                    <a:pt x="3006382" y="189852"/>
                  </a:lnTo>
                  <a:lnTo>
                    <a:pt x="2969704" y="197256"/>
                  </a:lnTo>
                  <a:lnTo>
                    <a:pt x="2939770" y="217449"/>
                  </a:lnTo>
                  <a:lnTo>
                    <a:pt x="2919577" y="247396"/>
                  </a:lnTo>
                  <a:lnTo>
                    <a:pt x="2912173" y="284060"/>
                  </a:lnTo>
                  <a:lnTo>
                    <a:pt x="2912173" y="288696"/>
                  </a:lnTo>
                  <a:lnTo>
                    <a:pt x="2912529" y="293255"/>
                  </a:lnTo>
                  <a:lnTo>
                    <a:pt x="2913164" y="297713"/>
                  </a:lnTo>
                  <a:lnTo>
                    <a:pt x="2909125" y="296494"/>
                  </a:lnTo>
                  <a:lnTo>
                    <a:pt x="2904845" y="295833"/>
                  </a:lnTo>
                  <a:lnTo>
                    <a:pt x="2900400" y="295833"/>
                  </a:lnTo>
                  <a:lnTo>
                    <a:pt x="2883090" y="299326"/>
                  </a:lnTo>
                  <a:lnTo>
                    <a:pt x="2868942" y="308864"/>
                  </a:lnTo>
                  <a:lnTo>
                    <a:pt x="2859405" y="323011"/>
                  </a:lnTo>
                  <a:lnTo>
                    <a:pt x="2855912" y="340321"/>
                  </a:lnTo>
                  <a:lnTo>
                    <a:pt x="2859290" y="357352"/>
                  </a:lnTo>
                  <a:lnTo>
                    <a:pt x="2868536" y="371335"/>
                  </a:lnTo>
                  <a:lnTo>
                    <a:pt x="2882277" y="380911"/>
                  </a:lnTo>
                  <a:lnTo>
                    <a:pt x="2899092" y="384810"/>
                  </a:lnTo>
                  <a:lnTo>
                    <a:pt x="3177781" y="384810"/>
                  </a:lnTo>
                  <a:lnTo>
                    <a:pt x="3207321" y="378841"/>
                  </a:lnTo>
                  <a:lnTo>
                    <a:pt x="3231438" y="362585"/>
                  </a:lnTo>
                  <a:lnTo>
                    <a:pt x="3247694" y="338455"/>
                  </a:lnTo>
                  <a:lnTo>
                    <a:pt x="3253663" y="30891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83845" y="8555734"/>
              <a:ext cx="207114" cy="11348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184121" y="10373315"/>
              <a:ext cx="1808480" cy="46990"/>
            </a:xfrm>
            <a:custGeom>
              <a:avLst/>
              <a:gdLst/>
              <a:ahLst/>
              <a:cxnLst/>
              <a:rect l="l" t="t" r="r" b="b"/>
              <a:pathLst>
                <a:path w="1808479" h="46990">
                  <a:moveTo>
                    <a:pt x="452272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452272" y="2616"/>
                  </a:lnTo>
                  <a:lnTo>
                    <a:pt x="452272" y="0"/>
                  </a:lnTo>
                  <a:close/>
                </a:path>
                <a:path w="1808479" h="46990">
                  <a:moveTo>
                    <a:pt x="611809" y="0"/>
                  </a:moveTo>
                  <a:lnTo>
                    <a:pt x="545503" y="0"/>
                  </a:lnTo>
                  <a:lnTo>
                    <a:pt x="545503" y="2616"/>
                  </a:lnTo>
                  <a:lnTo>
                    <a:pt x="611809" y="2616"/>
                  </a:lnTo>
                  <a:lnTo>
                    <a:pt x="611809" y="0"/>
                  </a:lnTo>
                  <a:close/>
                </a:path>
                <a:path w="1808479" h="46990">
                  <a:moveTo>
                    <a:pt x="1808200" y="44208"/>
                  </a:moveTo>
                  <a:lnTo>
                    <a:pt x="827328" y="44208"/>
                  </a:lnTo>
                  <a:lnTo>
                    <a:pt x="827328" y="46824"/>
                  </a:lnTo>
                  <a:lnTo>
                    <a:pt x="1808200" y="46824"/>
                  </a:lnTo>
                  <a:lnTo>
                    <a:pt x="1808200" y="44208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2507" y="10537059"/>
              <a:ext cx="227334" cy="9194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2538" y="10549844"/>
              <a:ext cx="227334" cy="7701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326962" y="9078690"/>
              <a:ext cx="1019175" cy="1497330"/>
            </a:xfrm>
            <a:custGeom>
              <a:avLst/>
              <a:gdLst/>
              <a:ahLst/>
              <a:cxnLst/>
              <a:rect l="l" t="t" r="r" b="b"/>
              <a:pathLst>
                <a:path w="1019175" h="1497329">
                  <a:moveTo>
                    <a:pt x="580411" y="0"/>
                  </a:moveTo>
                  <a:lnTo>
                    <a:pt x="232715" y="88164"/>
                  </a:lnTo>
                  <a:lnTo>
                    <a:pt x="244955" y="133838"/>
                  </a:lnTo>
                  <a:lnTo>
                    <a:pt x="247280" y="157008"/>
                  </a:lnTo>
                  <a:lnTo>
                    <a:pt x="253100" y="210610"/>
                  </a:lnTo>
                  <a:lnTo>
                    <a:pt x="260686" y="270782"/>
                  </a:lnTo>
                  <a:lnTo>
                    <a:pt x="268305" y="313665"/>
                  </a:lnTo>
                  <a:lnTo>
                    <a:pt x="276421" y="375783"/>
                  </a:lnTo>
                  <a:lnTo>
                    <a:pt x="293366" y="516448"/>
                  </a:lnTo>
                  <a:lnTo>
                    <a:pt x="308040" y="667133"/>
                  </a:lnTo>
                  <a:lnTo>
                    <a:pt x="309341" y="759306"/>
                  </a:lnTo>
                  <a:lnTo>
                    <a:pt x="294512" y="814443"/>
                  </a:lnTo>
                  <a:lnTo>
                    <a:pt x="257346" y="906533"/>
                  </a:lnTo>
                  <a:lnTo>
                    <a:pt x="168842" y="1101919"/>
                  </a:lnTo>
                  <a:lnTo>
                    <a:pt x="0" y="1466939"/>
                  </a:lnTo>
                  <a:lnTo>
                    <a:pt x="116205" y="1480122"/>
                  </a:lnTo>
                  <a:lnTo>
                    <a:pt x="172359" y="1383079"/>
                  </a:lnTo>
                  <a:lnTo>
                    <a:pt x="297065" y="1166129"/>
                  </a:lnTo>
                  <a:lnTo>
                    <a:pt x="424695" y="940536"/>
                  </a:lnTo>
                  <a:lnTo>
                    <a:pt x="489618" y="817566"/>
                  </a:lnTo>
                  <a:lnTo>
                    <a:pt x="500709" y="779183"/>
                  </a:lnTo>
                  <a:lnTo>
                    <a:pt x="507354" y="720455"/>
                  </a:lnTo>
                  <a:lnTo>
                    <a:pt x="512207" y="600043"/>
                  </a:lnTo>
                  <a:lnTo>
                    <a:pt x="517921" y="376606"/>
                  </a:lnTo>
                  <a:lnTo>
                    <a:pt x="622208" y="536420"/>
                  </a:lnTo>
                  <a:lnTo>
                    <a:pt x="696872" y="706380"/>
                  </a:lnTo>
                  <a:lnTo>
                    <a:pt x="777825" y="991504"/>
                  </a:lnTo>
                  <a:lnTo>
                    <a:pt x="900977" y="1496813"/>
                  </a:lnTo>
                  <a:lnTo>
                    <a:pt x="1018681" y="1466971"/>
                  </a:lnTo>
                  <a:lnTo>
                    <a:pt x="1010957" y="1407796"/>
                  </a:lnTo>
                  <a:lnTo>
                    <a:pt x="1001868" y="1347976"/>
                  </a:lnTo>
                  <a:lnTo>
                    <a:pt x="991508" y="1287653"/>
                  </a:lnTo>
                  <a:lnTo>
                    <a:pt x="979972" y="1226975"/>
                  </a:lnTo>
                  <a:lnTo>
                    <a:pt x="967357" y="1166085"/>
                  </a:lnTo>
                  <a:lnTo>
                    <a:pt x="953757" y="1105130"/>
                  </a:lnTo>
                  <a:lnTo>
                    <a:pt x="939269" y="1044254"/>
                  </a:lnTo>
                  <a:lnTo>
                    <a:pt x="923987" y="983603"/>
                  </a:lnTo>
                  <a:lnTo>
                    <a:pt x="908008" y="923321"/>
                  </a:lnTo>
                  <a:lnTo>
                    <a:pt x="891427" y="863554"/>
                  </a:lnTo>
                  <a:lnTo>
                    <a:pt x="874338" y="804448"/>
                  </a:lnTo>
                  <a:lnTo>
                    <a:pt x="856839" y="746147"/>
                  </a:lnTo>
                  <a:lnTo>
                    <a:pt x="839024" y="688797"/>
                  </a:lnTo>
                  <a:lnTo>
                    <a:pt x="820988" y="632542"/>
                  </a:lnTo>
                  <a:lnTo>
                    <a:pt x="802828" y="577529"/>
                  </a:lnTo>
                  <a:lnTo>
                    <a:pt x="784639" y="523902"/>
                  </a:lnTo>
                  <a:lnTo>
                    <a:pt x="766516" y="471806"/>
                  </a:lnTo>
                  <a:lnTo>
                    <a:pt x="748555" y="421387"/>
                  </a:lnTo>
                  <a:lnTo>
                    <a:pt x="730852" y="372790"/>
                  </a:lnTo>
                  <a:lnTo>
                    <a:pt x="713501" y="326161"/>
                  </a:lnTo>
                  <a:lnTo>
                    <a:pt x="696598" y="281643"/>
                  </a:lnTo>
                  <a:lnTo>
                    <a:pt x="680240" y="239383"/>
                  </a:lnTo>
                  <a:lnTo>
                    <a:pt x="664520" y="199526"/>
                  </a:lnTo>
                  <a:lnTo>
                    <a:pt x="649536" y="162216"/>
                  </a:lnTo>
                  <a:lnTo>
                    <a:pt x="622154" y="95823"/>
                  </a:lnTo>
                  <a:lnTo>
                    <a:pt x="598858" y="41363"/>
                  </a:lnTo>
                  <a:lnTo>
                    <a:pt x="580411" y="0"/>
                  </a:lnTo>
                  <a:close/>
                </a:path>
              </a:pathLst>
            </a:custGeom>
            <a:solidFill>
              <a:srgbClr val="007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823210" y="9329142"/>
              <a:ext cx="99060" cy="267335"/>
            </a:xfrm>
            <a:custGeom>
              <a:avLst/>
              <a:gdLst/>
              <a:ahLst/>
              <a:cxnLst/>
              <a:rect l="l" t="t" r="r" b="b"/>
              <a:pathLst>
                <a:path w="99059" h="267334">
                  <a:moveTo>
                    <a:pt x="0" y="0"/>
                  </a:moveTo>
                  <a:lnTo>
                    <a:pt x="21706" y="126174"/>
                  </a:lnTo>
                  <a:lnTo>
                    <a:pt x="41030" y="156114"/>
                  </a:lnTo>
                  <a:lnTo>
                    <a:pt x="60326" y="189771"/>
                  </a:lnTo>
                  <a:lnTo>
                    <a:pt x="79557" y="226770"/>
                  </a:lnTo>
                  <a:lnTo>
                    <a:pt x="98688" y="266735"/>
                  </a:lnTo>
                  <a:lnTo>
                    <a:pt x="73134" y="167892"/>
                  </a:lnTo>
                  <a:lnTo>
                    <a:pt x="40336" y="82553"/>
                  </a:lnTo>
                  <a:lnTo>
                    <a:pt x="12042" y="22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6971" y="9078686"/>
              <a:ext cx="1018670" cy="149681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752913" y="8601124"/>
              <a:ext cx="411480" cy="160020"/>
            </a:xfrm>
            <a:custGeom>
              <a:avLst/>
              <a:gdLst/>
              <a:ahLst/>
              <a:cxnLst/>
              <a:rect l="l" t="t" r="r" b="b"/>
              <a:pathLst>
                <a:path w="411479" h="160020">
                  <a:moveTo>
                    <a:pt x="383967" y="0"/>
                  </a:moveTo>
                  <a:lnTo>
                    <a:pt x="358832" y="14508"/>
                  </a:lnTo>
                  <a:lnTo>
                    <a:pt x="301696" y="45705"/>
                  </a:lnTo>
                  <a:lnTo>
                    <a:pt x="239964" y="75095"/>
                  </a:lnTo>
                  <a:lnTo>
                    <a:pt x="201040" y="84185"/>
                  </a:lnTo>
                  <a:lnTo>
                    <a:pt x="161058" y="68145"/>
                  </a:lnTo>
                  <a:lnTo>
                    <a:pt x="96044" y="42564"/>
                  </a:lnTo>
                  <a:lnTo>
                    <a:pt x="33267" y="19574"/>
                  </a:lnTo>
                  <a:lnTo>
                    <a:pt x="0" y="11308"/>
                  </a:lnTo>
                  <a:lnTo>
                    <a:pt x="14449" y="121148"/>
                  </a:lnTo>
                  <a:lnTo>
                    <a:pt x="84509" y="139612"/>
                  </a:lnTo>
                  <a:lnTo>
                    <a:pt x="124394" y="148791"/>
                  </a:lnTo>
                  <a:lnTo>
                    <a:pt x="174706" y="157927"/>
                  </a:lnTo>
                  <a:lnTo>
                    <a:pt x="195337" y="160011"/>
                  </a:lnTo>
                  <a:lnTo>
                    <a:pt x="210883" y="159681"/>
                  </a:lnTo>
                  <a:lnTo>
                    <a:pt x="237514" y="154740"/>
                  </a:lnTo>
                  <a:lnTo>
                    <a:pt x="267256" y="141356"/>
                  </a:lnTo>
                  <a:lnTo>
                    <a:pt x="318889" y="108969"/>
                  </a:lnTo>
                  <a:lnTo>
                    <a:pt x="411191" y="47014"/>
                  </a:lnTo>
                  <a:lnTo>
                    <a:pt x="383967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61403" y="9082157"/>
              <a:ext cx="363866" cy="130363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385491" y="8612436"/>
              <a:ext cx="525780" cy="558800"/>
            </a:xfrm>
            <a:custGeom>
              <a:avLst/>
              <a:gdLst/>
              <a:ahLst/>
              <a:cxnLst/>
              <a:rect l="l" t="t" r="r" b="b"/>
              <a:pathLst>
                <a:path w="525779" h="558800">
                  <a:moveTo>
                    <a:pt x="367423" y="0"/>
                  </a:moveTo>
                  <a:lnTo>
                    <a:pt x="0" y="93190"/>
                  </a:lnTo>
                  <a:lnTo>
                    <a:pt x="175806" y="558412"/>
                  </a:lnTo>
                  <a:lnTo>
                    <a:pt x="525743" y="469619"/>
                  </a:lnTo>
                  <a:lnTo>
                    <a:pt x="518056" y="425970"/>
                  </a:lnTo>
                  <a:lnTo>
                    <a:pt x="492053" y="314087"/>
                  </a:lnTo>
                  <a:lnTo>
                    <a:pt x="443314" y="162565"/>
                  </a:lnTo>
                  <a:lnTo>
                    <a:pt x="367423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74574" y="8539060"/>
              <a:ext cx="170514" cy="16304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9236" y="8374867"/>
              <a:ext cx="102511" cy="12929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8477557" y="8366171"/>
              <a:ext cx="187325" cy="257175"/>
            </a:xfrm>
            <a:custGeom>
              <a:avLst/>
              <a:gdLst/>
              <a:ahLst/>
              <a:cxnLst/>
              <a:rect l="l" t="t" r="r" b="b"/>
              <a:pathLst>
                <a:path w="187325" h="257175">
                  <a:moveTo>
                    <a:pt x="88368" y="0"/>
                  </a:moveTo>
                  <a:lnTo>
                    <a:pt x="26490" y="25575"/>
                  </a:lnTo>
                  <a:lnTo>
                    <a:pt x="3299" y="64736"/>
                  </a:lnTo>
                  <a:lnTo>
                    <a:pt x="0" y="85282"/>
                  </a:lnTo>
                  <a:lnTo>
                    <a:pt x="166" y="95755"/>
                  </a:lnTo>
                  <a:lnTo>
                    <a:pt x="2719" y="139824"/>
                  </a:lnTo>
                  <a:lnTo>
                    <a:pt x="17039" y="206084"/>
                  </a:lnTo>
                  <a:lnTo>
                    <a:pt x="59107" y="249239"/>
                  </a:lnTo>
                  <a:lnTo>
                    <a:pt x="84353" y="256937"/>
                  </a:lnTo>
                  <a:lnTo>
                    <a:pt x="110009" y="256207"/>
                  </a:lnTo>
                  <a:lnTo>
                    <a:pt x="148476" y="238876"/>
                  </a:lnTo>
                  <a:lnTo>
                    <a:pt x="178684" y="197176"/>
                  </a:lnTo>
                  <a:lnTo>
                    <a:pt x="187257" y="138567"/>
                  </a:lnTo>
                  <a:lnTo>
                    <a:pt x="181427" y="85144"/>
                  </a:lnTo>
                  <a:lnTo>
                    <a:pt x="161014" y="37825"/>
                  </a:lnTo>
                  <a:lnTo>
                    <a:pt x="123010" y="6815"/>
                  </a:lnTo>
                  <a:lnTo>
                    <a:pt x="88368" y="0"/>
                  </a:lnTo>
                  <a:close/>
                </a:path>
              </a:pathLst>
            </a:custGeom>
            <a:solidFill>
              <a:srgbClr val="FCB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76069" y="8470588"/>
              <a:ext cx="73025" cy="19685"/>
            </a:xfrm>
            <a:custGeom>
              <a:avLst/>
              <a:gdLst/>
              <a:ahLst/>
              <a:cxnLst/>
              <a:rect l="l" t="t" r="r" b="b"/>
              <a:pathLst>
                <a:path w="73025" h="19684">
                  <a:moveTo>
                    <a:pt x="12979" y="4292"/>
                  </a:moveTo>
                  <a:lnTo>
                    <a:pt x="10096" y="0"/>
                  </a:lnTo>
                  <a:lnTo>
                    <a:pt x="3225" y="0"/>
                  </a:lnTo>
                  <a:lnTo>
                    <a:pt x="419" y="4241"/>
                  </a:lnTo>
                  <a:lnTo>
                    <a:pt x="368" y="9601"/>
                  </a:lnTo>
                  <a:lnTo>
                    <a:pt x="0" y="14859"/>
                  </a:lnTo>
                  <a:lnTo>
                    <a:pt x="3124" y="19177"/>
                  </a:lnTo>
                  <a:lnTo>
                    <a:pt x="10160" y="19177"/>
                  </a:lnTo>
                  <a:lnTo>
                    <a:pt x="12890" y="14846"/>
                  </a:lnTo>
                  <a:lnTo>
                    <a:pt x="12979" y="4292"/>
                  </a:lnTo>
                  <a:close/>
                </a:path>
                <a:path w="73025" h="19684">
                  <a:moveTo>
                    <a:pt x="72859" y="4343"/>
                  </a:moveTo>
                  <a:lnTo>
                    <a:pt x="69989" y="38"/>
                  </a:lnTo>
                  <a:lnTo>
                    <a:pt x="63106" y="50"/>
                  </a:lnTo>
                  <a:lnTo>
                    <a:pt x="60274" y="4622"/>
                  </a:lnTo>
                  <a:lnTo>
                    <a:pt x="60261" y="9652"/>
                  </a:lnTo>
                  <a:lnTo>
                    <a:pt x="59880" y="14897"/>
                  </a:lnTo>
                  <a:lnTo>
                    <a:pt x="63093" y="19227"/>
                  </a:lnTo>
                  <a:lnTo>
                    <a:pt x="69964" y="19202"/>
                  </a:lnTo>
                  <a:lnTo>
                    <a:pt x="72783" y="14884"/>
                  </a:lnTo>
                  <a:lnTo>
                    <a:pt x="72859" y="4343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17114" y="8482823"/>
              <a:ext cx="26034" cy="51435"/>
            </a:xfrm>
            <a:custGeom>
              <a:avLst/>
              <a:gdLst/>
              <a:ahLst/>
              <a:cxnLst/>
              <a:rect l="l" t="t" r="r" b="b"/>
              <a:pathLst>
                <a:path w="26034" h="51434">
                  <a:moveTo>
                    <a:pt x="188" y="0"/>
                  </a:moveTo>
                  <a:lnTo>
                    <a:pt x="0" y="50071"/>
                  </a:lnTo>
                  <a:lnTo>
                    <a:pt x="6644" y="51025"/>
                  </a:lnTo>
                  <a:lnTo>
                    <a:pt x="13258" y="50524"/>
                  </a:lnTo>
                  <a:lnTo>
                    <a:pt x="19610" y="48614"/>
                  </a:lnTo>
                  <a:lnTo>
                    <a:pt x="25465" y="45338"/>
                  </a:lnTo>
                  <a:lnTo>
                    <a:pt x="17983" y="34675"/>
                  </a:lnTo>
                  <a:lnTo>
                    <a:pt x="11260" y="23537"/>
                  </a:lnTo>
                  <a:lnTo>
                    <a:pt x="5320" y="1196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EC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447265" y="8380812"/>
              <a:ext cx="213360" cy="208279"/>
            </a:xfrm>
            <a:custGeom>
              <a:avLst/>
              <a:gdLst/>
              <a:ahLst/>
              <a:cxnLst/>
              <a:rect l="l" t="t" r="r" b="b"/>
              <a:pathLst>
                <a:path w="213359" h="208279">
                  <a:moveTo>
                    <a:pt x="84467" y="12065"/>
                  </a:moveTo>
                  <a:lnTo>
                    <a:pt x="78232" y="0"/>
                  </a:lnTo>
                  <a:lnTo>
                    <a:pt x="4876" y="12471"/>
                  </a:lnTo>
                  <a:lnTo>
                    <a:pt x="0" y="32245"/>
                  </a:lnTo>
                  <a:lnTo>
                    <a:pt x="101" y="59258"/>
                  </a:lnTo>
                  <a:lnTo>
                    <a:pt x="14782" y="129438"/>
                  </a:lnTo>
                  <a:lnTo>
                    <a:pt x="33362" y="181546"/>
                  </a:lnTo>
                  <a:lnTo>
                    <a:pt x="59232" y="208038"/>
                  </a:lnTo>
                  <a:lnTo>
                    <a:pt x="47955" y="185000"/>
                  </a:lnTo>
                  <a:lnTo>
                    <a:pt x="41732" y="158584"/>
                  </a:lnTo>
                  <a:lnTo>
                    <a:pt x="40576" y="136334"/>
                  </a:lnTo>
                  <a:lnTo>
                    <a:pt x="44538" y="125793"/>
                  </a:lnTo>
                  <a:lnTo>
                    <a:pt x="53225" y="122910"/>
                  </a:lnTo>
                  <a:lnTo>
                    <a:pt x="54292" y="133311"/>
                  </a:lnTo>
                  <a:lnTo>
                    <a:pt x="62382" y="122910"/>
                  </a:lnTo>
                  <a:lnTo>
                    <a:pt x="66281" y="117881"/>
                  </a:lnTo>
                  <a:lnTo>
                    <a:pt x="74523" y="97548"/>
                  </a:lnTo>
                  <a:lnTo>
                    <a:pt x="77470" y="75730"/>
                  </a:lnTo>
                  <a:lnTo>
                    <a:pt x="73609" y="55867"/>
                  </a:lnTo>
                  <a:lnTo>
                    <a:pt x="70294" y="45478"/>
                  </a:lnTo>
                  <a:lnTo>
                    <a:pt x="69303" y="32816"/>
                  </a:lnTo>
                  <a:lnTo>
                    <a:pt x="73177" y="20726"/>
                  </a:lnTo>
                  <a:lnTo>
                    <a:pt x="84467" y="12065"/>
                  </a:lnTo>
                  <a:close/>
                </a:path>
                <a:path w="213359" h="208279">
                  <a:moveTo>
                    <a:pt x="145999" y="65417"/>
                  </a:moveTo>
                  <a:lnTo>
                    <a:pt x="145059" y="63715"/>
                  </a:lnTo>
                  <a:lnTo>
                    <a:pt x="143408" y="63233"/>
                  </a:lnTo>
                  <a:lnTo>
                    <a:pt x="136029" y="62509"/>
                  </a:lnTo>
                  <a:lnTo>
                    <a:pt x="128790" y="63538"/>
                  </a:lnTo>
                  <a:lnTo>
                    <a:pt x="121996" y="66255"/>
                  </a:lnTo>
                  <a:lnTo>
                    <a:pt x="115951" y="70548"/>
                  </a:lnTo>
                  <a:lnTo>
                    <a:pt x="114630" y="71742"/>
                  </a:lnTo>
                  <a:lnTo>
                    <a:pt x="114528" y="73685"/>
                  </a:lnTo>
                  <a:lnTo>
                    <a:pt x="115671" y="74968"/>
                  </a:lnTo>
                  <a:lnTo>
                    <a:pt x="116179" y="75349"/>
                  </a:lnTo>
                  <a:lnTo>
                    <a:pt x="116776" y="75552"/>
                  </a:lnTo>
                  <a:lnTo>
                    <a:pt x="117411" y="75565"/>
                  </a:lnTo>
                  <a:lnTo>
                    <a:pt x="118275" y="75882"/>
                  </a:lnTo>
                  <a:lnTo>
                    <a:pt x="119240" y="75780"/>
                  </a:lnTo>
                  <a:lnTo>
                    <a:pt x="120053" y="75336"/>
                  </a:lnTo>
                  <a:lnTo>
                    <a:pt x="125895" y="69977"/>
                  </a:lnTo>
                  <a:lnTo>
                    <a:pt x="133921" y="67703"/>
                  </a:lnTo>
                  <a:lnTo>
                    <a:pt x="141706" y="69202"/>
                  </a:lnTo>
                  <a:lnTo>
                    <a:pt x="143344" y="69621"/>
                  </a:lnTo>
                  <a:lnTo>
                    <a:pt x="145034" y="68681"/>
                  </a:lnTo>
                  <a:lnTo>
                    <a:pt x="145338" y="67703"/>
                  </a:lnTo>
                  <a:lnTo>
                    <a:pt x="145542" y="67056"/>
                  </a:lnTo>
                  <a:lnTo>
                    <a:pt x="145999" y="65417"/>
                  </a:lnTo>
                  <a:close/>
                </a:path>
                <a:path w="213359" h="208279">
                  <a:moveTo>
                    <a:pt x="213118" y="72402"/>
                  </a:moveTo>
                  <a:lnTo>
                    <a:pt x="190715" y="63246"/>
                  </a:lnTo>
                  <a:lnTo>
                    <a:pt x="183426" y="64592"/>
                  </a:lnTo>
                  <a:lnTo>
                    <a:pt x="181838" y="65201"/>
                  </a:lnTo>
                  <a:lnTo>
                    <a:pt x="181038" y="66992"/>
                  </a:lnTo>
                  <a:lnTo>
                    <a:pt x="182257" y="70180"/>
                  </a:lnTo>
                  <a:lnTo>
                    <a:pt x="184048" y="70980"/>
                  </a:lnTo>
                  <a:lnTo>
                    <a:pt x="185648" y="70370"/>
                  </a:lnTo>
                  <a:lnTo>
                    <a:pt x="193255" y="68199"/>
                  </a:lnTo>
                  <a:lnTo>
                    <a:pt x="201434" y="69761"/>
                  </a:lnTo>
                  <a:lnTo>
                    <a:pt x="207708" y="74561"/>
                  </a:lnTo>
                  <a:lnTo>
                    <a:pt x="208661" y="75222"/>
                  </a:lnTo>
                  <a:lnTo>
                    <a:pt x="212102" y="73875"/>
                  </a:lnTo>
                  <a:lnTo>
                    <a:pt x="213118" y="72402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45989" y="8473923"/>
              <a:ext cx="66675" cy="73660"/>
            </a:xfrm>
            <a:custGeom>
              <a:avLst/>
              <a:gdLst/>
              <a:ahLst/>
              <a:cxnLst/>
              <a:rect l="l" t="t" r="r" b="b"/>
              <a:pathLst>
                <a:path w="66675" h="73659">
                  <a:moveTo>
                    <a:pt x="24624" y="0"/>
                  </a:moveTo>
                  <a:lnTo>
                    <a:pt x="11153" y="4734"/>
                  </a:lnTo>
                  <a:lnTo>
                    <a:pt x="2785" y="14585"/>
                  </a:lnTo>
                  <a:lnTo>
                    <a:pt x="0" y="27476"/>
                  </a:lnTo>
                  <a:lnTo>
                    <a:pt x="3273" y="41328"/>
                  </a:lnTo>
                  <a:lnTo>
                    <a:pt x="38728" y="72657"/>
                  </a:lnTo>
                  <a:lnTo>
                    <a:pt x="52332" y="73504"/>
                  </a:lnTo>
                  <a:lnTo>
                    <a:pt x="61848" y="67126"/>
                  </a:lnTo>
                  <a:lnTo>
                    <a:pt x="66619" y="55694"/>
                  </a:lnTo>
                  <a:lnTo>
                    <a:pt x="65994" y="41380"/>
                  </a:lnTo>
                  <a:lnTo>
                    <a:pt x="60661" y="27146"/>
                  </a:lnTo>
                  <a:lnTo>
                    <a:pt x="51599" y="13292"/>
                  </a:lnTo>
                  <a:lnTo>
                    <a:pt x="39392" y="3137"/>
                  </a:lnTo>
                  <a:lnTo>
                    <a:pt x="24624" y="0"/>
                  </a:lnTo>
                  <a:close/>
                </a:path>
              </a:pathLst>
            </a:custGeom>
            <a:solidFill>
              <a:srgbClr val="FCB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48078" y="8306009"/>
              <a:ext cx="227329" cy="336550"/>
            </a:xfrm>
            <a:custGeom>
              <a:avLst/>
              <a:gdLst/>
              <a:ahLst/>
              <a:cxnLst/>
              <a:rect l="l" t="t" r="r" b="b"/>
              <a:pathLst>
                <a:path w="227329" h="336550">
                  <a:moveTo>
                    <a:pt x="218008" y="242570"/>
                  </a:moveTo>
                  <a:lnTo>
                    <a:pt x="217970" y="216776"/>
                  </a:lnTo>
                  <a:lnTo>
                    <a:pt x="216954" y="206375"/>
                  </a:lnTo>
                  <a:lnTo>
                    <a:pt x="211975" y="221640"/>
                  </a:lnTo>
                  <a:lnTo>
                    <a:pt x="205740" y="233768"/>
                  </a:lnTo>
                  <a:lnTo>
                    <a:pt x="200406" y="241769"/>
                  </a:lnTo>
                  <a:lnTo>
                    <a:pt x="198145" y="244665"/>
                  </a:lnTo>
                  <a:lnTo>
                    <a:pt x="184162" y="234861"/>
                  </a:lnTo>
                  <a:lnTo>
                    <a:pt x="169506" y="232778"/>
                  </a:lnTo>
                  <a:lnTo>
                    <a:pt x="157937" y="234454"/>
                  </a:lnTo>
                  <a:lnTo>
                    <a:pt x="153250" y="235889"/>
                  </a:lnTo>
                  <a:lnTo>
                    <a:pt x="147027" y="227914"/>
                  </a:lnTo>
                  <a:lnTo>
                    <a:pt x="142443" y="223672"/>
                  </a:lnTo>
                  <a:lnTo>
                    <a:pt x="137236" y="221767"/>
                  </a:lnTo>
                  <a:lnTo>
                    <a:pt x="129146" y="220764"/>
                  </a:lnTo>
                  <a:lnTo>
                    <a:pt x="115239" y="220332"/>
                  </a:lnTo>
                  <a:lnTo>
                    <a:pt x="98005" y="220726"/>
                  </a:lnTo>
                  <a:lnTo>
                    <a:pt x="77139" y="221691"/>
                  </a:lnTo>
                  <a:lnTo>
                    <a:pt x="69888" y="211721"/>
                  </a:lnTo>
                  <a:lnTo>
                    <a:pt x="66040" y="197370"/>
                  </a:lnTo>
                  <a:lnTo>
                    <a:pt x="64528" y="184480"/>
                  </a:lnTo>
                  <a:lnTo>
                    <a:pt x="64262" y="178892"/>
                  </a:lnTo>
                  <a:lnTo>
                    <a:pt x="56718" y="185140"/>
                  </a:lnTo>
                  <a:lnTo>
                    <a:pt x="50952" y="250164"/>
                  </a:lnTo>
                  <a:lnTo>
                    <a:pt x="51104" y="285750"/>
                  </a:lnTo>
                  <a:lnTo>
                    <a:pt x="59080" y="304406"/>
                  </a:lnTo>
                  <a:lnTo>
                    <a:pt x="76733" y="318643"/>
                  </a:lnTo>
                  <a:lnTo>
                    <a:pt x="104381" y="331609"/>
                  </a:lnTo>
                  <a:lnTo>
                    <a:pt x="137363" y="336130"/>
                  </a:lnTo>
                  <a:lnTo>
                    <a:pt x="170091" y="329285"/>
                  </a:lnTo>
                  <a:lnTo>
                    <a:pt x="196964" y="308102"/>
                  </a:lnTo>
                  <a:lnTo>
                    <a:pt x="212509" y="275704"/>
                  </a:lnTo>
                  <a:lnTo>
                    <a:pt x="218008" y="242570"/>
                  </a:lnTo>
                  <a:close/>
                </a:path>
                <a:path w="227329" h="336550">
                  <a:moveTo>
                    <a:pt x="227317" y="46964"/>
                  </a:moveTo>
                  <a:lnTo>
                    <a:pt x="223647" y="25857"/>
                  </a:lnTo>
                  <a:lnTo>
                    <a:pt x="215455" y="11645"/>
                  </a:lnTo>
                  <a:lnTo>
                    <a:pt x="205536" y="15011"/>
                  </a:lnTo>
                  <a:lnTo>
                    <a:pt x="197180" y="25044"/>
                  </a:lnTo>
                  <a:lnTo>
                    <a:pt x="193662" y="30822"/>
                  </a:lnTo>
                  <a:lnTo>
                    <a:pt x="199072" y="15138"/>
                  </a:lnTo>
                  <a:lnTo>
                    <a:pt x="199885" y="6692"/>
                  </a:lnTo>
                  <a:lnTo>
                    <a:pt x="195237" y="2616"/>
                  </a:lnTo>
                  <a:lnTo>
                    <a:pt x="184251" y="0"/>
                  </a:lnTo>
                  <a:lnTo>
                    <a:pt x="173939" y="482"/>
                  </a:lnTo>
                  <a:lnTo>
                    <a:pt x="169278" y="6032"/>
                  </a:lnTo>
                  <a:lnTo>
                    <a:pt x="166281" y="14224"/>
                  </a:lnTo>
                  <a:lnTo>
                    <a:pt x="160972" y="22682"/>
                  </a:lnTo>
                  <a:lnTo>
                    <a:pt x="138582" y="26631"/>
                  </a:lnTo>
                  <a:lnTo>
                    <a:pt x="96977" y="26746"/>
                  </a:lnTo>
                  <a:lnTo>
                    <a:pt x="51155" y="28714"/>
                  </a:lnTo>
                  <a:lnTo>
                    <a:pt x="16154" y="38239"/>
                  </a:lnTo>
                  <a:lnTo>
                    <a:pt x="1104" y="60947"/>
                  </a:lnTo>
                  <a:lnTo>
                    <a:pt x="0" y="91135"/>
                  </a:lnTo>
                  <a:lnTo>
                    <a:pt x="5041" y="117538"/>
                  </a:lnTo>
                  <a:lnTo>
                    <a:pt x="8445" y="128841"/>
                  </a:lnTo>
                  <a:lnTo>
                    <a:pt x="45389" y="90881"/>
                  </a:lnTo>
                  <a:lnTo>
                    <a:pt x="73393" y="74917"/>
                  </a:lnTo>
                  <a:lnTo>
                    <a:pt x="106578" y="77939"/>
                  </a:lnTo>
                  <a:lnTo>
                    <a:pt x="159054" y="96977"/>
                  </a:lnTo>
                  <a:lnTo>
                    <a:pt x="201079" y="75857"/>
                  </a:lnTo>
                  <a:lnTo>
                    <a:pt x="221818" y="61417"/>
                  </a:lnTo>
                  <a:lnTo>
                    <a:pt x="227317" y="46964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02965" y="8484895"/>
              <a:ext cx="163195" cy="157480"/>
            </a:xfrm>
            <a:custGeom>
              <a:avLst/>
              <a:gdLst/>
              <a:ahLst/>
              <a:cxnLst/>
              <a:rect l="l" t="t" r="r" b="b"/>
              <a:pathLst>
                <a:path w="163195" h="157479">
                  <a:moveTo>
                    <a:pt x="9376" y="0"/>
                  </a:moveTo>
                  <a:lnTo>
                    <a:pt x="1837" y="6251"/>
                  </a:lnTo>
                  <a:lnTo>
                    <a:pt x="0" y="26958"/>
                  </a:lnTo>
                  <a:lnTo>
                    <a:pt x="0" y="115688"/>
                  </a:lnTo>
                  <a:lnTo>
                    <a:pt x="4195" y="125507"/>
                  </a:lnTo>
                  <a:lnTo>
                    <a:pt x="21847" y="139744"/>
                  </a:lnTo>
                  <a:lnTo>
                    <a:pt x="49502" y="152711"/>
                  </a:lnTo>
                  <a:lnTo>
                    <a:pt x="82484" y="157243"/>
                  </a:lnTo>
                  <a:lnTo>
                    <a:pt x="115208" y="150393"/>
                  </a:lnTo>
                  <a:lnTo>
                    <a:pt x="142084" y="129210"/>
                  </a:lnTo>
                  <a:lnTo>
                    <a:pt x="157630" y="96812"/>
                  </a:lnTo>
                  <a:lnTo>
                    <a:pt x="162774" y="65767"/>
                  </a:lnTo>
                  <a:lnTo>
                    <a:pt x="143257" y="65767"/>
                  </a:lnTo>
                  <a:lnTo>
                    <a:pt x="130758" y="57003"/>
                  </a:lnTo>
                  <a:lnTo>
                    <a:pt x="98369" y="57003"/>
                  </a:lnTo>
                  <a:lnTo>
                    <a:pt x="92143" y="49021"/>
                  </a:lnTo>
                  <a:lnTo>
                    <a:pt x="87557" y="44785"/>
                  </a:lnTo>
                  <a:lnTo>
                    <a:pt x="82351" y="42875"/>
                  </a:lnTo>
                  <a:lnTo>
                    <a:pt x="81785" y="42804"/>
                  </a:lnTo>
                  <a:lnTo>
                    <a:pt x="22256" y="42804"/>
                  </a:lnTo>
                  <a:lnTo>
                    <a:pt x="15004" y="32830"/>
                  </a:lnTo>
                  <a:lnTo>
                    <a:pt x="11159" y="18481"/>
                  </a:lnTo>
                  <a:lnTo>
                    <a:pt x="9643" y="5592"/>
                  </a:lnTo>
                  <a:lnTo>
                    <a:pt x="9376" y="0"/>
                  </a:lnTo>
                  <a:close/>
                </a:path>
                <a:path w="163195" h="157479">
                  <a:moveTo>
                    <a:pt x="162073" y="27486"/>
                  </a:moveTo>
                  <a:lnTo>
                    <a:pt x="157097" y="42744"/>
                  </a:lnTo>
                  <a:lnTo>
                    <a:pt x="150855" y="54872"/>
                  </a:lnTo>
                  <a:lnTo>
                    <a:pt x="145518" y="62878"/>
                  </a:lnTo>
                  <a:lnTo>
                    <a:pt x="143257" y="65767"/>
                  </a:lnTo>
                  <a:lnTo>
                    <a:pt x="162774" y="65767"/>
                  </a:lnTo>
                  <a:lnTo>
                    <a:pt x="163121" y="63678"/>
                  </a:lnTo>
                  <a:lnTo>
                    <a:pt x="163091" y="37879"/>
                  </a:lnTo>
                  <a:lnTo>
                    <a:pt x="162073" y="27486"/>
                  </a:lnTo>
                  <a:close/>
                </a:path>
                <a:path w="163195" h="157479">
                  <a:moveTo>
                    <a:pt x="114621" y="53889"/>
                  </a:moveTo>
                  <a:lnTo>
                    <a:pt x="103060" y="55561"/>
                  </a:lnTo>
                  <a:lnTo>
                    <a:pt x="98369" y="57003"/>
                  </a:lnTo>
                  <a:lnTo>
                    <a:pt x="130758" y="57003"/>
                  </a:lnTo>
                  <a:lnTo>
                    <a:pt x="129277" y="55965"/>
                  </a:lnTo>
                  <a:lnTo>
                    <a:pt x="114621" y="53889"/>
                  </a:lnTo>
                  <a:close/>
                </a:path>
                <a:path w="163195" h="157479">
                  <a:moveTo>
                    <a:pt x="60356" y="41444"/>
                  </a:moveTo>
                  <a:lnTo>
                    <a:pt x="43120" y="41828"/>
                  </a:lnTo>
                  <a:lnTo>
                    <a:pt x="28455" y="42467"/>
                  </a:lnTo>
                  <a:lnTo>
                    <a:pt x="22256" y="42804"/>
                  </a:lnTo>
                  <a:lnTo>
                    <a:pt x="81785" y="42804"/>
                  </a:lnTo>
                  <a:lnTo>
                    <a:pt x="74265" y="41873"/>
                  </a:lnTo>
                  <a:lnTo>
                    <a:pt x="60356" y="4144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53519" y="8535716"/>
              <a:ext cx="51435" cy="50165"/>
            </a:xfrm>
            <a:custGeom>
              <a:avLst/>
              <a:gdLst/>
              <a:ahLst/>
              <a:cxnLst/>
              <a:rect l="l" t="t" r="r" b="b"/>
              <a:pathLst>
                <a:path w="51434" h="50165">
                  <a:moveTo>
                    <a:pt x="5308" y="0"/>
                  </a:moveTo>
                  <a:lnTo>
                    <a:pt x="3371" y="2795"/>
                  </a:lnTo>
                  <a:lnTo>
                    <a:pt x="2041" y="7141"/>
                  </a:lnTo>
                  <a:lnTo>
                    <a:pt x="858" y="10900"/>
                  </a:lnTo>
                  <a:lnTo>
                    <a:pt x="31046" y="48365"/>
                  </a:lnTo>
                  <a:lnTo>
                    <a:pt x="35737" y="50019"/>
                  </a:lnTo>
                  <a:lnTo>
                    <a:pt x="37187" y="47421"/>
                  </a:lnTo>
                  <a:lnTo>
                    <a:pt x="40871" y="41113"/>
                  </a:lnTo>
                  <a:lnTo>
                    <a:pt x="45786" y="33321"/>
                  </a:lnTo>
                  <a:lnTo>
                    <a:pt x="50930" y="26271"/>
                  </a:lnTo>
                  <a:lnTo>
                    <a:pt x="48103" y="25360"/>
                  </a:lnTo>
                  <a:lnTo>
                    <a:pt x="43747" y="23559"/>
                  </a:lnTo>
                  <a:lnTo>
                    <a:pt x="34575" y="19626"/>
                  </a:lnTo>
                  <a:lnTo>
                    <a:pt x="23915" y="14241"/>
                  </a:lnTo>
                  <a:lnTo>
                    <a:pt x="13561" y="7625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555556" y="8535713"/>
              <a:ext cx="41910" cy="30480"/>
            </a:xfrm>
            <a:custGeom>
              <a:avLst/>
              <a:gdLst/>
              <a:ahLst/>
              <a:cxnLst/>
              <a:rect l="l" t="t" r="r" b="b"/>
              <a:pathLst>
                <a:path w="41909" h="30479">
                  <a:moveTo>
                    <a:pt x="3266" y="0"/>
                  </a:moveTo>
                  <a:lnTo>
                    <a:pt x="1329" y="2795"/>
                  </a:lnTo>
                  <a:lnTo>
                    <a:pt x="0" y="7151"/>
                  </a:lnTo>
                  <a:lnTo>
                    <a:pt x="4706" y="13272"/>
                  </a:lnTo>
                  <a:lnTo>
                    <a:pt x="12583" y="19197"/>
                  </a:lnTo>
                  <a:lnTo>
                    <a:pt x="23432" y="24922"/>
                  </a:lnTo>
                  <a:lnTo>
                    <a:pt x="37056" y="30449"/>
                  </a:lnTo>
                  <a:lnTo>
                    <a:pt x="41716" y="23559"/>
                  </a:lnTo>
                  <a:lnTo>
                    <a:pt x="32538" y="19626"/>
                  </a:lnTo>
                  <a:lnTo>
                    <a:pt x="21874" y="14241"/>
                  </a:lnTo>
                  <a:lnTo>
                    <a:pt x="11520" y="7625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554421" y="8556552"/>
              <a:ext cx="30480" cy="27940"/>
            </a:xfrm>
            <a:custGeom>
              <a:avLst/>
              <a:gdLst/>
              <a:ahLst/>
              <a:cxnLst/>
              <a:rect l="l" t="t" r="r" b="b"/>
              <a:pathLst>
                <a:path w="30479" h="27940">
                  <a:moveTo>
                    <a:pt x="0" y="0"/>
                  </a:moveTo>
                  <a:lnTo>
                    <a:pt x="2435" y="7181"/>
                  </a:lnTo>
                  <a:lnTo>
                    <a:pt x="7757" y="14415"/>
                  </a:lnTo>
                  <a:lnTo>
                    <a:pt x="16737" y="21324"/>
                  </a:lnTo>
                  <a:lnTo>
                    <a:pt x="30145" y="27527"/>
                  </a:lnTo>
                  <a:lnTo>
                    <a:pt x="29088" y="2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59195" y="8682949"/>
              <a:ext cx="188088" cy="327099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8489644" y="8626048"/>
              <a:ext cx="170180" cy="118745"/>
            </a:xfrm>
            <a:custGeom>
              <a:avLst/>
              <a:gdLst/>
              <a:ahLst/>
              <a:cxnLst/>
              <a:rect l="l" t="t" r="r" b="b"/>
              <a:pathLst>
                <a:path w="170179" h="118745">
                  <a:moveTo>
                    <a:pt x="109797" y="0"/>
                  </a:moveTo>
                  <a:lnTo>
                    <a:pt x="106687" y="50700"/>
                  </a:lnTo>
                  <a:lnTo>
                    <a:pt x="31821" y="19769"/>
                  </a:lnTo>
                  <a:lnTo>
                    <a:pt x="0" y="55464"/>
                  </a:lnTo>
                  <a:lnTo>
                    <a:pt x="94384" y="118540"/>
                  </a:lnTo>
                  <a:lnTo>
                    <a:pt x="116520" y="69107"/>
                  </a:lnTo>
                  <a:lnTo>
                    <a:pt x="169638" y="90824"/>
                  </a:lnTo>
                  <a:lnTo>
                    <a:pt x="164947" y="13643"/>
                  </a:lnTo>
                  <a:lnTo>
                    <a:pt x="109797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489644" y="8626048"/>
              <a:ext cx="170180" cy="118745"/>
            </a:xfrm>
            <a:custGeom>
              <a:avLst/>
              <a:gdLst/>
              <a:ahLst/>
              <a:cxnLst/>
              <a:rect l="l" t="t" r="r" b="b"/>
              <a:pathLst>
                <a:path w="170179" h="118745">
                  <a:moveTo>
                    <a:pt x="109797" y="0"/>
                  </a:moveTo>
                  <a:lnTo>
                    <a:pt x="106687" y="50700"/>
                  </a:lnTo>
                  <a:lnTo>
                    <a:pt x="31821" y="19769"/>
                  </a:lnTo>
                  <a:lnTo>
                    <a:pt x="0" y="55464"/>
                  </a:lnTo>
                  <a:lnTo>
                    <a:pt x="94384" y="118540"/>
                  </a:lnTo>
                  <a:lnTo>
                    <a:pt x="116520" y="69107"/>
                  </a:lnTo>
                  <a:lnTo>
                    <a:pt x="169638" y="90824"/>
                  </a:lnTo>
                  <a:lnTo>
                    <a:pt x="164947" y="13643"/>
                  </a:lnTo>
                  <a:lnTo>
                    <a:pt x="10979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402764" y="8748375"/>
              <a:ext cx="182245" cy="284480"/>
            </a:xfrm>
            <a:custGeom>
              <a:avLst/>
              <a:gdLst/>
              <a:ahLst/>
              <a:cxnLst/>
              <a:rect l="l" t="t" r="r" b="b"/>
              <a:pathLst>
                <a:path w="182245" h="284479">
                  <a:moveTo>
                    <a:pt x="57886" y="91986"/>
                  </a:moveTo>
                  <a:lnTo>
                    <a:pt x="57035" y="52120"/>
                  </a:lnTo>
                  <a:lnTo>
                    <a:pt x="44577" y="13068"/>
                  </a:lnTo>
                  <a:lnTo>
                    <a:pt x="10566" y="0"/>
                  </a:lnTo>
                  <a:lnTo>
                    <a:pt x="0" y="2286"/>
                  </a:lnTo>
                  <a:lnTo>
                    <a:pt x="50787" y="135470"/>
                  </a:lnTo>
                  <a:lnTo>
                    <a:pt x="53644" y="122986"/>
                  </a:lnTo>
                  <a:lnTo>
                    <a:pt x="57886" y="91986"/>
                  </a:lnTo>
                  <a:close/>
                </a:path>
                <a:path w="182245" h="284479">
                  <a:moveTo>
                    <a:pt x="181978" y="188658"/>
                  </a:moveTo>
                  <a:lnTo>
                    <a:pt x="172034" y="150863"/>
                  </a:lnTo>
                  <a:lnTo>
                    <a:pt x="50787" y="135470"/>
                  </a:lnTo>
                  <a:lnTo>
                    <a:pt x="107111" y="284467"/>
                  </a:lnTo>
                  <a:lnTo>
                    <a:pt x="145859" y="262775"/>
                  </a:lnTo>
                  <a:lnTo>
                    <a:pt x="166573" y="245554"/>
                  </a:lnTo>
                  <a:lnTo>
                    <a:pt x="176276" y="223850"/>
                  </a:lnTo>
                  <a:lnTo>
                    <a:pt x="181978" y="18865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60352" y="8669187"/>
              <a:ext cx="116959" cy="8073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369860" y="7883745"/>
              <a:ext cx="3335654" cy="2103755"/>
            </a:xfrm>
            <a:custGeom>
              <a:avLst/>
              <a:gdLst/>
              <a:ahLst/>
              <a:cxnLst/>
              <a:rect l="l" t="t" r="r" b="b"/>
              <a:pathLst>
                <a:path w="3335654" h="2103754">
                  <a:moveTo>
                    <a:pt x="3321990" y="0"/>
                  </a:moveTo>
                  <a:lnTo>
                    <a:pt x="1509635" y="502915"/>
                  </a:lnTo>
                  <a:lnTo>
                    <a:pt x="1093119" y="616366"/>
                  </a:lnTo>
                  <a:lnTo>
                    <a:pt x="942574" y="656317"/>
                  </a:lnTo>
                  <a:lnTo>
                    <a:pt x="887385" y="670289"/>
                  </a:lnTo>
                  <a:lnTo>
                    <a:pt x="862149" y="675749"/>
                  </a:lnTo>
                  <a:lnTo>
                    <a:pt x="843072" y="680039"/>
                  </a:lnTo>
                  <a:lnTo>
                    <a:pt x="780764" y="704633"/>
                  </a:lnTo>
                  <a:lnTo>
                    <a:pt x="739988" y="723815"/>
                  </a:lnTo>
                  <a:lnTo>
                    <a:pt x="694434" y="746841"/>
                  </a:lnTo>
                  <a:lnTo>
                    <a:pt x="645330" y="773151"/>
                  </a:lnTo>
                  <a:lnTo>
                    <a:pt x="593903" y="802185"/>
                  </a:lnTo>
                  <a:lnTo>
                    <a:pt x="541381" y="833382"/>
                  </a:lnTo>
                  <a:lnTo>
                    <a:pt x="488991" y="866184"/>
                  </a:lnTo>
                  <a:lnTo>
                    <a:pt x="437961" y="900029"/>
                  </a:lnTo>
                  <a:lnTo>
                    <a:pt x="389519" y="934359"/>
                  </a:lnTo>
                  <a:lnTo>
                    <a:pt x="344892" y="968613"/>
                  </a:lnTo>
                  <a:lnTo>
                    <a:pt x="305308" y="1002230"/>
                  </a:lnTo>
                  <a:lnTo>
                    <a:pt x="271994" y="1034652"/>
                  </a:lnTo>
                  <a:lnTo>
                    <a:pt x="246178" y="1065318"/>
                  </a:lnTo>
                  <a:lnTo>
                    <a:pt x="223308" y="1102223"/>
                  </a:lnTo>
                  <a:lnTo>
                    <a:pt x="205667" y="1142463"/>
                  </a:lnTo>
                  <a:lnTo>
                    <a:pt x="192605" y="1185705"/>
                  </a:lnTo>
                  <a:lnTo>
                    <a:pt x="183467" y="1231618"/>
                  </a:lnTo>
                  <a:lnTo>
                    <a:pt x="177601" y="1279868"/>
                  </a:lnTo>
                  <a:lnTo>
                    <a:pt x="174355" y="1330123"/>
                  </a:lnTo>
                  <a:lnTo>
                    <a:pt x="173077" y="1382049"/>
                  </a:lnTo>
                  <a:lnTo>
                    <a:pt x="173114" y="1435315"/>
                  </a:lnTo>
                  <a:lnTo>
                    <a:pt x="174481" y="1539866"/>
                  </a:lnTo>
                  <a:lnTo>
                    <a:pt x="174666" y="1590165"/>
                  </a:lnTo>
                  <a:lnTo>
                    <a:pt x="173881" y="1640242"/>
                  </a:lnTo>
                  <a:lnTo>
                    <a:pt x="171640" y="1689853"/>
                  </a:lnTo>
                  <a:lnTo>
                    <a:pt x="167456" y="1738757"/>
                  </a:lnTo>
                  <a:lnTo>
                    <a:pt x="160843" y="1786711"/>
                  </a:lnTo>
                  <a:lnTo>
                    <a:pt x="151315" y="1833472"/>
                  </a:lnTo>
                  <a:lnTo>
                    <a:pt x="138384" y="1878798"/>
                  </a:lnTo>
                  <a:lnTo>
                    <a:pt x="121563" y="1922445"/>
                  </a:lnTo>
                  <a:lnTo>
                    <a:pt x="100368" y="1964172"/>
                  </a:lnTo>
                  <a:lnTo>
                    <a:pt x="74310" y="2003735"/>
                  </a:lnTo>
                  <a:lnTo>
                    <a:pt x="42904" y="2040893"/>
                  </a:lnTo>
                  <a:lnTo>
                    <a:pt x="5662" y="2075402"/>
                  </a:lnTo>
                  <a:lnTo>
                    <a:pt x="1721" y="2080233"/>
                  </a:lnTo>
                  <a:lnTo>
                    <a:pt x="0" y="2086003"/>
                  </a:lnTo>
                  <a:lnTo>
                    <a:pt x="567" y="2091998"/>
                  </a:lnTo>
                  <a:lnTo>
                    <a:pt x="3494" y="2097506"/>
                  </a:lnTo>
                  <a:lnTo>
                    <a:pt x="6594" y="2101286"/>
                  </a:lnTo>
                  <a:lnTo>
                    <a:pt x="11096" y="2103244"/>
                  </a:lnTo>
                  <a:lnTo>
                    <a:pt x="15640" y="2103244"/>
                  </a:lnTo>
                  <a:lnTo>
                    <a:pt x="19148" y="2103244"/>
                  </a:lnTo>
                  <a:lnTo>
                    <a:pt x="62707" y="2065542"/>
                  </a:lnTo>
                  <a:lnTo>
                    <a:pt x="94414" y="2028915"/>
                  </a:lnTo>
                  <a:lnTo>
                    <a:pt x="121138" y="1990051"/>
                  </a:lnTo>
                  <a:lnTo>
                    <a:pt x="143293" y="1949210"/>
                  </a:lnTo>
                  <a:lnTo>
                    <a:pt x="161296" y="1906651"/>
                  </a:lnTo>
                  <a:lnTo>
                    <a:pt x="175564" y="1862633"/>
                  </a:lnTo>
                  <a:lnTo>
                    <a:pt x="186513" y="1817417"/>
                  </a:lnTo>
                  <a:lnTo>
                    <a:pt x="194561" y="1771261"/>
                  </a:lnTo>
                  <a:lnTo>
                    <a:pt x="200122" y="1724424"/>
                  </a:lnTo>
                  <a:lnTo>
                    <a:pt x="203614" y="1677167"/>
                  </a:lnTo>
                  <a:lnTo>
                    <a:pt x="205452" y="1629748"/>
                  </a:lnTo>
                  <a:lnTo>
                    <a:pt x="206055" y="1582427"/>
                  </a:lnTo>
                  <a:lnTo>
                    <a:pt x="205837" y="1535463"/>
                  </a:lnTo>
                  <a:lnTo>
                    <a:pt x="204481" y="1430147"/>
                  </a:lnTo>
                  <a:lnTo>
                    <a:pt x="204613" y="1372519"/>
                  </a:lnTo>
                  <a:lnTo>
                    <a:pt x="206468" y="1316749"/>
                  </a:lnTo>
                  <a:lnTo>
                    <a:pt x="210901" y="1263354"/>
                  </a:lnTo>
                  <a:lnTo>
                    <a:pt x="218769" y="1212851"/>
                  </a:lnTo>
                  <a:lnTo>
                    <a:pt x="230925" y="1165757"/>
                  </a:lnTo>
                  <a:lnTo>
                    <a:pt x="248226" y="1122588"/>
                  </a:lnTo>
                  <a:lnTo>
                    <a:pt x="271528" y="1083862"/>
                  </a:lnTo>
                  <a:lnTo>
                    <a:pt x="297835" y="1053116"/>
                  </a:lnTo>
                  <a:lnTo>
                    <a:pt x="332737" y="1020117"/>
                  </a:lnTo>
                  <a:lnTo>
                    <a:pt x="374704" y="985574"/>
                  </a:lnTo>
                  <a:lnTo>
                    <a:pt x="422206" y="950200"/>
                  </a:lnTo>
                  <a:lnTo>
                    <a:pt x="473712" y="914704"/>
                  </a:lnTo>
                  <a:lnTo>
                    <a:pt x="527694" y="879797"/>
                  </a:lnTo>
                  <a:lnTo>
                    <a:pt x="582621" y="846190"/>
                  </a:lnTo>
                  <a:lnTo>
                    <a:pt x="636962" y="814593"/>
                  </a:lnTo>
                  <a:lnTo>
                    <a:pt x="689189" y="785718"/>
                  </a:lnTo>
                  <a:lnTo>
                    <a:pt x="737771" y="760275"/>
                  </a:lnTo>
                  <a:lnTo>
                    <a:pt x="781177" y="738974"/>
                  </a:lnTo>
                  <a:lnTo>
                    <a:pt x="817880" y="722527"/>
                  </a:lnTo>
                  <a:lnTo>
                    <a:pt x="865049" y="707036"/>
                  </a:lnTo>
                  <a:lnTo>
                    <a:pt x="871572" y="705923"/>
                  </a:lnTo>
                  <a:lnTo>
                    <a:pt x="883235" y="703346"/>
                  </a:lnTo>
                  <a:lnTo>
                    <a:pt x="921128" y="694038"/>
                  </a:lnTo>
                  <a:lnTo>
                    <a:pt x="977030" y="679592"/>
                  </a:lnTo>
                  <a:lnTo>
                    <a:pt x="1090928" y="649339"/>
                  </a:lnTo>
                  <a:lnTo>
                    <a:pt x="1346714" y="580022"/>
                  </a:lnTo>
                  <a:lnTo>
                    <a:pt x="1939029" y="417131"/>
                  </a:lnTo>
                  <a:lnTo>
                    <a:pt x="3330450" y="30260"/>
                  </a:lnTo>
                  <a:lnTo>
                    <a:pt x="3335330" y="21590"/>
                  </a:lnTo>
                  <a:lnTo>
                    <a:pt x="3330649" y="4879"/>
                  </a:lnTo>
                  <a:lnTo>
                    <a:pt x="3321990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69853" y="7883767"/>
              <a:ext cx="3335654" cy="2103755"/>
            </a:xfrm>
            <a:custGeom>
              <a:avLst/>
              <a:gdLst/>
              <a:ahLst/>
              <a:cxnLst/>
              <a:rect l="l" t="t" r="r" b="b"/>
              <a:pathLst>
                <a:path w="3335654" h="2103754">
                  <a:moveTo>
                    <a:pt x="3322032" y="0"/>
                  </a:moveTo>
                  <a:lnTo>
                    <a:pt x="1509974" y="502777"/>
                  </a:lnTo>
                  <a:lnTo>
                    <a:pt x="1093248" y="616282"/>
                  </a:lnTo>
                  <a:lnTo>
                    <a:pt x="942608" y="656252"/>
                  </a:lnTo>
                  <a:lnTo>
                    <a:pt x="887375" y="670228"/>
                  </a:lnTo>
                  <a:lnTo>
                    <a:pt x="862107" y="675686"/>
                  </a:lnTo>
                  <a:lnTo>
                    <a:pt x="843038" y="679975"/>
                  </a:lnTo>
                  <a:lnTo>
                    <a:pt x="780744" y="704566"/>
                  </a:lnTo>
                  <a:lnTo>
                    <a:pt x="739974" y="723748"/>
                  </a:lnTo>
                  <a:lnTo>
                    <a:pt x="694425" y="746775"/>
                  </a:lnTo>
                  <a:lnTo>
                    <a:pt x="645326" y="773087"/>
                  </a:lnTo>
                  <a:lnTo>
                    <a:pt x="593903" y="802123"/>
                  </a:lnTo>
                  <a:lnTo>
                    <a:pt x="541386" y="833324"/>
                  </a:lnTo>
                  <a:lnTo>
                    <a:pt x="489000" y="866129"/>
                  </a:lnTo>
                  <a:lnTo>
                    <a:pt x="437974" y="899980"/>
                  </a:lnTo>
                  <a:lnTo>
                    <a:pt x="389535" y="934315"/>
                  </a:lnTo>
                  <a:lnTo>
                    <a:pt x="344912" y="968576"/>
                  </a:lnTo>
                  <a:lnTo>
                    <a:pt x="305331" y="1002201"/>
                  </a:lnTo>
                  <a:lnTo>
                    <a:pt x="272021" y="1034632"/>
                  </a:lnTo>
                  <a:lnTo>
                    <a:pt x="246209" y="1065307"/>
                  </a:lnTo>
                  <a:lnTo>
                    <a:pt x="223321" y="1102202"/>
                  </a:lnTo>
                  <a:lnTo>
                    <a:pt x="205666" y="1142439"/>
                  </a:lnTo>
                  <a:lnTo>
                    <a:pt x="192594" y="1185684"/>
                  </a:lnTo>
                  <a:lnTo>
                    <a:pt x="183452" y="1231602"/>
                  </a:lnTo>
                  <a:lnTo>
                    <a:pt x="177588" y="1279859"/>
                  </a:lnTo>
                  <a:lnTo>
                    <a:pt x="174348" y="1330120"/>
                  </a:lnTo>
                  <a:lnTo>
                    <a:pt x="173081" y="1382052"/>
                  </a:lnTo>
                  <a:lnTo>
                    <a:pt x="173134" y="1435319"/>
                  </a:lnTo>
                  <a:lnTo>
                    <a:pt x="174525" y="1539865"/>
                  </a:lnTo>
                  <a:lnTo>
                    <a:pt x="174711" y="1590161"/>
                  </a:lnTo>
                  <a:lnTo>
                    <a:pt x="173928" y="1640232"/>
                  </a:lnTo>
                  <a:lnTo>
                    <a:pt x="171688" y="1689837"/>
                  </a:lnTo>
                  <a:lnTo>
                    <a:pt x="167505" y="1738733"/>
                  </a:lnTo>
                  <a:lnTo>
                    <a:pt x="160892" y="1786679"/>
                  </a:lnTo>
                  <a:lnTo>
                    <a:pt x="151363" y="1833431"/>
                  </a:lnTo>
                  <a:lnTo>
                    <a:pt x="138430" y="1878748"/>
                  </a:lnTo>
                  <a:lnTo>
                    <a:pt x="121609" y="1922388"/>
                  </a:lnTo>
                  <a:lnTo>
                    <a:pt x="100411" y="1964108"/>
                  </a:lnTo>
                  <a:lnTo>
                    <a:pt x="74350" y="2003667"/>
                  </a:lnTo>
                  <a:lnTo>
                    <a:pt x="42939" y="2040821"/>
                  </a:lnTo>
                  <a:lnTo>
                    <a:pt x="5693" y="2075329"/>
                  </a:lnTo>
                  <a:lnTo>
                    <a:pt x="1742" y="2080196"/>
                  </a:lnTo>
                  <a:lnTo>
                    <a:pt x="0" y="2085996"/>
                  </a:lnTo>
                  <a:lnTo>
                    <a:pt x="554" y="2092012"/>
                  </a:lnTo>
                  <a:lnTo>
                    <a:pt x="3494" y="2097527"/>
                  </a:lnTo>
                  <a:lnTo>
                    <a:pt x="6635" y="2101297"/>
                  </a:lnTo>
                  <a:lnTo>
                    <a:pt x="11138" y="2103182"/>
                  </a:lnTo>
                  <a:lnTo>
                    <a:pt x="19200" y="2103182"/>
                  </a:lnTo>
                  <a:lnTo>
                    <a:pt x="62708" y="2065503"/>
                  </a:lnTo>
                  <a:lnTo>
                    <a:pt x="94424" y="2028886"/>
                  </a:lnTo>
                  <a:lnTo>
                    <a:pt x="121154" y="1990028"/>
                  </a:lnTo>
                  <a:lnTo>
                    <a:pt x="143313" y="1949189"/>
                  </a:lnTo>
                  <a:lnTo>
                    <a:pt x="161319" y="1906631"/>
                  </a:lnTo>
                  <a:lnTo>
                    <a:pt x="175588" y="1862612"/>
                  </a:lnTo>
                  <a:lnTo>
                    <a:pt x="186538" y="1817392"/>
                  </a:lnTo>
                  <a:lnTo>
                    <a:pt x="194586" y="1771231"/>
                  </a:lnTo>
                  <a:lnTo>
                    <a:pt x="200148" y="1724390"/>
                  </a:lnTo>
                  <a:lnTo>
                    <a:pt x="203642" y="1677127"/>
                  </a:lnTo>
                  <a:lnTo>
                    <a:pt x="205483" y="1629704"/>
                  </a:lnTo>
                  <a:lnTo>
                    <a:pt x="206091" y="1582379"/>
                  </a:lnTo>
                  <a:lnTo>
                    <a:pt x="205880" y="1535412"/>
                  </a:lnTo>
                  <a:lnTo>
                    <a:pt x="204517" y="1430110"/>
                  </a:lnTo>
                  <a:lnTo>
                    <a:pt x="204640" y="1372489"/>
                  </a:lnTo>
                  <a:lnTo>
                    <a:pt x="206490" y="1316721"/>
                  </a:lnTo>
                  <a:lnTo>
                    <a:pt x="210922" y="1263325"/>
                  </a:lnTo>
                  <a:lnTo>
                    <a:pt x="218790" y="1212820"/>
                  </a:lnTo>
                  <a:lnTo>
                    <a:pt x="230948" y="1165725"/>
                  </a:lnTo>
                  <a:lnTo>
                    <a:pt x="248249" y="1122559"/>
                  </a:lnTo>
                  <a:lnTo>
                    <a:pt x="271549" y="1083841"/>
                  </a:lnTo>
                  <a:lnTo>
                    <a:pt x="297852" y="1053085"/>
                  </a:lnTo>
                  <a:lnTo>
                    <a:pt x="332751" y="1020078"/>
                  </a:lnTo>
                  <a:lnTo>
                    <a:pt x="374715" y="985530"/>
                  </a:lnTo>
                  <a:lnTo>
                    <a:pt x="422215" y="950152"/>
                  </a:lnTo>
                  <a:lnTo>
                    <a:pt x="473720" y="914653"/>
                  </a:lnTo>
                  <a:lnTo>
                    <a:pt x="527700" y="879746"/>
                  </a:lnTo>
                  <a:lnTo>
                    <a:pt x="582626" y="846139"/>
                  </a:lnTo>
                  <a:lnTo>
                    <a:pt x="636966" y="814543"/>
                  </a:lnTo>
                  <a:lnTo>
                    <a:pt x="689192" y="785669"/>
                  </a:lnTo>
                  <a:lnTo>
                    <a:pt x="737772" y="760228"/>
                  </a:lnTo>
                  <a:lnTo>
                    <a:pt x="781177" y="738929"/>
                  </a:lnTo>
                  <a:lnTo>
                    <a:pt x="817876" y="722484"/>
                  </a:lnTo>
                  <a:lnTo>
                    <a:pt x="865039" y="706994"/>
                  </a:lnTo>
                  <a:lnTo>
                    <a:pt x="870709" y="706057"/>
                  </a:lnTo>
                  <a:lnTo>
                    <a:pt x="880594" y="703920"/>
                  </a:lnTo>
                  <a:lnTo>
                    <a:pt x="959155" y="684242"/>
                  </a:lnTo>
                  <a:lnTo>
                    <a:pt x="1054650" y="659040"/>
                  </a:lnTo>
                  <a:lnTo>
                    <a:pt x="1321327" y="586961"/>
                  </a:lnTo>
                  <a:lnTo>
                    <a:pt x="1910540" y="425034"/>
                  </a:lnTo>
                  <a:lnTo>
                    <a:pt x="3322137" y="32564"/>
                  </a:lnTo>
                  <a:lnTo>
                    <a:pt x="3335330" y="21570"/>
                  </a:lnTo>
                  <a:lnTo>
                    <a:pt x="3330618" y="4816"/>
                  </a:lnTo>
                  <a:lnTo>
                    <a:pt x="332203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76709" y="7883767"/>
              <a:ext cx="228474" cy="9266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92485" y="8873198"/>
              <a:ext cx="223930" cy="9996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8261054" y="8705579"/>
              <a:ext cx="313690" cy="287655"/>
            </a:xfrm>
            <a:custGeom>
              <a:avLst/>
              <a:gdLst/>
              <a:ahLst/>
              <a:cxnLst/>
              <a:rect l="l" t="t" r="r" b="b"/>
              <a:pathLst>
                <a:path w="313690" h="287654">
                  <a:moveTo>
                    <a:pt x="124488" y="0"/>
                  </a:moveTo>
                  <a:lnTo>
                    <a:pt x="73289" y="76504"/>
                  </a:lnTo>
                  <a:lnTo>
                    <a:pt x="44338" y="136444"/>
                  </a:lnTo>
                  <a:lnTo>
                    <a:pt x="19367" y="196959"/>
                  </a:lnTo>
                  <a:lnTo>
                    <a:pt x="3034" y="247637"/>
                  </a:lnTo>
                  <a:lnTo>
                    <a:pt x="0" y="278064"/>
                  </a:lnTo>
                  <a:lnTo>
                    <a:pt x="53333" y="287157"/>
                  </a:lnTo>
                  <a:lnTo>
                    <a:pt x="160581" y="274350"/>
                  </a:lnTo>
                  <a:lnTo>
                    <a:pt x="265889" y="255232"/>
                  </a:lnTo>
                  <a:lnTo>
                    <a:pt x="313404" y="245395"/>
                  </a:lnTo>
                  <a:lnTo>
                    <a:pt x="300032" y="188695"/>
                  </a:lnTo>
                  <a:lnTo>
                    <a:pt x="136959" y="188695"/>
                  </a:lnTo>
                  <a:lnTo>
                    <a:pt x="175743" y="127629"/>
                  </a:lnTo>
                  <a:lnTo>
                    <a:pt x="189321" y="113334"/>
                  </a:lnTo>
                  <a:lnTo>
                    <a:pt x="194804" y="100516"/>
                  </a:lnTo>
                  <a:lnTo>
                    <a:pt x="193052" y="81928"/>
                  </a:lnTo>
                  <a:lnTo>
                    <a:pt x="184926" y="50323"/>
                  </a:lnTo>
                  <a:lnTo>
                    <a:pt x="171016" y="26036"/>
                  </a:lnTo>
                  <a:lnTo>
                    <a:pt x="150737" y="10562"/>
                  </a:lnTo>
                  <a:lnTo>
                    <a:pt x="132443" y="2388"/>
                  </a:lnTo>
                  <a:lnTo>
                    <a:pt x="124488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86291" y="8628386"/>
              <a:ext cx="156372" cy="13366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48290" y="8192540"/>
              <a:ext cx="70275" cy="16255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04473" y="8331505"/>
              <a:ext cx="130959" cy="50467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39122" y="8701476"/>
              <a:ext cx="67956" cy="134676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557155" y="8686520"/>
              <a:ext cx="426699" cy="55488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11638643" y="8773701"/>
              <a:ext cx="340995" cy="125095"/>
            </a:xfrm>
            <a:custGeom>
              <a:avLst/>
              <a:gdLst/>
              <a:ahLst/>
              <a:cxnLst/>
              <a:rect l="l" t="t" r="r" b="b"/>
              <a:pathLst>
                <a:path w="340995" h="125095">
                  <a:moveTo>
                    <a:pt x="42804" y="2807"/>
                  </a:moveTo>
                  <a:lnTo>
                    <a:pt x="32501" y="24654"/>
                  </a:lnTo>
                  <a:lnTo>
                    <a:pt x="20621" y="50528"/>
                  </a:lnTo>
                  <a:lnTo>
                    <a:pt x="9091" y="76553"/>
                  </a:lnTo>
                  <a:lnTo>
                    <a:pt x="0" y="98469"/>
                  </a:lnTo>
                  <a:lnTo>
                    <a:pt x="32756" y="107598"/>
                  </a:lnTo>
                  <a:lnTo>
                    <a:pt x="73463" y="116366"/>
                  </a:lnTo>
                  <a:lnTo>
                    <a:pt x="120080" y="122824"/>
                  </a:lnTo>
                  <a:lnTo>
                    <a:pt x="170565" y="125021"/>
                  </a:lnTo>
                  <a:lnTo>
                    <a:pt x="222877" y="121009"/>
                  </a:lnTo>
                  <a:lnTo>
                    <a:pt x="274974" y="108840"/>
                  </a:lnTo>
                  <a:lnTo>
                    <a:pt x="324817" y="86563"/>
                  </a:lnTo>
                  <a:lnTo>
                    <a:pt x="340733" y="76553"/>
                  </a:lnTo>
                  <a:lnTo>
                    <a:pt x="335906" y="60860"/>
                  </a:lnTo>
                  <a:lnTo>
                    <a:pt x="322895" y="38643"/>
                  </a:lnTo>
                  <a:lnTo>
                    <a:pt x="311542" y="20262"/>
                  </a:lnTo>
                  <a:lnTo>
                    <a:pt x="121451" y="20262"/>
                  </a:lnTo>
                  <a:lnTo>
                    <a:pt x="42804" y="2807"/>
                  </a:lnTo>
                  <a:close/>
                </a:path>
                <a:path w="340995" h="125095">
                  <a:moveTo>
                    <a:pt x="289030" y="0"/>
                  </a:moveTo>
                  <a:lnTo>
                    <a:pt x="217731" y="0"/>
                  </a:lnTo>
                  <a:lnTo>
                    <a:pt x="196723" y="3527"/>
                  </a:lnTo>
                  <a:lnTo>
                    <a:pt x="121451" y="20262"/>
                  </a:lnTo>
                  <a:lnTo>
                    <a:pt x="311542" y="20262"/>
                  </a:lnTo>
                  <a:lnTo>
                    <a:pt x="309493" y="16945"/>
                  </a:lnTo>
                  <a:lnTo>
                    <a:pt x="303488" y="2807"/>
                  </a:lnTo>
                  <a:lnTo>
                    <a:pt x="28903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75810" y="8706006"/>
              <a:ext cx="135104" cy="12938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164349" y="10416347"/>
              <a:ext cx="214205" cy="20309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1011967" y="10355725"/>
              <a:ext cx="976630" cy="128270"/>
            </a:xfrm>
            <a:custGeom>
              <a:avLst/>
              <a:gdLst/>
              <a:ahLst/>
              <a:cxnLst/>
              <a:rect l="l" t="t" r="r" b="b"/>
              <a:pathLst>
                <a:path w="976629" h="128270">
                  <a:moveTo>
                    <a:pt x="91033" y="125641"/>
                  </a:moveTo>
                  <a:lnTo>
                    <a:pt x="0" y="125641"/>
                  </a:lnTo>
                  <a:lnTo>
                    <a:pt x="0" y="128257"/>
                  </a:lnTo>
                  <a:lnTo>
                    <a:pt x="91033" y="128257"/>
                  </a:lnTo>
                  <a:lnTo>
                    <a:pt x="91033" y="125641"/>
                  </a:lnTo>
                  <a:close/>
                </a:path>
                <a:path w="976629" h="128270">
                  <a:moveTo>
                    <a:pt x="976426" y="0"/>
                  </a:moveTo>
                  <a:lnTo>
                    <a:pt x="775474" y="0"/>
                  </a:lnTo>
                  <a:lnTo>
                    <a:pt x="775474" y="2616"/>
                  </a:lnTo>
                  <a:lnTo>
                    <a:pt x="976426" y="2616"/>
                  </a:lnTo>
                  <a:lnTo>
                    <a:pt x="97642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082523" y="9180220"/>
              <a:ext cx="808990" cy="1315720"/>
            </a:xfrm>
            <a:custGeom>
              <a:avLst/>
              <a:gdLst/>
              <a:ahLst/>
              <a:cxnLst/>
              <a:rect l="l" t="t" r="r" b="b"/>
              <a:pathLst>
                <a:path w="808990" h="1315720">
                  <a:moveTo>
                    <a:pt x="466051" y="0"/>
                  </a:moveTo>
                  <a:lnTo>
                    <a:pt x="410493" y="152581"/>
                  </a:lnTo>
                  <a:lnTo>
                    <a:pt x="353700" y="192958"/>
                  </a:lnTo>
                  <a:lnTo>
                    <a:pt x="226209" y="293666"/>
                  </a:lnTo>
                  <a:lnTo>
                    <a:pt x="92356" y="424075"/>
                  </a:lnTo>
                  <a:lnTo>
                    <a:pt x="16473" y="553553"/>
                  </a:lnTo>
                  <a:lnTo>
                    <a:pt x="0" y="654562"/>
                  </a:lnTo>
                  <a:lnTo>
                    <a:pt x="11903" y="767607"/>
                  </a:lnTo>
                  <a:lnTo>
                    <a:pt x="67839" y="964128"/>
                  </a:lnTo>
                  <a:lnTo>
                    <a:pt x="183463" y="1315562"/>
                  </a:lnTo>
                  <a:lnTo>
                    <a:pt x="279052" y="1314410"/>
                  </a:lnTo>
                  <a:lnTo>
                    <a:pt x="257982" y="1207232"/>
                  </a:lnTo>
                  <a:lnTo>
                    <a:pt x="215933" y="968161"/>
                  </a:lnTo>
                  <a:lnTo>
                    <a:pt x="184643" y="720887"/>
                  </a:lnTo>
                  <a:lnTo>
                    <a:pt x="195850" y="589102"/>
                  </a:lnTo>
                  <a:lnTo>
                    <a:pt x="218929" y="574483"/>
                  </a:lnTo>
                  <a:lnTo>
                    <a:pt x="253545" y="556117"/>
                  </a:lnTo>
                  <a:lnTo>
                    <a:pt x="296649" y="535158"/>
                  </a:lnTo>
                  <a:lnTo>
                    <a:pt x="345196" y="512759"/>
                  </a:lnTo>
                  <a:lnTo>
                    <a:pt x="410888" y="483131"/>
                  </a:lnTo>
                  <a:lnTo>
                    <a:pt x="457537" y="462642"/>
                  </a:lnTo>
                  <a:lnTo>
                    <a:pt x="507420" y="441742"/>
                  </a:lnTo>
                  <a:lnTo>
                    <a:pt x="582812" y="410877"/>
                  </a:lnTo>
                  <a:lnTo>
                    <a:pt x="594995" y="408577"/>
                  </a:lnTo>
                  <a:lnTo>
                    <a:pt x="606814" y="405153"/>
                  </a:lnTo>
                  <a:lnTo>
                    <a:pt x="702834" y="351365"/>
                  </a:lnTo>
                  <a:lnTo>
                    <a:pt x="746022" y="302925"/>
                  </a:lnTo>
                  <a:lnTo>
                    <a:pt x="775702" y="219369"/>
                  </a:lnTo>
                  <a:lnTo>
                    <a:pt x="808690" y="70238"/>
                  </a:lnTo>
                  <a:lnTo>
                    <a:pt x="466051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427726" y="9477968"/>
              <a:ext cx="284480" cy="215265"/>
            </a:xfrm>
            <a:custGeom>
              <a:avLst/>
              <a:gdLst/>
              <a:ahLst/>
              <a:cxnLst/>
              <a:rect l="l" t="t" r="r" b="b"/>
              <a:pathLst>
                <a:path w="284479" h="215265">
                  <a:moveTo>
                    <a:pt x="197292" y="0"/>
                  </a:moveTo>
                  <a:lnTo>
                    <a:pt x="176437" y="15274"/>
                  </a:lnTo>
                  <a:lnTo>
                    <a:pt x="125237" y="58650"/>
                  </a:lnTo>
                  <a:lnTo>
                    <a:pt x="60741" y="126452"/>
                  </a:lnTo>
                  <a:lnTo>
                    <a:pt x="0" y="215009"/>
                  </a:lnTo>
                  <a:lnTo>
                    <a:pt x="65685" y="185381"/>
                  </a:lnTo>
                  <a:lnTo>
                    <a:pt x="112331" y="164892"/>
                  </a:lnTo>
                  <a:lnTo>
                    <a:pt x="162212" y="143992"/>
                  </a:lnTo>
                  <a:lnTo>
                    <a:pt x="237605" y="113127"/>
                  </a:lnTo>
                  <a:lnTo>
                    <a:pt x="249792" y="110833"/>
                  </a:lnTo>
                  <a:lnTo>
                    <a:pt x="261611" y="107411"/>
                  </a:lnTo>
                  <a:lnTo>
                    <a:pt x="273055" y="102915"/>
                  </a:lnTo>
                  <a:lnTo>
                    <a:pt x="284117" y="97400"/>
                  </a:lnTo>
                  <a:lnTo>
                    <a:pt x="197292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998880" y="10452948"/>
              <a:ext cx="347345" cy="3175"/>
            </a:xfrm>
            <a:custGeom>
              <a:avLst/>
              <a:gdLst/>
              <a:ahLst/>
              <a:cxnLst/>
              <a:rect l="l" t="t" r="r" b="b"/>
              <a:pathLst>
                <a:path w="347345" h="3175">
                  <a:moveTo>
                    <a:pt x="346816" y="0"/>
                  </a:moveTo>
                  <a:lnTo>
                    <a:pt x="0" y="0"/>
                  </a:lnTo>
                  <a:lnTo>
                    <a:pt x="0" y="2617"/>
                  </a:lnTo>
                  <a:lnTo>
                    <a:pt x="346816" y="2617"/>
                  </a:lnTo>
                  <a:lnTo>
                    <a:pt x="34681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964948" y="10416347"/>
              <a:ext cx="214209" cy="20309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768561" y="8598832"/>
              <a:ext cx="167785" cy="204936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11827822" y="8367671"/>
              <a:ext cx="247650" cy="281305"/>
            </a:xfrm>
            <a:custGeom>
              <a:avLst/>
              <a:gdLst/>
              <a:ahLst/>
              <a:cxnLst/>
              <a:rect l="l" t="t" r="r" b="b"/>
              <a:pathLst>
                <a:path w="247650" h="281304">
                  <a:moveTo>
                    <a:pt x="110953" y="0"/>
                  </a:moveTo>
                  <a:lnTo>
                    <a:pt x="100914" y="2540"/>
                  </a:lnTo>
                  <a:lnTo>
                    <a:pt x="92350" y="9153"/>
                  </a:lnTo>
                  <a:lnTo>
                    <a:pt x="86900" y="18006"/>
                  </a:lnTo>
                  <a:lnTo>
                    <a:pt x="82192" y="22587"/>
                  </a:lnTo>
                  <a:lnTo>
                    <a:pt x="74858" y="20344"/>
                  </a:lnTo>
                  <a:lnTo>
                    <a:pt x="65047" y="15379"/>
                  </a:lnTo>
                  <a:lnTo>
                    <a:pt x="52912" y="11797"/>
                  </a:lnTo>
                  <a:lnTo>
                    <a:pt x="43269" y="13776"/>
                  </a:lnTo>
                  <a:lnTo>
                    <a:pt x="38873" y="21405"/>
                  </a:lnTo>
                  <a:lnTo>
                    <a:pt x="36759" y="32658"/>
                  </a:lnTo>
                  <a:lnTo>
                    <a:pt x="33960" y="45503"/>
                  </a:lnTo>
                  <a:lnTo>
                    <a:pt x="28901" y="53961"/>
                  </a:lnTo>
                  <a:lnTo>
                    <a:pt x="22210" y="56780"/>
                  </a:lnTo>
                  <a:lnTo>
                    <a:pt x="14198" y="59026"/>
                  </a:lnTo>
                  <a:lnTo>
                    <a:pt x="5175" y="65764"/>
                  </a:lnTo>
                  <a:lnTo>
                    <a:pt x="0" y="83529"/>
                  </a:lnTo>
                  <a:lnTo>
                    <a:pt x="3516" y="116793"/>
                  </a:lnTo>
                  <a:lnTo>
                    <a:pt x="21672" y="161148"/>
                  </a:lnTo>
                  <a:lnTo>
                    <a:pt x="60416" y="212182"/>
                  </a:lnTo>
                  <a:lnTo>
                    <a:pt x="125695" y="265486"/>
                  </a:lnTo>
                  <a:lnTo>
                    <a:pt x="149003" y="277438"/>
                  </a:lnTo>
                  <a:lnTo>
                    <a:pt x="162320" y="281000"/>
                  </a:lnTo>
                  <a:lnTo>
                    <a:pt x="170638" y="275791"/>
                  </a:lnTo>
                  <a:lnTo>
                    <a:pt x="178950" y="261433"/>
                  </a:lnTo>
                  <a:lnTo>
                    <a:pt x="183983" y="246430"/>
                  </a:lnTo>
                  <a:lnTo>
                    <a:pt x="183552" y="237534"/>
                  </a:lnTo>
                  <a:lnTo>
                    <a:pt x="184283" y="231716"/>
                  </a:lnTo>
                  <a:lnTo>
                    <a:pt x="192803" y="225948"/>
                  </a:lnTo>
                  <a:lnTo>
                    <a:pt x="208335" y="219456"/>
                  </a:lnTo>
                  <a:lnTo>
                    <a:pt x="223028" y="212532"/>
                  </a:lnTo>
                  <a:lnTo>
                    <a:pt x="232870" y="203743"/>
                  </a:lnTo>
                  <a:lnTo>
                    <a:pt x="233849" y="191655"/>
                  </a:lnTo>
                  <a:lnTo>
                    <a:pt x="227416" y="180021"/>
                  </a:lnTo>
                  <a:lnTo>
                    <a:pt x="221138" y="171386"/>
                  </a:lnTo>
                  <a:lnTo>
                    <a:pt x="220180" y="162512"/>
                  </a:lnTo>
                  <a:lnTo>
                    <a:pt x="242657" y="133629"/>
                  </a:lnTo>
                  <a:lnTo>
                    <a:pt x="247258" y="116569"/>
                  </a:lnTo>
                  <a:lnTo>
                    <a:pt x="241566" y="102233"/>
                  </a:lnTo>
                  <a:lnTo>
                    <a:pt x="223640" y="93878"/>
                  </a:lnTo>
                  <a:lnTo>
                    <a:pt x="206552" y="86445"/>
                  </a:lnTo>
                  <a:lnTo>
                    <a:pt x="200919" y="74816"/>
                  </a:lnTo>
                  <a:lnTo>
                    <a:pt x="201139" y="62158"/>
                  </a:lnTo>
                  <a:lnTo>
                    <a:pt x="201609" y="51639"/>
                  </a:lnTo>
                  <a:lnTo>
                    <a:pt x="197442" y="44193"/>
                  </a:lnTo>
                  <a:lnTo>
                    <a:pt x="188418" y="39061"/>
                  </a:lnTo>
                  <a:lnTo>
                    <a:pt x="175959" y="36814"/>
                  </a:lnTo>
                  <a:lnTo>
                    <a:pt x="161485" y="38027"/>
                  </a:lnTo>
                  <a:lnTo>
                    <a:pt x="148426" y="35670"/>
                  </a:lnTo>
                  <a:lnTo>
                    <a:pt x="138273" y="25727"/>
                  </a:lnTo>
                  <a:lnTo>
                    <a:pt x="129561" y="13270"/>
                  </a:lnTo>
                  <a:lnTo>
                    <a:pt x="120826" y="3368"/>
                  </a:lnTo>
                  <a:lnTo>
                    <a:pt x="110953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773280" y="8405145"/>
              <a:ext cx="239117" cy="26735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726093" y="8706563"/>
              <a:ext cx="210977" cy="110959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1548539" y="9128490"/>
              <a:ext cx="347980" cy="122555"/>
            </a:xfrm>
            <a:custGeom>
              <a:avLst/>
              <a:gdLst/>
              <a:ahLst/>
              <a:cxnLst/>
              <a:rect l="l" t="t" r="r" b="b"/>
              <a:pathLst>
                <a:path w="347979" h="122554">
                  <a:moveTo>
                    <a:pt x="13004" y="0"/>
                  </a:moveTo>
                  <a:lnTo>
                    <a:pt x="0" y="51715"/>
                  </a:lnTo>
                  <a:lnTo>
                    <a:pt x="342628" y="121964"/>
                  </a:lnTo>
                  <a:lnTo>
                    <a:pt x="347706" y="64479"/>
                  </a:lnTo>
                  <a:lnTo>
                    <a:pt x="13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614810" y="9140195"/>
              <a:ext cx="99695" cy="74295"/>
            </a:xfrm>
            <a:custGeom>
              <a:avLst/>
              <a:gdLst/>
              <a:ahLst/>
              <a:cxnLst/>
              <a:rect l="l" t="t" r="r" b="b"/>
              <a:pathLst>
                <a:path w="99695" h="74295">
                  <a:moveTo>
                    <a:pt x="86474" y="36080"/>
                  </a:moveTo>
                  <a:lnTo>
                    <a:pt x="84518" y="33337"/>
                  </a:lnTo>
                  <a:lnTo>
                    <a:pt x="81622" y="32740"/>
                  </a:lnTo>
                  <a:lnTo>
                    <a:pt x="63665" y="29057"/>
                  </a:lnTo>
                  <a:lnTo>
                    <a:pt x="60820" y="30772"/>
                  </a:lnTo>
                  <a:lnTo>
                    <a:pt x="58966" y="37007"/>
                  </a:lnTo>
                  <a:lnTo>
                    <a:pt x="60998" y="40335"/>
                  </a:lnTo>
                  <a:lnTo>
                    <a:pt x="82626" y="44424"/>
                  </a:lnTo>
                  <a:lnTo>
                    <a:pt x="85648" y="42227"/>
                  </a:lnTo>
                  <a:lnTo>
                    <a:pt x="86474" y="36080"/>
                  </a:lnTo>
                  <a:close/>
                </a:path>
                <a:path w="99695" h="74295">
                  <a:moveTo>
                    <a:pt x="99656" y="15316"/>
                  </a:moveTo>
                  <a:lnTo>
                    <a:pt x="90932" y="12306"/>
                  </a:lnTo>
                  <a:lnTo>
                    <a:pt x="90932" y="19024"/>
                  </a:lnTo>
                  <a:lnTo>
                    <a:pt x="90805" y="26301"/>
                  </a:lnTo>
                  <a:lnTo>
                    <a:pt x="90716" y="28371"/>
                  </a:lnTo>
                  <a:lnTo>
                    <a:pt x="87795" y="44754"/>
                  </a:lnTo>
                  <a:lnTo>
                    <a:pt x="83350" y="60642"/>
                  </a:lnTo>
                  <a:lnTo>
                    <a:pt x="78740" y="67246"/>
                  </a:lnTo>
                  <a:lnTo>
                    <a:pt x="43040" y="61404"/>
                  </a:lnTo>
                  <a:lnTo>
                    <a:pt x="20853" y="57035"/>
                  </a:lnTo>
                  <a:lnTo>
                    <a:pt x="10033" y="53162"/>
                  </a:lnTo>
                  <a:lnTo>
                    <a:pt x="10744" y="44081"/>
                  </a:lnTo>
                  <a:lnTo>
                    <a:pt x="14401" y="28054"/>
                  </a:lnTo>
                  <a:lnTo>
                    <a:pt x="18275" y="13474"/>
                  </a:lnTo>
                  <a:lnTo>
                    <a:pt x="20142" y="6858"/>
                  </a:lnTo>
                  <a:lnTo>
                    <a:pt x="33388" y="6438"/>
                  </a:lnTo>
                  <a:lnTo>
                    <a:pt x="56908" y="10083"/>
                  </a:lnTo>
                  <a:lnTo>
                    <a:pt x="79756" y="15163"/>
                  </a:lnTo>
                  <a:lnTo>
                    <a:pt x="90932" y="19024"/>
                  </a:lnTo>
                  <a:lnTo>
                    <a:pt x="90932" y="12306"/>
                  </a:lnTo>
                  <a:lnTo>
                    <a:pt x="86055" y="10617"/>
                  </a:lnTo>
                  <a:lnTo>
                    <a:pt x="67221" y="6438"/>
                  </a:lnTo>
                  <a:lnTo>
                    <a:pt x="58267" y="4445"/>
                  </a:lnTo>
                  <a:lnTo>
                    <a:pt x="29629" y="0"/>
                  </a:lnTo>
                  <a:lnTo>
                    <a:pt x="13525" y="520"/>
                  </a:lnTo>
                  <a:lnTo>
                    <a:pt x="4991" y="30099"/>
                  </a:lnTo>
                  <a:lnTo>
                    <a:pt x="876" y="45821"/>
                  </a:lnTo>
                  <a:lnTo>
                    <a:pt x="0" y="52984"/>
                  </a:lnTo>
                  <a:lnTo>
                    <a:pt x="1231" y="56857"/>
                  </a:lnTo>
                  <a:lnTo>
                    <a:pt x="14376" y="61582"/>
                  </a:lnTo>
                  <a:lnTo>
                    <a:pt x="41389" y="66890"/>
                  </a:lnTo>
                  <a:lnTo>
                    <a:pt x="84823" y="74002"/>
                  </a:lnTo>
                  <a:lnTo>
                    <a:pt x="89535" y="67246"/>
                  </a:lnTo>
                  <a:lnTo>
                    <a:pt x="90424" y="65963"/>
                  </a:lnTo>
                  <a:lnTo>
                    <a:pt x="95834" y="46621"/>
                  </a:lnTo>
                  <a:lnTo>
                    <a:pt x="99453" y="26301"/>
                  </a:lnTo>
                  <a:lnTo>
                    <a:pt x="99656" y="15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615752" y="9250454"/>
              <a:ext cx="542290" cy="1232535"/>
            </a:xfrm>
            <a:custGeom>
              <a:avLst/>
              <a:gdLst/>
              <a:ahLst/>
              <a:cxnLst/>
              <a:rect l="l" t="t" r="r" b="b"/>
              <a:pathLst>
                <a:path w="542290" h="1232534">
                  <a:moveTo>
                    <a:pt x="275415" y="0"/>
                  </a:moveTo>
                  <a:lnTo>
                    <a:pt x="0" y="167638"/>
                  </a:lnTo>
                  <a:lnTo>
                    <a:pt x="8310" y="221798"/>
                  </a:lnTo>
                  <a:lnTo>
                    <a:pt x="31356" y="351412"/>
                  </a:lnTo>
                  <a:lnTo>
                    <a:pt x="66309" y="507182"/>
                  </a:lnTo>
                  <a:lnTo>
                    <a:pt x="110342" y="639812"/>
                  </a:lnTo>
                  <a:lnTo>
                    <a:pt x="151383" y="727550"/>
                  </a:lnTo>
                  <a:lnTo>
                    <a:pt x="200523" y="818533"/>
                  </a:lnTo>
                  <a:lnTo>
                    <a:pt x="289678" y="968328"/>
                  </a:lnTo>
                  <a:lnTo>
                    <a:pt x="450761" y="1232496"/>
                  </a:lnTo>
                  <a:lnTo>
                    <a:pt x="542213" y="1232496"/>
                  </a:lnTo>
                  <a:lnTo>
                    <a:pt x="498325" y="1133996"/>
                  </a:lnTo>
                  <a:lnTo>
                    <a:pt x="402587" y="908828"/>
                  </a:lnTo>
                  <a:lnTo>
                    <a:pt x="308886" y="662492"/>
                  </a:lnTo>
                  <a:lnTo>
                    <a:pt x="271112" y="500487"/>
                  </a:lnTo>
                  <a:lnTo>
                    <a:pt x="277293" y="429168"/>
                  </a:lnTo>
                  <a:lnTo>
                    <a:pt x="279801" y="353261"/>
                  </a:lnTo>
                  <a:lnTo>
                    <a:pt x="279041" y="225845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93179" y="8705996"/>
              <a:ext cx="496535" cy="175896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8643994" y="7535799"/>
              <a:ext cx="3302635" cy="3099435"/>
            </a:xfrm>
            <a:custGeom>
              <a:avLst/>
              <a:gdLst/>
              <a:ahLst/>
              <a:cxnLst/>
              <a:rect l="l" t="t" r="r" b="b"/>
              <a:pathLst>
                <a:path w="3302634" h="3099434">
                  <a:moveTo>
                    <a:pt x="3236812" y="0"/>
                  </a:moveTo>
                  <a:lnTo>
                    <a:pt x="2890446" y="244987"/>
                  </a:lnTo>
                  <a:lnTo>
                    <a:pt x="3005908" y="293771"/>
                  </a:lnTo>
                  <a:lnTo>
                    <a:pt x="2986270" y="337999"/>
                  </a:lnTo>
                  <a:lnTo>
                    <a:pt x="2962476" y="389799"/>
                  </a:lnTo>
                  <a:lnTo>
                    <a:pt x="2934517" y="448570"/>
                  </a:lnTo>
                  <a:lnTo>
                    <a:pt x="2902384" y="513709"/>
                  </a:lnTo>
                  <a:lnTo>
                    <a:pt x="2884750" y="548479"/>
                  </a:lnTo>
                  <a:lnTo>
                    <a:pt x="2866068" y="584616"/>
                  </a:lnTo>
                  <a:lnTo>
                    <a:pt x="2846338" y="622044"/>
                  </a:lnTo>
                  <a:lnTo>
                    <a:pt x="2825560" y="660688"/>
                  </a:lnTo>
                  <a:lnTo>
                    <a:pt x="2803730" y="700473"/>
                  </a:lnTo>
                  <a:lnTo>
                    <a:pt x="2780850" y="741323"/>
                  </a:lnTo>
                  <a:lnTo>
                    <a:pt x="2756916" y="783164"/>
                  </a:lnTo>
                  <a:lnTo>
                    <a:pt x="2731929" y="825920"/>
                  </a:lnTo>
                  <a:lnTo>
                    <a:pt x="2705887" y="869516"/>
                  </a:lnTo>
                  <a:lnTo>
                    <a:pt x="2678789" y="913877"/>
                  </a:lnTo>
                  <a:lnTo>
                    <a:pt x="2650633" y="958927"/>
                  </a:lnTo>
                  <a:lnTo>
                    <a:pt x="2621420" y="1004592"/>
                  </a:lnTo>
                  <a:lnTo>
                    <a:pt x="2591147" y="1050795"/>
                  </a:lnTo>
                  <a:lnTo>
                    <a:pt x="2559813" y="1097463"/>
                  </a:lnTo>
                  <a:lnTo>
                    <a:pt x="2527417" y="1144519"/>
                  </a:lnTo>
                  <a:lnTo>
                    <a:pt x="2493959" y="1191889"/>
                  </a:lnTo>
                  <a:lnTo>
                    <a:pt x="2459437" y="1239497"/>
                  </a:lnTo>
                  <a:lnTo>
                    <a:pt x="2423849" y="1287268"/>
                  </a:lnTo>
                  <a:lnTo>
                    <a:pt x="2387195" y="1335126"/>
                  </a:lnTo>
                  <a:lnTo>
                    <a:pt x="2349474" y="1382997"/>
                  </a:lnTo>
                  <a:lnTo>
                    <a:pt x="2310684" y="1430806"/>
                  </a:lnTo>
                  <a:lnTo>
                    <a:pt x="2270825" y="1478476"/>
                  </a:lnTo>
                  <a:lnTo>
                    <a:pt x="2229894" y="1525934"/>
                  </a:lnTo>
                  <a:lnTo>
                    <a:pt x="2187892" y="1573103"/>
                  </a:lnTo>
                  <a:lnTo>
                    <a:pt x="2144817" y="1619908"/>
                  </a:lnTo>
                  <a:lnTo>
                    <a:pt x="2100667" y="1666275"/>
                  </a:lnTo>
                  <a:lnTo>
                    <a:pt x="2055442" y="1712127"/>
                  </a:lnTo>
                  <a:lnTo>
                    <a:pt x="2009140" y="1757391"/>
                  </a:lnTo>
                  <a:lnTo>
                    <a:pt x="1961761" y="1801990"/>
                  </a:lnTo>
                  <a:lnTo>
                    <a:pt x="1913302" y="1845849"/>
                  </a:lnTo>
                  <a:lnTo>
                    <a:pt x="1858766" y="1893253"/>
                  </a:lnTo>
                  <a:lnTo>
                    <a:pt x="1803349" y="1939551"/>
                  </a:lnTo>
                  <a:lnTo>
                    <a:pt x="1747151" y="1984743"/>
                  </a:lnTo>
                  <a:lnTo>
                    <a:pt x="1690271" y="2028830"/>
                  </a:lnTo>
                  <a:lnTo>
                    <a:pt x="1632810" y="2071814"/>
                  </a:lnTo>
                  <a:lnTo>
                    <a:pt x="1574866" y="2113695"/>
                  </a:lnTo>
                  <a:lnTo>
                    <a:pt x="1516540" y="2154475"/>
                  </a:lnTo>
                  <a:lnTo>
                    <a:pt x="1457930" y="2194154"/>
                  </a:lnTo>
                  <a:lnTo>
                    <a:pt x="1399137" y="2232734"/>
                  </a:lnTo>
                  <a:lnTo>
                    <a:pt x="1340261" y="2270216"/>
                  </a:lnTo>
                  <a:lnTo>
                    <a:pt x="1281400" y="2306601"/>
                  </a:lnTo>
                  <a:lnTo>
                    <a:pt x="1222655" y="2341889"/>
                  </a:lnTo>
                  <a:lnTo>
                    <a:pt x="1164125" y="2376083"/>
                  </a:lnTo>
                  <a:lnTo>
                    <a:pt x="1105910" y="2409182"/>
                  </a:lnTo>
                  <a:lnTo>
                    <a:pt x="1048109" y="2441188"/>
                  </a:lnTo>
                  <a:lnTo>
                    <a:pt x="990823" y="2472102"/>
                  </a:lnTo>
                  <a:lnTo>
                    <a:pt x="934150" y="2501925"/>
                  </a:lnTo>
                  <a:lnTo>
                    <a:pt x="878190" y="2530659"/>
                  </a:lnTo>
                  <a:lnTo>
                    <a:pt x="823043" y="2558303"/>
                  </a:lnTo>
                  <a:lnTo>
                    <a:pt x="768809" y="2584860"/>
                  </a:lnTo>
                  <a:lnTo>
                    <a:pt x="715587" y="2610330"/>
                  </a:lnTo>
                  <a:lnTo>
                    <a:pt x="663477" y="2634714"/>
                  </a:lnTo>
                  <a:lnTo>
                    <a:pt x="612578" y="2658013"/>
                  </a:lnTo>
                  <a:lnTo>
                    <a:pt x="562990" y="2680229"/>
                  </a:lnTo>
                  <a:lnTo>
                    <a:pt x="514813" y="2701363"/>
                  </a:lnTo>
                  <a:lnTo>
                    <a:pt x="468147" y="2721414"/>
                  </a:lnTo>
                  <a:lnTo>
                    <a:pt x="423090" y="2740386"/>
                  </a:lnTo>
                  <a:lnTo>
                    <a:pt x="379744" y="2758278"/>
                  </a:lnTo>
                  <a:lnTo>
                    <a:pt x="338206" y="2775091"/>
                  </a:lnTo>
                  <a:lnTo>
                    <a:pt x="298577" y="2790827"/>
                  </a:lnTo>
                  <a:lnTo>
                    <a:pt x="260957" y="2805487"/>
                  </a:lnTo>
                  <a:lnTo>
                    <a:pt x="161143" y="2843020"/>
                  </a:lnTo>
                  <a:lnTo>
                    <a:pt x="106470" y="2862680"/>
                  </a:lnTo>
                  <a:lnTo>
                    <a:pt x="62222" y="2878059"/>
                  </a:lnTo>
                  <a:lnTo>
                    <a:pt x="0" y="2898602"/>
                  </a:lnTo>
                  <a:lnTo>
                    <a:pt x="61401" y="3098827"/>
                  </a:lnTo>
                  <a:lnTo>
                    <a:pt x="152376" y="3068904"/>
                  </a:lnTo>
                  <a:lnTo>
                    <a:pt x="201631" y="3051694"/>
                  </a:lnTo>
                  <a:lnTo>
                    <a:pt x="259998" y="3030588"/>
                  </a:lnTo>
                  <a:lnTo>
                    <a:pt x="326808" y="3005557"/>
                  </a:lnTo>
                  <a:lnTo>
                    <a:pt x="363169" y="2991562"/>
                  </a:lnTo>
                  <a:lnTo>
                    <a:pt x="401391" y="2976577"/>
                  </a:lnTo>
                  <a:lnTo>
                    <a:pt x="441388" y="2960597"/>
                  </a:lnTo>
                  <a:lnTo>
                    <a:pt x="483078" y="2943619"/>
                  </a:lnTo>
                  <a:lnTo>
                    <a:pt x="526377" y="2925641"/>
                  </a:lnTo>
                  <a:lnTo>
                    <a:pt x="571201" y="2906659"/>
                  </a:lnTo>
                  <a:lnTo>
                    <a:pt x="617466" y="2886669"/>
                  </a:lnTo>
                  <a:lnTo>
                    <a:pt x="665089" y="2865669"/>
                  </a:lnTo>
                  <a:lnTo>
                    <a:pt x="713987" y="2843655"/>
                  </a:lnTo>
                  <a:lnTo>
                    <a:pt x="764074" y="2820623"/>
                  </a:lnTo>
                  <a:lnTo>
                    <a:pt x="815269" y="2796571"/>
                  </a:lnTo>
                  <a:lnTo>
                    <a:pt x="867487" y="2771495"/>
                  </a:lnTo>
                  <a:lnTo>
                    <a:pt x="920644" y="2745391"/>
                  </a:lnTo>
                  <a:lnTo>
                    <a:pt x="974657" y="2718257"/>
                  </a:lnTo>
                  <a:lnTo>
                    <a:pt x="1029443" y="2690090"/>
                  </a:lnTo>
                  <a:lnTo>
                    <a:pt x="1084917" y="2660885"/>
                  </a:lnTo>
                  <a:lnTo>
                    <a:pt x="1140996" y="2630639"/>
                  </a:lnTo>
                  <a:lnTo>
                    <a:pt x="1197596" y="2599350"/>
                  </a:lnTo>
                  <a:lnTo>
                    <a:pt x="1254634" y="2567014"/>
                  </a:lnTo>
                  <a:lnTo>
                    <a:pt x="1312026" y="2533627"/>
                  </a:lnTo>
                  <a:lnTo>
                    <a:pt x="1369688" y="2499187"/>
                  </a:lnTo>
                  <a:lnTo>
                    <a:pt x="1427537" y="2463690"/>
                  </a:lnTo>
                  <a:lnTo>
                    <a:pt x="1485489" y="2427132"/>
                  </a:lnTo>
                  <a:lnTo>
                    <a:pt x="1543461" y="2389511"/>
                  </a:lnTo>
                  <a:lnTo>
                    <a:pt x="1601368" y="2350823"/>
                  </a:lnTo>
                  <a:lnTo>
                    <a:pt x="1659127" y="2311065"/>
                  </a:lnTo>
                  <a:lnTo>
                    <a:pt x="1716654" y="2270233"/>
                  </a:lnTo>
                  <a:lnTo>
                    <a:pt x="1773867" y="2228325"/>
                  </a:lnTo>
                  <a:lnTo>
                    <a:pt x="1830680" y="2185336"/>
                  </a:lnTo>
                  <a:lnTo>
                    <a:pt x="1887011" y="2141264"/>
                  </a:lnTo>
                  <a:lnTo>
                    <a:pt x="1942776" y="2096105"/>
                  </a:lnTo>
                  <a:lnTo>
                    <a:pt x="1997891" y="2049857"/>
                  </a:lnTo>
                  <a:lnTo>
                    <a:pt x="2052272" y="2002514"/>
                  </a:lnTo>
                  <a:lnTo>
                    <a:pt x="2101204" y="1958290"/>
                  </a:lnTo>
                  <a:lnTo>
                    <a:pt x="2149056" y="1913431"/>
                  </a:lnTo>
                  <a:lnTo>
                    <a:pt x="2195833" y="1868000"/>
                  </a:lnTo>
                  <a:lnTo>
                    <a:pt x="2241536" y="1822063"/>
                  </a:lnTo>
                  <a:lnTo>
                    <a:pt x="2286170" y="1775685"/>
                  </a:lnTo>
                  <a:lnTo>
                    <a:pt x="2329737" y="1728929"/>
                  </a:lnTo>
                  <a:lnTo>
                    <a:pt x="2372240" y="1681861"/>
                  </a:lnTo>
                  <a:lnTo>
                    <a:pt x="2413684" y="1634544"/>
                  </a:lnTo>
                  <a:lnTo>
                    <a:pt x="2454070" y="1587044"/>
                  </a:lnTo>
                  <a:lnTo>
                    <a:pt x="2493403" y="1539424"/>
                  </a:lnTo>
                  <a:lnTo>
                    <a:pt x="2531686" y="1491750"/>
                  </a:lnTo>
                  <a:lnTo>
                    <a:pt x="2568920" y="1444086"/>
                  </a:lnTo>
                  <a:lnTo>
                    <a:pt x="2605111" y="1396496"/>
                  </a:lnTo>
                  <a:lnTo>
                    <a:pt x="2640261" y="1349045"/>
                  </a:lnTo>
                  <a:lnTo>
                    <a:pt x="2674373" y="1301797"/>
                  </a:lnTo>
                  <a:lnTo>
                    <a:pt x="2707450" y="1254818"/>
                  </a:lnTo>
                  <a:lnTo>
                    <a:pt x="2739497" y="1208171"/>
                  </a:lnTo>
                  <a:lnTo>
                    <a:pt x="2770515" y="1161921"/>
                  </a:lnTo>
                  <a:lnTo>
                    <a:pt x="2800508" y="1116132"/>
                  </a:lnTo>
                  <a:lnTo>
                    <a:pt x="2829479" y="1070870"/>
                  </a:lnTo>
                  <a:lnTo>
                    <a:pt x="2857431" y="1026198"/>
                  </a:lnTo>
                  <a:lnTo>
                    <a:pt x="2884369" y="982182"/>
                  </a:lnTo>
                  <a:lnTo>
                    <a:pt x="2910294" y="938885"/>
                  </a:lnTo>
                  <a:lnTo>
                    <a:pt x="2935210" y="896372"/>
                  </a:lnTo>
                  <a:lnTo>
                    <a:pt x="2959121" y="854708"/>
                  </a:lnTo>
                  <a:lnTo>
                    <a:pt x="2982029" y="813957"/>
                  </a:lnTo>
                  <a:lnTo>
                    <a:pt x="3003937" y="774184"/>
                  </a:lnTo>
                  <a:lnTo>
                    <a:pt x="3024850" y="735453"/>
                  </a:lnTo>
                  <a:lnTo>
                    <a:pt x="3044769" y="697828"/>
                  </a:lnTo>
                  <a:lnTo>
                    <a:pt x="3063699" y="661376"/>
                  </a:lnTo>
                  <a:lnTo>
                    <a:pt x="3081642" y="626159"/>
                  </a:lnTo>
                  <a:lnTo>
                    <a:pt x="3114581" y="559690"/>
                  </a:lnTo>
                  <a:lnTo>
                    <a:pt x="3143613" y="498939"/>
                  </a:lnTo>
                  <a:lnTo>
                    <a:pt x="3168762" y="444422"/>
                  </a:lnTo>
                  <a:lnTo>
                    <a:pt x="3190055" y="396655"/>
                  </a:lnTo>
                  <a:lnTo>
                    <a:pt x="3199263" y="375465"/>
                  </a:lnTo>
                  <a:lnTo>
                    <a:pt x="3302569" y="419118"/>
                  </a:lnTo>
                  <a:lnTo>
                    <a:pt x="3236812" y="0"/>
                  </a:lnTo>
                  <a:close/>
                </a:path>
              </a:pathLst>
            </a:custGeom>
            <a:solidFill>
              <a:srgbClr val="FF0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43994" y="7535799"/>
              <a:ext cx="3239770" cy="3025775"/>
            </a:xfrm>
            <a:custGeom>
              <a:avLst/>
              <a:gdLst/>
              <a:ahLst/>
              <a:cxnLst/>
              <a:rect l="l" t="t" r="r" b="b"/>
              <a:pathLst>
                <a:path w="3239770" h="3025775">
                  <a:moveTo>
                    <a:pt x="3236812" y="0"/>
                  </a:moveTo>
                  <a:lnTo>
                    <a:pt x="2890446" y="244987"/>
                  </a:lnTo>
                  <a:lnTo>
                    <a:pt x="3005908" y="293771"/>
                  </a:lnTo>
                  <a:lnTo>
                    <a:pt x="2986270" y="337999"/>
                  </a:lnTo>
                  <a:lnTo>
                    <a:pt x="2962476" y="389799"/>
                  </a:lnTo>
                  <a:lnTo>
                    <a:pt x="2934517" y="448570"/>
                  </a:lnTo>
                  <a:lnTo>
                    <a:pt x="2902384" y="513709"/>
                  </a:lnTo>
                  <a:lnTo>
                    <a:pt x="2884750" y="548479"/>
                  </a:lnTo>
                  <a:lnTo>
                    <a:pt x="2866068" y="584616"/>
                  </a:lnTo>
                  <a:lnTo>
                    <a:pt x="2846338" y="622044"/>
                  </a:lnTo>
                  <a:lnTo>
                    <a:pt x="2825560" y="660688"/>
                  </a:lnTo>
                  <a:lnTo>
                    <a:pt x="2803730" y="700473"/>
                  </a:lnTo>
                  <a:lnTo>
                    <a:pt x="2780850" y="741323"/>
                  </a:lnTo>
                  <a:lnTo>
                    <a:pt x="2756916" y="783164"/>
                  </a:lnTo>
                  <a:lnTo>
                    <a:pt x="2731929" y="825920"/>
                  </a:lnTo>
                  <a:lnTo>
                    <a:pt x="2705887" y="869516"/>
                  </a:lnTo>
                  <a:lnTo>
                    <a:pt x="2678789" y="913877"/>
                  </a:lnTo>
                  <a:lnTo>
                    <a:pt x="2650633" y="958927"/>
                  </a:lnTo>
                  <a:lnTo>
                    <a:pt x="2621420" y="1004592"/>
                  </a:lnTo>
                  <a:lnTo>
                    <a:pt x="2591147" y="1050795"/>
                  </a:lnTo>
                  <a:lnTo>
                    <a:pt x="2559813" y="1097463"/>
                  </a:lnTo>
                  <a:lnTo>
                    <a:pt x="2527417" y="1144519"/>
                  </a:lnTo>
                  <a:lnTo>
                    <a:pt x="2493959" y="1191889"/>
                  </a:lnTo>
                  <a:lnTo>
                    <a:pt x="2459437" y="1239497"/>
                  </a:lnTo>
                  <a:lnTo>
                    <a:pt x="2423849" y="1287268"/>
                  </a:lnTo>
                  <a:lnTo>
                    <a:pt x="2387195" y="1335126"/>
                  </a:lnTo>
                  <a:lnTo>
                    <a:pt x="2349474" y="1382997"/>
                  </a:lnTo>
                  <a:lnTo>
                    <a:pt x="2310684" y="1430806"/>
                  </a:lnTo>
                  <a:lnTo>
                    <a:pt x="2270825" y="1478476"/>
                  </a:lnTo>
                  <a:lnTo>
                    <a:pt x="2229894" y="1525934"/>
                  </a:lnTo>
                  <a:lnTo>
                    <a:pt x="2187892" y="1573103"/>
                  </a:lnTo>
                  <a:lnTo>
                    <a:pt x="2144817" y="1619908"/>
                  </a:lnTo>
                  <a:lnTo>
                    <a:pt x="2100667" y="1666275"/>
                  </a:lnTo>
                  <a:lnTo>
                    <a:pt x="2055442" y="1712127"/>
                  </a:lnTo>
                  <a:lnTo>
                    <a:pt x="2009140" y="1757391"/>
                  </a:lnTo>
                  <a:lnTo>
                    <a:pt x="1961761" y="1801990"/>
                  </a:lnTo>
                  <a:lnTo>
                    <a:pt x="1913302" y="1845849"/>
                  </a:lnTo>
                  <a:lnTo>
                    <a:pt x="1858766" y="1893253"/>
                  </a:lnTo>
                  <a:lnTo>
                    <a:pt x="1803349" y="1939551"/>
                  </a:lnTo>
                  <a:lnTo>
                    <a:pt x="1747151" y="1984743"/>
                  </a:lnTo>
                  <a:lnTo>
                    <a:pt x="1690271" y="2028830"/>
                  </a:lnTo>
                  <a:lnTo>
                    <a:pt x="1632810" y="2071814"/>
                  </a:lnTo>
                  <a:lnTo>
                    <a:pt x="1574866" y="2113695"/>
                  </a:lnTo>
                  <a:lnTo>
                    <a:pt x="1516540" y="2154475"/>
                  </a:lnTo>
                  <a:lnTo>
                    <a:pt x="1457930" y="2194154"/>
                  </a:lnTo>
                  <a:lnTo>
                    <a:pt x="1399137" y="2232734"/>
                  </a:lnTo>
                  <a:lnTo>
                    <a:pt x="1340261" y="2270216"/>
                  </a:lnTo>
                  <a:lnTo>
                    <a:pt x="1281400" y="2306601"/>
                  </a:lnTo>
                  <a:lnTo>
                    <a:pt x="1222655" y="2341889"/>
                  </a:lnTo>
                  <a:lnTo>
                    <a:pt x="1164125" y="2376083"/>
                  </a:lnTo>
                  <a:lnTo>
                    <a:pt x="1105910" y="2409182"/>
                  </a:lnTo>
                  <a:lnTo>
                    <a:pt x="1048109" y="2441188"/>
                  </a:lnTo>
                  <a:lnTo>
                    <a:pt x="990823" y="2472102"/>
                  </a:lnTo>
                  <a:lnTo>
                    <a:pt x="934150" y="2501925"/>
                  </a:lnTo>
                  <a:lnTo>
                    <a:pt x="878190" y="2530659"/>
                  </a:lnTo>
                  <a:lnTo>
                    <a:pt x="823043" y="2558303"/>
                  </a:lnTo>
                  <a:lnTo>
                    <a:pt x="768809" y="2584860"/>
                  </a:lnTo>
                  <a:lnTo>
                    <a:pt x="715587" y="2610330"/>
                  </a:lnTo>
                  <a:lnTo>
                    <a:pt x="663477" y="2634714"/>
                  </a:lnTo>
                  <a:lnTo>
                    <a:pt x="612578" y="2658013"/>
                  </a:lnTo>
                  <a:lnTo>
                    <a:pt x="562990" y="2680229"/>
                  </a:lnTo>
                  <a:lnTo>
                    <a:pt x="514813" y="2701363"/>
                  </a:lnTo>
                  <a:lnTo>
                    <a:pt x="468147" y="2721414"/>
                  </a:lnTo>
                  <a:lnTo>
                    <a:pt x="423090" y="2740386"/>
                  </a:lnTo>
                  <a:lnTo>
                    <a:pt x="379744" y="2758278"/>
                  </a:lnTo>
                  <a:lnTo>
                    <a:pt x="338206" y="2775091"/>
                  </a:lnTo>
                  <a:lnTo>
                    <a:pt x="298577" y="2790827"/>
                  </a:lnTo>
                  <a:lnTo>
                    <a:pt x="260957" y="2805487"/>
                  </a:lnTo>
                  <a:lnTo>
                    <a:pt x="161143" y="2843020"/>
                  </a:lnTo>
                  <a:lnTo>
                    <a:pt x="106470" y="2862680"/>
                  </a:lnTo>
                  <a:lnTo>
                    <a:pt x="62222" y="2878059"/>
                  </a:lnTo>
                  <a:lnTo>
                    <a:pt x="0" y="2898602"/>
                  </a:lnTo>
                  <a:lnTo>
                    <a:pt x="19517" y="3025530"/>
                  </a:lnTo>
                  <a:lnTo>
                    <a:pt x="71018" y="3009979"/>
                  </a:lnTo>
                  <a:lnTo>
                    <a:pt x="110492" y="2997568"/>
                  </a:lnTo>
                  <a:lnTo>
                    <a:pt x="159747" y="2981535"/>
                  </a:lnTo>
                  <a:lnTo>
                    <a:pt x="218114" y="2961821"/>
                  </a:lnTo>
                  <a:lnTo>
                    <a:pt x="284924" y="2938370"/>
                  </a:lnTo>
                  <a:lnTo>
                    <a:pt x="321286" y="2925224"/>
                  </a:lnTo>
                  <a:lnTo>
                    <a:pt x="359507" y="2911123"/>
                  </a:lnTo>
                  <a:lnTo>
                    <a:pt x="399505" y="2896058"/>
                  </a:lnTo>
                  <a:lnTo>
                    <a:pt x="441195" y="2880023"/>
                  </a:lnTo>
                  <a:lnTo>
                    <a:pt x="484494" y="2863010"/>
                  </a:lnTo>
                  <a:lnTo>
                    <a:pt x="529317" y="2845013"/>
                  </a:lnTo>
                  <a:lnTo>
                    <a:pt x="575583" y="2826024"/>
                  </a:lnTo>
                  <a:lnTo>
                    <a:pt x="623206" y="2806036"/>
                  </a:lnTo>
                  <a:lnTo>
                    <a:pt x="672103" y="2785041"/>
                  </a:lnTo>
                  <a:lnTo>
                    <a:pt x="722191" y="2763033"/>
                  </a:lnTo>
                  <a:lnTo>
                    <a:pt x="773385" y="2740005"/>
                  </a:lnTo>
                  <a:lnTo>
                    <a:pt x="825603" y="2715948"/>
                  </a:lnTo>
                  <a:lnTo>
                    <a:pt x="878761" y="2690857"/>
                  </a:lnTo>
                  <a:lnTo>
                    <a:pt x="932774" y="2664723"/>
                  </a:lnTo>
                  <a:lnTo>
                    <a:pt x="987559" y="2637541"/>
                  </a:lnTo>
                  <a:lnTo>
                    <a:pt x="1043033" y="2609301"/>
                  </a:lnTo>
                  <a:lnTo>
                    <a:pt x="1099112" y="2579998"/>
                  </a:lnTo>
                  <a:lnTo>
                    <a:pt x="1155713" y="2549624"/>
                  </a:lnTo>
                  <a:lnTo>
                    <a:pt x="1212751" y="2518172"/>
                  </a:lnTo>
                  <a:lnTo>
                    <a:pt x="1270143" y="2485635"/>
                  </a:lnTo>
                  <a:lnTo>
                    <a:pt x="1327805" y="2452006"/>
                  </a:lnTo>
                  <a:lnTo>
                    <a:pt x="1385654" y="2417277"/>
                  </a:lnTo>
                  <a:lnTo>
                    <a:pt x="1443606" y="2381441"/>
                  </a:lnTo>
                  <a:lnTo>
                    <a:pt x="1501577" y="2344491"/>
                  </a:lnTo>
                  <a:lnTo>
                    <a:pt x="1559484" y="2306420"/>
                  </a:lnTo>
                  <a:lnTo>
                    <a:pt x="1617243" y="2267221"/>
                  </a:lnTo>
                  <a:lnTo>
                    <a:pt x="1674771" y="2226886"/>
                  </a:lnTo>
                  <a:lnTo>
                    <a:pt x="1731983" y="2185409"/>
                  </a:lnTo>
                  <a:lnTo>
                    <a:pt x="1788797" y="2142782"/>
                  </a:lnTo>
                  <a:lnTo>
                    <a:pt x="1845128" y="2098997"/>
                  </a:lnTo>
                  <a:lnTo>
                    <a:pt x="1900892" y="2054049"/>
                  </a:lnTo>
                  <a:lnTo>
                    <a:pt x="1956007" y="2007929"/>
                  </a:lnTo>
                  <a:lnTo>
                    <a:pt x="2010389" y="1960631"/>
                  </a:lnTo>
                  <a:lnTo>
                    <a:pt x="2059282" y="1916387"/>
                  </a:lnTo>
                  <a:lnTo>
                    <a:pt x="2107021" y="1871471"/>
                  </a:lnTo>
                  <a:lnTo>
                    <a:pt x="2153613" y="1825949"/>
                  </a:lnTo>
                  <a:lnTo>
                    <a:pt x="2199066" y="1779887"/>
                  </a:lnTo>
                  <a:lnTo>
                    <a:pt x="2243386" y="1733352"/>
                  </a:lnTo>
                  <a:lnTo>
                    <a:pt x="2286581" y="1686410"/>
                  </a:lnTo>
                  <a:lnTo>
                    <a:pt x="2328657" y="1639127"/>
                  </a:lnTo>
                  <a:lnTo>
                    <a:pt x="2369622" y="1591572"/>
                  </a:lnTo>
                  <a:lnTo>
                    <a:pt x="2409483" y="1543808"/>
                  </a:lnTo>
                  <a:lnTo>
                    <a:pt x="2448248" y="1495905"/>
                  </a:lnTo>
                  <a:lnTo>
                    <a:pt x="2485922" y="1447926"/>
                  </a:lnTo>
                  <a:lnTo>
                    <a:pt x="2522513" y="1399940"/>
                  </a:lnTo>
                  <a:lnTo>
                    <a:pt x="2558030" y="1352013"/>
                  </a:lnTo>
                  <a:lnTo>
                    <a:pt x="2592477" y="1304211"/>
                  </a:lnTo>
                  <a:lnTo>
                    <a:pt x="2625863" y="1256601"/>
                  </a:lnTo>
                  <a:lnTo>
                    <a:pt x="2658195" y="1209249"/>
                  </a:lnTo>
                  <a:lnTo>
                    <a:pt x="2689480" y="1162221"/>
                  </a:lnTo>
                  <a:lnTo>
                    <a:pt x="2719726" y="1115585"/>
                  </a:lnTo>
                  <a:lnTo>
                    <a:pt x="2748938" y="1069406"/>
                  </a:lnTo>
                  <a:lnTo>
                    <a:pt x="2777124" y="1023751"/>
                  </a:lnTo>
                  <a:lnTo>
                    <a:pt x="2804292" y="978687"/>
                  </a:lnTo>
                  <a:lnTo>
                    <a:pt x="2830449" y="934280"/>
                  </a:lnTo>
                  <a:lnTo>
                    <a:pt x="2855601" y="890596"/>
                  </a:lnTo>
                  <a:lnTo>
                    <a:pt x="2879756" y="847703"/>
                  </a:lnTo>
                  <a:lnTo>
                    <a:pt x="2902921" y="805666"/>
                  </a:lnTo>
                  <a:lnTo>
                    <a:pt x="2925104" y="764552"/>
                  </a:lnTo>
                  <a:lnTo>
                    <a:pt x="2946310" y="724428"/>
                  </a:lnTo>
                  <a:lnTo>
                    <a:pt x="2966548" y="685360"/>
                  </a:lnTo>
                  <a:lnTo>
                    <a:pt x="2985824" y="647414"/>
                  </a:lnTo>
                  <a:lnTo>
                    <a:pt x="3004146" y="610657"/>
                  </a:lnTo>
                  <a:lnTo>
                    <a:pt x="3021520" y="575156"/>
                  </a:lnTo>
                  <a:lnTo>
                    <a:pt x="3053456" y="508186"/>
                  </a:lnTo>
                  <a:lnTo>
                    <a:pt x="3081687" y="447035"/>
                  </a:lnTo>
                  <a:lnTo>
                    <a:pt x="3106273" y="392236"/>
                  </a:lnTo>
                  <a:lnTo>
                    <a:pt x="3136438" y="323110"/>
                  </a:lnTo>
                  <a:lnTo>
                    <a:pt x="3239744" y="345821"/>
                  </a:lnTo>
                  <a:lnTo>
                    <a:pt x="323681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604388" y="7874342"/>
              <a:ext cx="236432" cy="98342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9398478" y="7966020"/>
              <a:ext cx="2433320" cy="1967230"/>
            </a:xfrm>
            <a:custGeom>
              <a:avLst/>
              <a:gdLst/>
              <a:ahLst/>
              <a:cxnLst/>
              <a:rect l="l" t="t" r="r" b="b"/>
              <a:pathLst>
                <a:path w="2433320" h="1967229">
                  <a:moveTo>
                    <a:pt x="2415078" y="0"/>
                  </a:moveTo>
                  <a:lnTo>
                    <a:pt x="2409193" y="2059"/>
                  </a:lnTo>
                  <a:lnTo>
                    <a:pt x="635614" y="1053954"/>
                  </a:lnTo>
                  <a:lnTo>
                    <a:pt x="172445" y="1377577"/>
                  </a:lnTo>
                  <a:lnTo>
                    <a:pt x="164895" y="1380294"/>
                  </a:lnTo>
                  <a:lnTo>
                    <a:pt x="126338" y="1407297"/>
                  </a:lnTo>
                  <a:lnTo>
                    <a:pt x="93130" y="1449236"/>
                  </a:lnTo>
                  <a:lnTo>
                    <a:pt x="59289" y="1518003"/>
                  </a:lnTo>
                  <a:lnTo>
                    <a:pt x="43570" y="1564504"/>
                  </a:lnTo>
                  <a:lnTo>
                    <a:pt x="29419" y="1620180"/>
                  </a:lnTo>
                  <a:lnTo>
                    <a:pt x="17411" y="1685854"/>
                  </a:lnTo>
                  <a:lnTo>
                    <a:pt x="8122" y="1762348"/>
                  </a:lnTo>
                  <a:lnTo>
                    <a:pt x="2126" y="1850485"/>
                  </a:lnTo>
                  <a:lnTo>
                    <a:pt x="0" y="1951089"/>
                  </a:lnTo>
                  <a:lnTo>
                    <a:pt x="0" y="1959759"/>
                  </a:lnTo>
                  <a:lnTo>
                    <a:pt x="7025" y="1966795"/>
                  </a:lnTo>
                  <a:lnTo>
                    <a:pt x="15706" y="1966795"/>
                  </a:lnTo>
                  <a:lnTo>
                    <a:pt x="24386" y="1966795"/>
                  </a:lnTo>
                  <a:lnTo>
                    <a:pt x="31412" y="1959759"/>
                  </a:lnTo>
                  <a:lnTo>
                    <a:pt x="31412" y="1951089"/>
                  </a:lnTo>
                  <a:lnTo>
                    <a:pt x="33922" y="1842295"/>
                  </a:lnTo>
                  <a:lnTo>
                    <a:pt x="40910" y="1749012"/>
                  </a:lnTo>
                  <a:lnTo>
                    <a:pt x="51566" y="1670054"/>
                  </a:lnTo>
                  <a:lnTo>
                    <a:pt x="65081" y="1604237"/>
                  </a:lnTo>
                  <a:lnTo>
                    <a:pt x="80642" y="1550374"/>
                  </a:lnTo>
                  <a:lnTo>
                    <a:pt x="97440" y="1507281"/>
                  </a:lnTo>
                  <a:lnTo>
                    <a:pt x="131505" y="1448661"/>
                  </a:lnTo>
                  <a:lnTo>
                    <a:pt x="160791" y="1418894"/>
                  </a:lnTo>
                  <a:lnTo>
                    <a:pt x="183910" y="1407231"/>
                  </a:lnTo>
                  <a:lnTo>
                    <a:pt x="186130" y="1406330"/>
                  </a:lnTo>
                  <a:lnTo>
                    <a:pt x="652137" y="1080675"/>
                  </a:lnTo>
                  <a:lnTo>
                    <a:pt x="2425214" y="29074"/>
                  </a:lnTo>
                  <a:lnTo>
                    <a:pt x="2429845" y="24897"/>
                  </a:lnTo>
                  <a:lnTo>
                    <a:pt x="2432423" y="19458"/>
                  </a:lnTo>
                  <a:lnTo>
                    <a:pt x="2432770" y="13447"/>
                  </a:lnTo>
                  <a:lnTo>
                    <a:pt x="2430711" y="7556"/>
                  </a:lnTo>
                  <a:lnTo>
                    <a:pt x="2426529" y="2925"/>
                  </a:lnTo>
                  <a:lnTo>
                    <a:pt x="2421087" y="347"/>
                  </a:lnTo>
                  <a:lnTo>
                    <a:pt x="2415078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398478" y="7966020"/>
              <a:ext cx="2433320" cy="1967230"/>
            </a:xfrm>
            <a:custGeom>
              <a:avLst/>
              <a:gdLst/>
              <a:ahLst/>
              <a:cxnLst/>
              <a:rect l="l" t="t" r="r" b="b"/>
              <a:pathLst>
                <a:path w="2433320" h="1967229">
                  <a:moveTo>
                    <a:pt x="2415078" y="0"/>
                  </a:moveTo>
                  <a:lnTo>
                    <a:pt x="2409193" y="2059"/>
                  </a:lnTo>
                  <a:lnTo>
                    <a:pt x="635614" y="1053954"/>
                  </a:lnTo>
                  <a:lnTo>
                    <a:pt x="172445" y="1377577"/>
                  </a:lnTo>
                  <a:lnTo>
                    <a:pt x="164895" y="1380294"/>
                  </a:lnTo>
                  <a:lnTo>
                    <a:pt x="126338" y="1407297"/>
                  </a:lnTo>
                  <a:lnTo>
                    <a:pt x="93130" y="1449236"/>
                  </a:lnTo>
                  <a:lnTo>
                    <a:pt x="59289" y="1518003"/>
                  </a:lnTo>
                  <a:lnTo>
                    <a:pt x="43570" y="1564504"/>
                  </a:lnTo>
                  <a:lnTo>
                    <a:pt x="29419" y="1620180"/>
                  </a:lnTo>
                  <a:lnTo>
                    <a:pt x="17411" y="1685854"/>
                  </a:lnTo>
                  <a:lnTo>
                    <a:pt x="8122" y="1762348"/>
                  </a:lnTo>
                  <a:lnTo>
                    <a:pt x="2126" y="1850485"/>
                  </a:lnTo>
                  <a:lnTo>
                    <a:pt x="0" y="1951089"/>
                  </a:lnTo>
                  <a:lnTo>
                    <a:pt x="0" y="1959759"/>
                  </a:lnTo>
                  <a:lnTo>
                    <a:pt x="7025" y="1966795"/>
                  </a:lnTo>
                  <a:lnTo>
                    <a:pt x="15706" y="1966795"/>
                  </a:lnTo>
                  <a:lnTo>
                    <a:pt x="24386" y="1966795"/>
                  </a:lnTo>
                  <a:lnTo>
                    <a:pt x="31412" y="1959759"/>
                  </a:lnTo>
                  <a:lnTo>
                    <a:pt x="31412" y="1951089"/>
                  </a:lnTo>
                  <a:lnTo>
                    <a:pt x="33922" y="1842295"/>
                  </a:lnTo>
                  <a:lnTo>
                    <a:pt x="40910" y="1749012"/>
                  </a:lnTo>
                  <a:lnTo>
                    <a:pt x="51566" y="1670054"/>
                  </a:lnTo>
                  <a:lnTo>
                    <a:pt x="65081" y="1604237"/>
                  </a:lnTo>
                  <a:lnTo>
                    <a:pt x="80642" y="1550374"/>
                  </a:lnTo>
                  <a:lnTo>
                    <a:pt x="97440" y="1507281"/>
                  </a:lnTo>
                  <a:lnTo>
                    <a:pt x="131505" y="1448661"/>
                  </a:lnTo>
                  <a:lnTo>
                    <a:pt x="160791" y="1418894"/>
                  </a:lnTo>
                  <a:lnTo>
                    <a:pt x="183910" y="1407231"/>
                  </a:lnTo>
                  <a:lnTo>
                    <a:pt x="186130" y="1406330"/>
                  </a:lnTo>
                  <a:lnTo>
                    <a:pt x="652137" y="1080675"/>
                  </a:lnTo>
                  <a:lnTo>
                    <a:pt x="2425214" y="29074"/>
                  </a:lnTo>
                  <a:lnTo>
                    <a:pt x="2429845" y="24897"/>
                  </a:lnTo>
                  <a:lnTo>
                    <a:pt x="2432423" y="19458"/>
                  </a:lnTo>
                  <a:lnTo>
                    <a:pt x="2432770" y="13447"/>
                  </a:lnTo>
                  <a:lnTo>
                    <a:pt x="2430711" y="7556"/>
                  </a:lnTo>
                  <a:lnTo>
                    <a:pt x="2426529" y="2925"/>
                  </a:lnTo>
                  <a:lnTo>
                    <a:pt x="2421087" y="347"/>
                  </a:lnTo>
                  <a:lnTo>
                    <a:pt x="241507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322790" y="9302051"/>
              <a:ext cx="211987" cy="18481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354365" y="9302049"/>
              <a:ext cx="180413" cy="18020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928188" y="9023167"/>
              <a:ext cx="154644" cy="110677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9684511" y="9647274"/>
              <a:ext cx="501015" cy="935990"/>
            </a:xfrm>
            <a:custGeom>
              <a:avLst/>
              <a:gdLst/>
              <a:ahLst/>
              <a:cxnLst/>
              <a:rect l="l" t="t" r="r" b="b"/>
              <a:pathLst>
                <a:path w="501015" h="935990">
                  <a:moveTo>
                    <a:pt x="88374" y="0"/>
                  </a:moveTo>
                  <a:lnTo>
                    <a:pt x="71061" y="19035"/>
                  </a:lnTo>
                  <a:lnTo>
                    <a:pt x="34841" y="64644"/>
                  </a:lnTo>
                  <a:lnTo>
                    <a:pt x="3295" y="119579"/>
                  </a:lnTo>
                  <a:lnTo>
                    <a:pt x="0" y="166591"/>
                  </a:lnTo>
                  <a:lnTo>
                    <a:pt x="12088" y="180236"/>
                  </a:lnTo>
                  <a:lnTo>
                    <a:pt x="66069" y="214712"/>
                  </a:lnTo>
                  <a:lnTo>
                    <a:pt x="103661" y="234128"/>
                  </a:lnTo>
                  <a:lnTo>
                    <a:pt x="170829" y="267118"/>
                  </a:lnTo>
                  <a:lnTo>
                    <a:pt x="221642" y="290331"/>
                  </a:lnTo>
                  <a:lnTo>
                    <a:pt x="281683" y="314761"/>
                  </a:lnTo>
                  <a:lnTo>
                    <a:pt x="376533" y="351402"/>
                  </a:lnTo>
                  <a:lnTo>
                    <a:pt x="371511" y="384811"/>
                  </a:lnTo>
                  <a:lnTo>
                    <a:pt x="365003" y="454770"/>
                  </a:lnTo>
                  <a:lnTo>
                    <a:pt x="360075" y="618232"/>
                  </a:lnTo>
                  <a:lnTo>
                    <a:pt x="362750" y="707085"/>
                  </a:lnTo>
                  <a:lnTo>
                    <a:pt x="374751" y="799061"/>
                  </a:lnTo>
                  <a:lnTo>
                    <a:pt x="399464" y="935887"/>
                  </a:lnTo>
                  <a:lnTo>
                    <a:pt x="445955" y="925626"/>
                  </a:lnTo>
                  <a:lnTo>
                    <a:pt x="451810" y="879495"/>
                  </a:lnTo>
                  <a:lnTo>
                    <a:pt x="465705" y="763432"/>
                  </a:lnTo>
                  <a:lnTo>
                    <a:pt x="482133" y="610930"/>
                  </a:lnTo>
                  <a:lnTo>
                    <a:pt x="495587" y="455483"/>
                  </a:lnTo>
                  <a:lnTo>
                    <a:pt x="499438" y="387264"/>
                  </a:lnTo>
                  <a:lnTo>
                    <a:pt x="500482" y="330814"/>
                  </a:lnTo>
                  <a:lnTo>
                    <a:pt x="498031" y="290287"/>
                  </a:lnTo>
                  <a:lnTo>
                    <a:pt x="472979" y="254699"/>
                  </a:lnTo>
                  <a:lnTo>
                    <a:pt x="440548" y="231336"/>
                  </a:lnTo>
                  <a:lnTo>
                    <a:pt x="397566" y="201865"/>
                  </a:lnTo>
                  <a:lnTo>
                    <a:pt x="347489" y="168406"/>
                  </a:lnTo>
                  <a:lnTo>
                    <a:pt x="293777" y="133080"/>
                  </a:lnTo>
                  <a:lnTo>
                    <a:pt x="239887" y="98007"/>
                  </a:lnTo>
                  <a:lnTo>
                    <a:pt x="102359" y="9247"/>
                  </a:lnTo>
                  <a:lnTo>
                    <a:pt x="88374" y="0"/>
                  </a:lnTo>
                  <a:close/>
                </a:path>
              </a:pathLst>
            </a:custGeom>
            <a:solidFill>
              <a:srgbClr val="FCC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788173" y="9745282"/>
              <a:ext cx="396875" cy="393065"/>
            </a:xfrm>
            <a:custGeom>
              <a:avLst/>
              <a:gdLst/>
              <a:ahLst/>
              <a:cxnLst/>
              <a:rect l="l" t="t" r="r" b="b"/>
              <a:pathLst>
                <a:path w="396875" h="393065">
                  <a:moveTo>
                    <a:pt x="136226" y="0"/>
                  </a:moveTo>
                  <a:lnTo>
                    <a:pt x="0" y="136121"/>
                  </a:lnTo>
                  <a:lnTo>
                    <a:pt x="67167" y="169111"/>
                  </a:lnTo>
                  <a:lnTo>
                    <a:pt x="117980" y="192323"/>
                  </a:lnTo>
                  <a:lnTo>
                    <a:pt x="178021" y="216753"/>
                  </a:lnTo>
                  <a:lnTo>
                    <a:pt x="272871" y="253395"/>
                  </a:lnTo>
                  <a:lnTo>
                    <a:pt x="267850" y="286804"/>
                  </a:lnTo>
                  <a:lnTo>
                    <a:pt x="264036" y="321351"/>
                  </a:lnTo>
                  <a:lnTo>
                    <a:pt x="261341" y="356762"/>
                  </a:lnTo>
                  <a:lnTo>
                    <a:pt x="259677" y="392762"/>
                  </a:lnTo>
                  <a:lnTo>
                    <a:pt x="289176" y="386984"/>
                  </a:lnTo>
                  <a:lnTo>
                    <a:pt x="355830" y="369615"/>
                  </a:lnTo>
                  <a:lnTo>
                    <a:pt x="395776" y="289256"/>
                  </a:lnTo>
                  <a:lnTo>
                    <a:pt x="396820" y="232807"/>
                  </a:lnTo>
                  <a:lnTo>
                    <a:pt x="394369" y="192279"/>
                  </a:lnTo>
                  <a:lnTo>
                    <a:pt x="369317" y="156692"/>
                  </a:lnTo>
                  <a:lnTo>
                    <a:pt x="336887" y="133329"/>
                  </a:lnTo>
                  <a:lnTo>
                    <a:pt x="293904" y="103858"/>
                  </a:lnTo>
                  <a:lnTo>
                    <a:pt x="243828" y="70399"/>
                  </a:lnTo>
                  <a:lnTo>
                    <a:pt x="190115" y="35073"/>
                  </a:lnTo>
                  <a:lnTo>
                    <a:pt x="136226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817605" y="9615048"/>
              <a:ext cx="918844" cy="943610"/>
            </a:xfrm>
            <a:custGeom>
              <a:avLst/>
              <a:gdLst/>
              <a:ahLst/>
              <a:cxnLst/>
              <a:rect l="l" t="t" r="r" b="b"/>
              <a:pathLst>
                <a:path w="918845" h="943609">
                  <a:moveTo>
                    <a:pt x="0" y="0"/>
                  </a:moveTo>
                  <a:lnTo>
                    <a:pt x="0" y="222946"/>
                  </a:lnTo>
                  <a:lnTo>
                    <a:pt x="482121" y="455661"/>
                  </a:lnTo>
                  <a:lnTo>
                    <a:pt x="553749" y="596907"/>
                  </a:lnTo>
                  <a:lnTo>
                    <a:pt x="620041" y="694766"/>
                  </a:lnTo>
                  <a:lnTo>
                    <a:pt x="719171" y="794938"/>
                  </a:lnTo>
                  <a:lnTo>
                    <a:pt x="889313" y="943123"/>
                  </a:lnTo>
                  <a:lnTo>
                    <a:pt x="918830" y="914956"/>
                  </a:lnTo>
                  <a:lnTo>
                    <a:pt x="863112" y="829339"/>
                  </a:lnTo>
                  <a:lnTo>
                    <a:pt x="735974" y="636632"/>
                  </a:lnTo>
                  <a:lnTo>
                    <a:pt x="597446" y="433052"/>
                  </a:lnTo>
                  <a:lnTo>
                    <a:pt x="507555" y="314817"/>
                  </a:lnTo>
                  <a:lnTo>
                    <a:pt x="465451" y="277274"/>
                  </a:lnTo>
                  <a:lnTo>
                    <a:pt x="398546" y="231966"/>
                  </a:lnTo>
                  <a:lnTo>
                    <a:pt x="259257" y="149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360566" y="8890347"/>
              <a:ext cx="243780" cy="376528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666067" y="10462759"/>
              <a:ext cx="178853" cy="13667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060196" y="10520153"/>
              <a:ext cx="196605" cy="9484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367243" y="9146558"/>
              <a:ext cx="437892" cy="492749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9261259" y="8861697"/>
              <a:ext cx="991869" cy="1236345"/>
            </a:xfrm>
            <a:custGeom>
              <a:avLst/>
              <a:gdLst/>
              <a:ahLst/>
              <a:cxnLst/>
              <a:rect l="l" t="t" r="r" b="b"/>
              <a:pathLst>
                <a:path w="991870" h="1236345">
                  <a:moveTo>
                    <a:pt x="367169" y="67030"/>
                  </a:moveTo>
                  <a:lnTo>
                    <a:pt x="354965" y="45389"/>
                  </a:lnTo>
                  <a:lnTo>
                    <a:pt x="317449" y="17259"/>
                  </a:lnTo>
                  <a:lnTo>
                    <a:pt x="268516" y="0"/>
                  </a:lnTo>
                  <a:lnTo>
                    <a:pt x="225971" y="7581"/>
                  </a:lnTo>
                  <a:lnTo>
                    <a:pt x="195948" y="23926"/>
                  </a:lnTo>
                  <a:lnTo>
                    <a:pt x="184569" y="32943"/>
                  </a:lnTo>
                  <a:lnTo>
                    <a:pt x="93535" y="57632"/>
                  </a:lnTo>
                  <a:lnTo>
                    <a:pt x="50317" y="80975"/>
                  </a:lnTo>
                  <a:lnTo>
                    <a:pt x="43319" y="116573"/>
                  </a:lnTo>
                  <a:lnTo>
                    <a:pt x="60960" y="178028"/>
                  </a:lnTo>
                  <a:lnTo>
                    <a:pt x="83769" y="241084"/>
                  </a:lnTo>
                  <a:lnTo>
                    <a:pt x="96278" y="281305"/>
                  </a:lnTo>
                  <a:lnTo>
                    <a:pt x="92925" y="312051"/>
                  </a:lnTo>
                  <a:lnTo>
                    <a:pt x="68173" y="346633"/>
                  </a:lnTo>
                  <a:lnTo>
                    <a:pt x="39039" y="382079"/>
                  </a:lnTo>
                  <a:lnTo>
                    <a:pt x="14668" y="421106"/>
                  </a:lnTo>
                  <a:lnTo>
                    <a:pt x="0" y="460997"/>
                  </a:lnTo>
                  <a:lnTo>
                    <a:pt x="12" y="499097"/>
                  </a:lnTo>
                  <a:lnTo>
                    <a:pt x="19672" y="532676"/>
                  </a:lnTo>
                  <a:lnTo>
                    <a:pt x="48945" y="548233"/>
                  </a:lnTo>
                  <a:lnTo>
                    <a:pt x="89395" y="552335"/>
                  </a:lnTo>
                  <a:lnTo>
                    <a:pt x="136588" y="546417"/>
                  </a:lnTo>
                  <a:lnTo>
                    <a:pt x="186105" y="531901"/>
                  </a:lnTo>
                  <a:lnTo>
                    <a:pt x="233540" y="510235"/>
                  </a:lnTo>
                  <a:lnTo>
                    <a:pt x="274459" y="482828"/>
                  </a:lnTo>
                  <a:lnTo>
                    <a:pt x="304444" y="451129"/>
                  </a:lnTo>
                  <a:lnTo>
                    <a:pt x="319087" y="412915"/>
                  </a:lnTo>
                  <a:lnTo>
                    <a:pt x="320484" y="367169"/>
                  </a:lnTo>
                  <a:lnTo>
                    <a:pt x="313918" y="317017"/>
                  </a:lnTo>
                  <a:lnTo>
                    <a:pt x="304736" y="265582"/>
                  </a:lnTo>
                  <a:lnTo>
                    <a:pt x="298234" y="216014"/>
                  </a:lnTo>
                  <a:lnTo>
                    <a:pt x="299732" y="171437"/>
                  </a:lnTo>
                  <a:lnTo>
                    <a:pt x="314553" y="135001"/>
                  </a:lnTo>
                  <a:lnTo>
                    <a:pt x="353796" y="93218"/>
                  </a:lnTo>
                  <a:lnTo>
                    <a:pt x="367169" y="67030"/>
                  </a:lnTo>
                  <a:close/>
                </a:path>
                <a:path w="991870" h="1236345">
                  <a:moveTo>
                    <a:pt x="991298" y="1005001"/>
                  </a:moveTo>
                  <a:lnTo>
                    <a:pt x="581164" y="723785"/>
                  </a:lnTo>
                  <a:lnTo>
                    <a:pt x="527773" y="616280"/>
                  </a:lnTo>
                  <a:lnTo>
                    <a:pt x="287172" y="698893"/>
                  </a:lnTo>
                  <a:lnTo>
                    <a:pt x="318528" y="851217"/>
                  </a:lnTo>
                  <a:lnTo>
                    <a:pt x="338556" y="933869"/>
                  </a:lnTo>
                  <a:lnTo>
                    <a:pt x="355854" y="975563"/>
                  </a:lnTo>
                  <a:lnTo>
                    <a:pt x="402958" y="1028179"/>
                  </a:lnTo>
                  <a:lnTo>
                    <a:pt x="442315" y="1061847"/>
                  </a:lnTo>
                  <a:lnTo>
                    <a:pt x="491909" y="1101585"/>
                  </a:lnTo>
                  <a:lnTo>
                    <a:pt x="546582" y="1142949"/>
                  </a:lnTo>
                  <a:lnTo>
                    <a:pt x="601154" y="1181519"/>
                  </a:lnTo>
                  <a:lnTo>
                    <a:pt x="650455" y="1212837"/>
                  </a:lnTo>
                  <a:lnTo>
                    <a:pt x="689317" y="1232496"/>
                  </a:lnTo>
                  <a:lnTo>
                    <a:pt x="712546" y="1236040"/>
                  </a:lnTo>
                  <a:lnTo>
                    <a:pt x="771512" y="1193190"/>
                  </a:lnTo>
                  <a:lnTo>
                    <a:pt x="865619" y="1114526"/>
                  </a:lnTo>
                  <a:lnTo>
                    <a:pt x="952881" y="1038860"/>
                  </a:lnTo>
                  <a:lnTo>
                    <a:pt x="991298" y="1005001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548433" y="9484917"/>
              <a:ext cx="256688" cy="108279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647234" y="9216079"/>
              <a:ext cx="82824" cy="89944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615032" y="9085398"/>
              <a:ext cx="371575" cy="165729"/>
            </a:xfrm>
            <a:prstGeom prst="rect">
              <a:avLst/>
            </a:prstGeom>
          </p:spPr>
        </p:pic>
      </p:grpSp>
      <p:sp>
        <p:nvSpPr>
          <p:cNvPr id="144" name="object 144"/>
          <p:cNvSpPr txBox="1">
            <a:spLocks noGrp="1"/>
          </p:cNvSpPr>
          <p:nvPr>
            <p:ph type="title"/>
          </p:nvPr>
        </p:nvSpPr>
        <p:spPr>
          <a:xfrm>
            <a:off x="544261" y="125425"/>
            <a:ext cx="53816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245" dirty="0">
                <a:solidFill>
                  <a:srgbClr val="FF01A2"/>
                </a:solidFill>
              </a:rPr>
              <a:t>INDUSTRY</a:t>
            </a:r>
            <a:r>
              <a:rPr sz="4100" spc="-685" dirty="0">
                <a:solidFill>
                  <a:srgbClr val="FF01A2"/>
                </a:solidFill>
              </a:rPr>
              <a:t> </a:t>
            </a:r>
            <a:r>
              <a:rPr sz="4100" spc="-180" dirty="0">
                <a:solidFill>
                  <a:srgbClr val="AB0AFF"/>
                </a:solidFill>
              </a:rPr>
              <a:t>OVERVIEW</a:t>
            </a:r>
            <a:endParaRPr sz="4100"/>
          </a:p>
        </p:txBody>
      </p:sp>
      <p:grpSp>
        <p:nvGrpSpPr>
          <p:cNvPr id="146" name="object 146"/>
          <p:cNvGrpSpPr/>
          <p:nvPr/>
        </p:nvGrpSpPr>
        <p:grpSpPr>
          <a:xfrm>
            <a:off x="18715723" y="9365"/>
            <a:ext cx="1318310" cy="1318299"/>
            <a:chOff x="18715723" y="116045"/>
            <a:chExt cx="1318310" cy="1318299"/>
          </a:xfrm>
        </p:grpSpPr>
        <p:sp>
          <p:nvSpPr>
            <p:cNvPr id="147" name="object 147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043383" y="443705"/>
              <a:ext cx="990650" cy="990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10200"/>
            <a:ext cx="20104101" cy="9947341"/>
            <a:chOff x="0" y="1361215"/>
            <a:chExt cx="20104101" cy="994734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36091"/>
              <a:ext cx="20104101" cy="53724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1215"/>
              <a:ext cx="18365932" cy="99054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96432" y="1937124"/>
              <a:ext cx="12412980" cy="8209280"/>
            </a:xfrm>
            <a:custGeom>
              <a:avLst/>
              <a:gdLst/>
              <a:ahLst/>
              <a:cxnLst/>
              <a:rect l="l" t="t" r="r" b="b"/>
              <a:pathLst>
                <a:path w="12412980" h="8209280">
                  <a:moveTo>
                    <a:pt x="5847181" y="808964"/>
                  </a:moveTo>
                  <a:lnTo>
                    <a:pt x="5845556" y="761974"/>
                  </a:lnTo>
                  <a:lnTo>
                    <a:pt x="5840742" y="715784"/>
                  </a:lnTo>
                  <a:lnTo>
                    <a:pt x="5832856" y="670509"/>
                  </a:lnTo>
                  <a:lnTo>
                    <a:pt x="5821985" y="626237"/>
                  </a:lnTo>
                  <a:lnTo>
                    <a:pt x="5808218" y="583057"/>
                  </a:lnTo>
                  <a:lnTo>
                    <a:pt x="5791682" y="541058"/>
                  </a:lnTo>
                  <a:lnTo>
                    <a:pt x="5772467" y="500354"/>
                  </a:lnTo>
                  <a:lnTo>
                    <a:pt x="5750674" y="461022"/>
                  </a:lnTo>
                  <a:lnTo>
                    <a:pt x="5726392" y="423151"/>
                  </a:lnTo>
                  <a:lnTo>
                    <a:pt x="5699734" y="386854"/>
                  </a:lnTo>
                  <a:lnTo>
                    <a:pt x="5670804" y="352221"/>
                  </a:lnTo>
                  <a:lnTo>
                    <a:pt x="5639701" y="319328"/>
                  </a:lnTo>
                  <a:lnTo>
                    <a:pt x="5606504" y="288290"/>
                  </a:lnTo>
                  <a:lnTo>
                    <a:pt x="5571350" y="259194"/>
                  </a:lnTo>
                  <a:lnTo>
                    <a:pt x="5534317" y="232130"/>
                  </a:lnTo>
                  <a:lnTo>
                    <a:pt x="5495506" y="207200"/>
                  </a:lnTo>
                  <a:lnTo>
                    <a:pt x="5455018" y="184505"/>
                  </a:lnTo>
                  <a:lnTo>
                    <a:pt x="5412956" y="164109"/>
                  </a:lnTo>
                  <a:lnTo>
                    <a:pt x="5369433" y="146138"/>
                  </a:lnTo>
                  <a:lnTo>
                    <a:pt x="5324538" y="130670"/>
                  </a:lnTo>
                  <a:lnTo>
                    <a:pt x="5278361" y="117805"/>
                  </a:lnTo>
                  <a:lnTo>
                    <a:pt x="5231015" y="107632"/>
                  </a:lnTo>
                  <a:lnTo>
                    <a:pt x="5182616" y="100253"/>
                  </a:lnTo>
                  <a:lnTo>
                    <a:pt x="5133225" y="95758"/>
                  </a:lnTo>
                  <a:lnTo>
                    <a:pt x="5082984" y="94234"/>
                  </a:lnTo>
                  <a:lnTo>
                    <a:pt x="764184" y="94234"/>
                  </a:lnTo>
                  <a:lnTo>
                    <a:pt x="713943" y="95758"/>
                  </a:lnTo>
                  <a:lnTo>
                    <a:pt x="664565" y="100253"/>
                  </a:lnTo>
                  <a:lnTo>
                    <a:pt x="616153" y="107632"/>
                  </a:lnTo>
                  <a:lnTo>
                    <a:pt x="568807" y="117805"/>
                  </a:lnTo>
                  <a:lnTo>
                    <a:pt x="522643" y="130670"/>
                  </a:lnTo>
                  <a:lnTo>
                    <a:pt x="477748" y="146138"/>
                  </a:lnTo>
                  <a:lnTo>
                    <a:pt x="434213" y="164109"/>
                  </a:lnTo>
                  <a:lnTo>
                    <a:pt x="392163" y="184505"/>
                  </a:lnTo>
                  <a:lnTo>
                    <a:pt x="351675" y="207200"/>
                  </a:lnTo>
                  <a:lnTo>
                    <a:pt x="312864" y="232130"/>
                  </a:lnTo>
                  <a:lnTo>
                    <a:pt x="275831" y="259194"/>
                  </a:lnTo>
                  <a:lnTo>
                    <a:pt x="240665" y="288290"/>
                  </a:lnTo>
                  <a:lnTo>
                    <a:pt x="207479" y="319328"/>
                  </a:lnTo>
                  <a:lnTo>
                    <a:pt x="176377" y="352221"/>
                  </a:lnTo>
                  <a:lnTo>
                    <a:pt x="147447" y="386854"/>
                  </a:lnTo>
                  <a:lnTo>
                    <a:pt x="120789" y="423151"/>
                  </a:lnTo>
                  <a:lnTo>
                    <a:pt x="96507" y="461022"/>
                  </a:lnTo>
                  <a:lnTo>
                    <a:pt x="74714" y="500354"/>
                  </a:lnTo>
                  <a:lnTo>
                    <a:pt x="55499" y="541058"/>
                  </a:lnTo>
                  <a:lnTo>
                    <a:pt x="38950" y="583057"/>
                  </a:lnTo>
                  <a:lnTo>
                    <a:pt x="25196" y="626237"/>
                  </a:lnTo>
                  <a:lnTo>
                    <a:pt x="14325" y="670509"/>
                  </a:lnTo>
                  <a:lnTo>
                    <a:pt x="6438" y="715784"/>
                  </a:lnTo>
                  <a:lnTo>
                    <a:pt x="1625" y="761974"/>
                  </a:lnTo>
                  <a:lnTo>
                    <a:pt x="0" y="808964"/>
                  </a:lnTo>
                  <a:lnTo>
                    <a:pt x="0" y="7494435"/>
                  </a:lnTo>
                  <a:lnTo>
                    <a:pt x="1625" y="7541425"/>
                  </a:lnTo>
                  <a:lnTo>
                    <a:pt x="6438" y="7587615"/>
                  </a:lnTo>
                  <a:lnTo>
                    <a:pt x="14325" y="7632890"/>
                  </a:lnTo>
                  <a:lnTo>
                    <a:pt x="25196" y="7677163"/>
                  </a:lnTo>
                  <a:lnTo>
                    <a:pt x="38950" y="7720343"/>
                  </a:lnTo>
                  <a:lnTo>
                    <a:pt x="55499" y="7762341"/>
                  </a:lnTo>
                  <a:lnTo>
                    <a:pt x="74714" y="7803045"/>
                  </a:lnTo>
                  <a:lnTo>
                    <a:pt x="96507" y="7842390"/>
                  </a:lnTo>
                  <a:lnTo>
                    <a:pt x="120789" y="7880248"/>
                  </a:lnTo>
                  <a:lnTo>
                    <a:pt x="147447" y="7916545"/>
                  </a:lnTo>
                  <a:lnTo>
                    <a:pt x="176377" y="7951190"/>
                  </a:lnTo>
                  <a:lnTo>
                    <a:pt x="207479" y="7984071"/>
                  </a:lnTo>
                  <a:lnTo>
                    <a:pt x="240665" y="8015110"/>
                  </a:lnTo>
                  <a:lnTo>
                    <a:pt x="275831" y="8044205"/>
                  </a:lnTo>
                  <a:lnTo>
                    <a:pt x="312864" y="8071269"/>
                  </a:lnTo>
                  <a:lnTo>
                    <a:pt x="351675" y="8096199"/>
                  </a:lnTo>
                  <a:lnTo>
                    <a:pt x="392163" y="8118907"/>
                  </a:lnTo>
                  <a:lnTo>
                    <a:pt x="434213" y="8139290"/>
                  </a:lnTo>
                  <a:lnTo>
                    <a:pt x="477748" y="8157261"/>
                  </a:lnTo>
                  <a:lnTo>
                    <a:pt x="522643" y="8172729"/>
                  </a:lnTo>
                  <a:lnTo>
                    <a:pt x="568807" y="8185594"/>
                  </a:lnTo>
                  <a:lnTo>
                    <a:pt x="616153" y="8195767"/>
                  </a:lnTo>
                  <a:lnTo>
                    <a:pt x="664565" y="8203146"/>
                  </a:lnTo>
                  <a:lnTo>
                    <a:pt x="713943" y="8207654"/>
                  </a:lnTo>
                  <a:lnTo>
                    <a:pt x="764184" y="8209166"/>
                  </a:lnTo>
                  <a:lnTo>
                    <a:pt x="5082984" y="8209166"/>
                  </a:lnTo>
                  <a:lnTo>
                    <a:pt x="5133225" y="8207654"/>
                  </a:lnTo>
                  <a:lnTo>
                    <a:pt x="5182616" y="8203146"/>
                  </a:lnTo>
                  <a:lnTo>
                    <a:pt x="5231015" y="8195767"/>
                  </a:lnTo>
                  <a:lnTo>
                    <a:pt x="5278361" y="8185594"/>
                  </a:lnTo>
                  <a:lnTo>
                    <a:pt x="5324538" y="8172729"/>
                  </a:lnTo>
                  <a:lnTo>
                    <a:pt x="5369433" y="8157261"/>
                  </a:lnTo>
                  <a:lnTo>
                    <a:pt x="5412956" y="8139290"/>
                  </a:lnTo>
                  <a:lnTo>
                    <a:pt x="5455018" y="8118907"/>
                  </a:lnTo>
                  <a:lnTo>
                    <a:pt x="5495506" y="8096199"/>
                  </a:lnTo>
                  <a:lnTo>
                    <a:pt x="5534317" y="8071269"/>
                  </a:lnTo>
                  <a:lnTo>
                    <a:pt x="5571350" y="8044205"/>
                  </a:lnTo>
                  <a:lnTo>
                    <a:pt x="5606504" y="8015110"/>
                  </a:lnTo>
                  <a:lnTo>
                    <a:pt x="5639701" y="7984071"/>
                  </a:lnTo>
                  <a:lnTo>
                    <a:pt x="5670804" y="7951190"/>
                  </a:lnTo>
                  <a:lnTo>
                    <a:pt x="5699734" y="7916545"/>
                  </a:lnTo>
                  <a:lnTo>
                    <a:pt x="5726392" y="7880248"/>
                  </a:lnTo>
                  <a:lnTo>
                    <a:pt x="5750674" y="7842390"/>
                  </a:lnTo>
                  <a:lnTo>
                    <a:pt x="5772467" y="7803045"/>
                  </a:lnTo>
                  <a:lnTo>
                    <a:pt x="5791682" y="7762341"/>
                  </a:lnTo>
                  <a:lnTo>
                    <a:pt x="5808218" y="7720343"/>
                  </a:lnTo>
                  <a:lnTo>
                    <a:pt x="5821985" y="7677163"/>
                  </a:lnTo>
                  <a:lnTo>
                    <a:pt x="5832856" y="7632890"/>
                  </a:lnTo>
                  <a:lnTo>
                    <a:pt x="5840742" y="7587615"/>
                  </a:lnTo>
                  <a:lnTo>
                    <a:pt x="5845556" y="7541425"/>
                  </a:lnTo>
                  <a:lnTo>
                    <a:pt x="5847181" y="7494435"/>
                  </a:lnTo>
                  <a:lnTo>
                    <a:pt x="5847181" y="808964"/>
                  </a:lnTo>
                  <a:close/>
                </a:path>
                <a:path w="12412980" h="8209280">
                  <a:moveTo>
                    <a:pt x="12412421" y="714730"/>
                  </a:moveTo>
                  <a:lnTo>
                    <a:pt x="12410796" y="667727"/>
                  </a:lnTo>
                  <a:lnTo>
                    <a:pt x="12405995" y="621550"/>
                  </a:lnTo>
                  <a:lnTo>
                    <a:pt x="12398096" y="576275"/>
                  </a:lnTo>
                  <a:lnTo>
                    <a:pt x="12387224" y="532003"/>
                  </a:lnTo>
                  <a:lnTo>
                    <a:pt x="12373470" y="488823"/>
                  </a:lnTo>
                  <a:lnTo>
                    <a:pt x="12356935" y="446824"/>
                  </a:lnTo>
                  <a:lnTo>
                    <a:pt x="12337707" y="406107"/>
                  </a:lnTo>
                  <a:lnTo>
                    <a:pt x="12315914" y="366776"/>
                  </a:lnTo>
                  <a:lnTo>
                    <a:pt x="12291644" y="328917"/>
                  </a:lnTo>
                  <a:lnTo>
                    <a:pt x="12264987" y="292620"/>
                  </a:lnTo>
                  <a:lnTo>
                    <a:pt x="12236056" y="257975"/>
                  </a:lnTo>
                  <a:lnTo>
                    <a:pt x="12204941" y="225094"/>
                  </a:lnTo>
                  <a:lnTo>
                    <a:pt x="12171756" y="194056"/>
                  </a:lnTo>
                  <a:lnTo>
                    <a:pt x="12136590" y="164960"/>
                  </a:lnTo>
                  <a:lnTo>
                    <a:pt x="12099557" y="137896"/>
                  </a:lnTo>
                  <a:lnTo>
                    <a:pt x="12060746" y="112966"/>
                  </a:lnTo>
                  <a:lnTo>
                    <a:pt x="12020258" y="90258"/>
                  </a:lnTo>
                  <a:lnTo>
                    <a:pt x="11978208" y="69875"/>
                  </a:lnTo>
                  <a:lnTo>
                    <a:pt x="11934673" y="51904"/>
                  </a:lnTo>
                  <a:lnTo>
                    <a:pt x="11889778" y="36436"/>
                  </a:lnTo>
                  <a:lnTo>
                    <a:pt x="11843601" y="23571"/>
                  </a:lnTo>
                  <a:lnTo>
                    <a:pt x="11796268" y="13398"/>
                  </a:lnTo>
                  <a:lnTo>
                    <a:pt x="11747856" y="6019"/>
                  </a:lnTo>
                  <a:lnTo>
                    <a:pt x="11698478" y="1511"/>
                  </a:lnTo>
                  <a:lnTo>
                    <a:pt x="11648224" y="0"/>
                  </a:lnTo>
                  <a:lnTo>
                    <a:pt x="7329424" y="0"/>
                  </a:lnTo>
                  <a:lnTo>
                    <a:pt x="7279183" y="1511"/>
                  </a:lnTo>
                  <a:lnTo>
                    <a:pt x="7229805" y="6019"/>
                  </a:lnTo>
                  <a:lnTo>
                    <a:pt x="7181393" y="13398"/>
                  </a:lnTo>
                  <a:lnTo>
                    <a:pt x="7134060" y="23571"/>
                  </a:lnTo>
                  <a:lnTo>
                    <a:pt x="7087883" y="36436"/>
                  </a:lnTo>
                  <a:lnTo>
                    <a:pt x="7042988" y="51904"/>
                  </a:lnTo>
                  <a:lnTo>
                    <a:pt x="6999465" y="69875"/>
                  </a:lnTo>
                  <a:lnTo>
                    <a:pt x="6957403" y="90258"/>
                  </a:lnTo>
                  <a:lnTo>
                    <a:pt x="6916915" y="112966"/>
                  </a:lnTo>
                  <a:lnTo>
                    <a:pt x="6878117" y="137896"/>
                  </a:lnTo>
                  <a:lnTo>
                    <a:pt x="6841071" y="164960"/>
                  </a:lnTo>
                  <a:lnTo>
                    <a:pt x="6805917" y="194056"/>
                  </a:lnTo>
                  <a:lnTo>
                    <a:pt x="6772732" y="225094"/>
                  </a:lnTo>
                  <a:lnTo>
                    <a:pt x="6741617" y="257975"/>
                  </a:lnTo>
                  <a:lnTo>
                    <a:pt x="6712686" y="292620"/>
                  </a:lnTo>
                  <a:lnTo>
                    <a:pt x="6686029" y="328917"/>
                  </a:lnTo>
                  <a:lnTo>
                    <a:pt x="6661759" y="366776"/>
                  </a:lnTo>
                  <a:lnTo>
                    <a:pt x="6639954" y="406107"/>
                  </a:lnTo>
                  <a:lnTo>
                    <a:pt x="6620738" y="446824"/>
                  </a:lnTo>
                  <a:lnTo>
                    <a:pt x="6604203" y="488823"/>
                  </a:lnTo>
                  <a:lnTo>
                    <a:pt x="6590449" y="532003"/>
                  </a:lnTo>
                  <a:lnTo>
                    <a:pt x="6579565" y="576275"/>
                  </a:lnTo>
                  <a:lnTo>
                    <a:pt x="6571678" y="621550"/>
                  </a:lnTo>
                  <a:lnTo>
                    <a:pt x="6566865" y="667727"/>
                  </a:lnTo>
                  <a:lnTo>
                    <a:pt x="6565239" y="714730"/>
                  </a:lnTo>
                  <a:lnTo>
                    <a:pt x="6565239" y="7400201"/>
                  </a:lnTo>
                  <a:lnTo>
                    <a:pt x="6566865" y="7447191"/>
                  </a:lnTo>
                  <a:lnTo>
                    <a:pt x="6571678" y="7493381"/>
                  </a:lnTo>
                  <a:lnTo>
                    <a:pt x="6579565" y="7538656"/>
                  </a:lnTo>
                  <a:lnTo>
                    <a:pt x="6590449" y="7582929"/>
                  </a:lnTo>
                  <a:lnTo>
                    <a:pt x="6604203" y="7626109"/>
                  </a:lnTo>
                  <a:lnTo>
                    <a:pt x="6620738" y="7668107"/>
                  </a:lnTo>
                  <a:lnTo>
                    <a:pt x="6639954" y="7708811"/>
                  </a:lnTo>
                  <a:lnTo>
                    <a:pt x="6661759" y="7748143"/>
                  </a:lnTo>
                  <a:lnTo>
                    <a:pt x="6686029" y="7786014"/>
                  </a:lnTo>
                  <a:lnTo>
                    <a:pt x="6712686" y="7822311"/>
                  </a:lnTo>
                  <a:lnTo>
                    <a:pt x="6741617" y="7856944"/>
                  </a:lnTo>
                  <a:lnTo>
                    <a:pt x="6772732" y="7889837"/>
                  </a:lnTo>
                  <a:lnTo>
                    <a:pt x="6805917" y="7920876"/>
                  </a:lnTo>
                  <a:lnTo>
                    <a:pt x="6841071" y="7949971"/>
                  </a:lnTo>
                  <a:lnTo>
                    <a:pt x="6878117" y="7977022"/>
                  </a:lnTo>
                  <a:lnTo>
                    <a:pt x="6916915" y="8001952"/>
                  </a:lnTo>
                  <a:lnTo>
                    <a:pt x="6957403" y="8024660"/>
                  </a:lnTo>
                  <a:lnTo>
                    <a:pt x="6999465" y="8045056"/>
                  </a:lnTo>
                  <a:lnTo>
                    <a:pt x="7042988" y="8063027"/>
                  </a:lnTo>
                  <a:lnTo>
                    <a:pt x="7087883" y="8078495"/>
                  </a:lnTo>
                  <a:lnTo>
                    <a:pt x="7134060" y="8091360"/>
                  </a:lnTo>
                  <a:lnTo>
                    <a:pt x="7181393" y="8101533"/>
                  </a:lnTo>
                  <a:lnTo>
                    <a:pt x="7229805" y="8108912"/>
                  </a:lnTo>
                  <a:lnTo>
                    <a:pt x="7279183" y="8113408"/>
                  </a:lnTo>
                  <a:lnTo>
                    <a:pt x="7329424" y="8114932"/>
                  </a:lnTo>
                  <a:lnTo>
                    <a:pt x="11648224" y="8114932"/>
                  </a:lnTo>
                  <a:lnTo>
                    <a:pt x="11698478" y="8113408"/>
                  </a:lnTo>
                  <a:lnTo>
                    <a:pt x="11747856" y="8108912"/>
                  </a:lnTo>
                  <a:lnTo>
                    <a:pt x="11796268" y="8101533"/>
                  </a:lnTo>
                  <a:lnTo>
                    <a:pt x="11843601" y="8091360"/>
                  </a:lnTo>
                  <a:lnTo>
                    <a:pt x="11889778" y="8078495"/>
                  </a:lnTo>
                  <a:lnTo>
                    <a:pt x="11934673" y="8063027"/>
                  </a:lnTo>
                  <a:lnTo>
                    <a:pt x="11978208" y="8045056"/>
                  </a:lnTo>
                  <a:lnTo>
                    <a:pt x="12020258" y="8024660"/>
                  </a:lnTo>
                  <a:lnTo>
                    <a:pt x="12060746" y="8001952"/>
                  </a:lnTo>
                  <a:lnTo>
                    <a:pt x="12099557" y="7977022"/>
                  </a:lnTo>
                  <a:lnTo>
                    <a:pt x="12136590" y="7949971"/>
                  </a:lnTo>
                  <a:lnTo>
                    <a:pt x="12171756" y="7920876"/>
                  </a:lnTo>
                  <a:lnTo>
                    <a:pt x="12204941" y="7889837"/>
                  </a:lnTo>
                  <a:lnTo>
                    <a:pt x="12236056" y="7856944"/>
                  </a:lnTo>
                  <a:lnTo>
                    <a:pt x="12264987" y="7822311"/>
                  </a:lnTo>
                  <a:lnTo>
                    <a:pt x="12291644" y="7786014"/>
                  </a:lnTo>
                  <a:lnTo>
                    <a:pt x="12315914" y="7748143"/>
                  </a:lnTo>
                  <a:lnTo>
                    <a:pt x="12337707" y="7708811"/>
                  </a:lnTo>
                  <a:lnTo>
                    <a:pt x="12356935" y="7668107"/>
                  </a:lnTo>
                  <a:lnTo>
                    <a:pt x="12373470" y="7626109"/>
                  </a:lnTo>
                  <a:lnTo>
                    <a:pt x="12387224" y="7582929"/>
                  </a:lnTo>
                  <a:lnTo>
                    <a:pt x="12398096" y="7538656"/>
                  </a:lnTo>
                  <a:lnTo>
                    <a:pt x="12405995" y="7493381"/>
                  </a:lnTo>
                  <a:lnTo>
                    <a:pt x="12410796" y="7447191"/>
                  </a:lnTo>
                  <a:lnTo>
                    <a:pt x="12412421" y="7400201"/>
                  </a:lnTo>
                  <a:lnTo>
                    <a:pt x="12412421" y="7147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09726" y="5924128"/>
            <a:ext cx="5022850" cy="2664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2850" spc="45" dirty="0">
                <a:latin typeface="Lucida Sans Unicode"/>
                <a:cs typeface="Lucida Sans Unicode"/>
              </a:rPr>
              <a:t>Providing </a:t>
            </a:r>
            <a:r>
              <a:rPr sz="2850" spc="80" dirty="0">
                <a:latin typeface="Lucida Sans Unicode"/>
                <a:cs typeface="Lucida Sans Unicode"/>
              </a:rPr>
              <a:t>electric </a:t>
            </a:r>
            <a:r>
              <a:rPr sz="2850" spc="-50" dirty="0">
                <a:latin typeface="Lucida Sans Unicode"/>
                <a:cs typeface="Lucida Sans Unicode"/>
              </a:rPr>
              <a:t>kick </a:t>
            </a:r>
            <a:r>
              <a:rPr sz="2850" spc="-65" dirty="0">
                <a:latin typeface="Lucida Sans Unicode"/>
                <a:cs typeface="Lucida Sans Unicode"/>
              </a:rPr>
              <a:t>E- </a:t>
            </a:r>
            <a:r>
              <a:rPr sz="2850" spc="-60" dirty="0">
                <a:latin typeface="Lucida Sans Unicode"/>
                <a:cs typeface="Lucida Sans Unicode"/>
              </a:rPr>
              <a:t> </a:t>
            </a:r>
            <a:r>
              <a:rPr sz="2850" spc="235" dirty="0">
                <a:latin typeface="Lucida Sans Unicode"/>
                <a:cs typeface="Lucida Sans Unicode"/>
              </a:rPr>
              <a:t>MaaS </a:t>
            </a:r>
            <a:r>
              <a:rPr sz="2850" spc="-20" dirty="0">
                <a:latin typeface="Lucida Sans Unicode"/>
                <a:cs typeface="Lucida Sans Unicode"/>
              </a:rPr>
              <a:t>solution, </a:t>
            </a:r>
            <a:r>
              <a:rPr sz="2850" spc="-5" dirty="0">
                <a:latin typeface="Lucida Sans Unicode"/>
                <a:cs typeface="Lucida Sans Unicode"/>
              </a:rPr>
              <a:t>built </a:t>
            </a:r>
            <a:r>
              <a:rPr sz="2850" spc="25" dirty="0">
                <a:latin typeface="Lucida Sans Unicode"/>
                <a:cs typeface="Lucida Sans Unicode"/>
              </a:rPr>
              <a:t>with </a:t>
            </a:r>
            <a:r>
              <a:rPr sz="2850" spc="30" dirty="0">
                <a:latin typeface="Lucida Sans Unicode"/>
                <a:cs typeface="Lucida Sans Unicode"/>
              </a:rPr>
              <a:t> </a:t>
            </a:r>
            <a:r>
              <a:rPr sz="2850" spc="-85" dirty="0">
                <a:latin typeface="Lucida Sans Unicode"/>
                <a:cs typeface="Lucida Sans Unicode"/>
              </a:rPr>
              <a:t>RFID</a:t>
            </a:r>
            <a:r>
              <a:rPr sz="2850" spc="-135" dirty="0">
                <a:latin typeface="Lucida Sans Unicode"/>
                <a:cs typeface="Lucida Sans Unicode"/>
              </a:rPr>
              <a:t> </a:t>
            </a:r>
            <a:r>
              <a:rPr sz="2850" spc="100" dirty="0">
                <a:latin typeface="Lucida Sans Unicode"/>
                <a:cs typeface="Lucida Sans Unicode"/>
              </a:rPr>
              <a:t>technology</a:t>
            </a:r>
            <a:r>
              <a:rPr sz="2850" spc="-135" dirty="0">
                <a:latin typeface="Lucida Sans Unicode"/>
                <a:cs typeface="Lucida Sans Unicode"/>
              </a:rPr>
              <a:t> </a:t>
            </a:r>
            <a:r>
              <a:rPr sz="2850" spc="40" dirty="0">
                <a:latin typeface="Lucida Sans Unicode"/>
                <a:cs typeface="Lucida Sans Unicode"/>
              </a:rPr>
              <a:t>to</a:t>
            </a:r>
            <a:r>
              <a:rPr sz="2850" spc="-135" dirty="0">
                <a:latin typeface="Lucida Sans Unicode"/>
                <a:cs typeface="Lucida Sans Unicode"/>
              </a:rPr>
              <a:t> </a:t>
            </a:r>
            <a:r>
              <a:rPr sz="2850" spc="95" dirty="0">
                <a:latin typeface="Lucida Sans Unicode"/>
                <a:cs typeface="Lucida Sans Unicode"/>
              </a:rPr>
              <a:t>college  </a:t>
            </a:r>
            <a:r>
              <a:rPr sz="2850" spc="70" dirty="0">
                <a:latin typeface="Lucida Sans Unicode"/>
                <a:cs typeface="Lucida Sans Unicode"/>
              </a:rPr>
              <a:t>students </a:t>
            </a:r>
            <a:r>
              <a:rPr sz="2850" spc="200" dirty="0">
                <a:latin typeface="Lucida Sans Unicode"/>
                <a:cs typeface="Lucida Sans Unicode"/>
              </a:rPr>
              <a:t>and </a:t>
            </a:r>
            <a:r>
              <a:rPr sz="2850" spc="105" dirty="0">
                <a:latin typeface="Lucida Sans Unicode"/>
                <a:cs typeface="Lucida Sans Unicode"/>
              </a:rPr>
              <a:t>local </a:t>
            </a:r>
            <a:r>
              <a:rPr sz="2850" spc="114" dirty="0">
                <a:latin typeface="Lucida Sans Unicode"/>
                <a:cs typeface="Lucida Sans Unicode"/>
              </a:rPr>
              <a:t>people </a:t>
            </a:r>
            <a:r>
              <a:rPr sz="2850" spc="-890" dirty="0">
                <a:latin typeface="Lucida Sans Unicode"/>
                <a:cs typeface="Lucida Sans Unicode"/>
              </a:rPr>
              <a:t> </a:t>
            </a:r>
            <a:r>
              <a:rPr sz="2850" spc="-35" dirty="0">
                <a:latin typeface="Lucida Sans Unicode"/>
                <a:cs typeface="Lucida Sans Unicode"/>
              </a:rPr>
              <a:t>for</a:t>
            </a:r>
            <a:r>
              <a:rPr sz="2850" spc="-170" dirty="0">
                <a:latin typeface="Lucida Sans Unicode"/>
                <a:cs typeface="Lucida Sans Unicode"/>
              </a:rPr>
              <a:t> </a:t>
            </a:r>
            <a:r>
              <a:rPr sz="2850" spc="140" dirty="0">
                <a:latin typeface="Lucida Sans Unicode"/>
                <a:cs typeface="Lucida Sans Unicode"/>
              </a:rPr>
              <a:t>seamless</a:t>
            </a:r>
            <a:r>
              <a:rPr sz="2850" spc="-165" dirty="0">
                <a:latin typeface="Lucida Sans Unicode"/>
                <a:cs typeface="Lucida Sans Unicode"/>
              </a:rPr>
              <a:t> </a:t>
            </a:r>
            <a:r>
              <a:rPr sz="2850" spc="120" dirty="0">
                <a:latin typeface="Lucida Sans Unicode"/>
                <a:cs typeface="Lucida Sans Unicode"/>
              </a:rPr>
              <a:t>intra-campus </a:t>
            </a:r>
            <a:r>
              <a:rPr sz="2850" spc="-890" dirty="0">
                <a:latin typeface="Lucida Sans Unicode"/>
                <a:cs typeface="Lucida Sans Unicode"/>
              </a:rPr>
              <a:t> </a:t>
            </a:r>
            <a:r>
              <a:rPr sz="2850" spc="5" dirty="0">
                <a:latin typeface="Lucida Sans Unicode"/>
                <a:cs typeface="Lucida Sans Unicode"/>
              </a:rPr>
              <a:t>mobility.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6131" y="5853397"/>
            <a:ext cx="5394960" cy="3103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2850" spc="-75" dirty="0">
                <a:latin typeface="Lucida Sans Unicode"/>
                <a:cs typeface="Lucida Sans Unicode"/>
              </a:rPr>
              <a:t>To </a:t>
            </a:r>
            <a:r>
              <a:rPr sz="2850" spc="75" dirty="0">
                <a:latin typeface="Lucida Sans Unicode"/>
                <a:cs typeface="Lucida Sans Unicode"/>
              </a:rPr>
              <a:t>establish </a:t>
            </a:r>
            <a:r>
              <a:rPr sz="2850" spc="55" dirty="0">
                <a:latin typeface="Lucida Sans Unicode"/>
                <a:cs typeface="Lucida Sans Unicode"/>
              </a:rPr>
              <a:t>micro-mobility </a:t>
            </a:r>
            <a:r>
              <a:rPr sz="2850" spc="60" dirty="0">
                <a:latin typeface="Lucida Sans Unicode"/>
                <a:cs typeface="Lucida Sans Unicode"/>
              </a:rPr>
              <a:t> </a:t>
            </a:r>
            <a:r>
              <a:rPr sz="2850" spc="215" dirty="0">
                <a:latin typeface="Lucida Sans Unicode"/>
                <a:cs typeface="Lucida Sans Unicode"/>
              </a:rPr>
              <a:t>as </a:t>
            </a:r>
            <a:r>
              <a:rPr sz="2850" spc="375" dirty="0">
                <a:latin typeface="Lucida Sans Unicode"/>
                <a:cs typeface="Lucida Sans Unicode"/>
              </a:rPr>
              <a:t>a </a:t>
            </a:r>
            <a:r>
              <a:rPr sz="2850" spc="40" dirty="0">
                <a:latin typeface="Lucida Sans Unicode"/>
                <a:cs typeface="Lucida Sans Unicode"/>
              </a:rPr>
              <a:t>true </a:t>
            </a:r>
            <a:r>
              <a:rPr sz="2850" spc="65" dirty="0">
                <a:latin typeface="Lucida Sans Unicode"/>
                <a:cs typeface="Lucida Sans Unicode"/>
              </a:rPr>
              <a:t>transportation </a:t>
            </a:r>
            <a:r>
              <a:rPr sz="2850" spc="70" dirty="0">
                <a:latin typeface="Lucida Sans Unicode"/>
                <a:cs typeface="Lucida Sans Unicode"/>
              </a:rPr>
              <a:t> </a:t>
            </a:r>
            <a:r>
              <a:rPr sz="2850" spc="55" dirty="0">
                <a:latin typeface="Lucida Sans Unicode"/>
                <a:cs typeface="Lucida Sans Unicode"/>
              </a:rPr>
              <a:t>system,</a:t>
            </a:r>
            <a:r>
              <a:rPr sz="2850" spc="-145" dirty="0">
                <a:latin typeface="Lucida Sans Unicode"/>
                <a:cs typeface="Lucida Sans Unicode"/>
              </a:rPr>
              <a:t> </a:t>
            </a:r>
            <a:r>
              <a:rPr sz="2850" spc="145" dirty="0">
                <a:latin typeface="Lucida Sans Unicode"/>
                <a:cs typeface="Lucida Sans Unicode"/>
              </a:rPr>
              <a:t>by</a:t>
            </a:r>
            <a:r>
              <a:rPr sz="2850" spc="-145" dirty="0">
                <a:latin typeface="Lucida Sans Unicode"/>
                <a:cs typeface="Lucida Sans Unicode"/>
              </a:rPr>
              <a:t> </a:t>
            </a:r>
            <a:r>
              <a:rPr sz="2850" spc="75" dirty="0">
                <a:latin typeface="Lucida Sans Unicode"/>
                <a:cs typeface="Lucida Sans Unicode"/>
              </a:rPr>
              <a:t>promoting</a:t>
            </a:r>
            <a:r>
              <a:rPr sz="2850" spc="-145" dirty="0">
                <a:latin typeface="Lucida Sans Unicode"/>
                <a:cs typeface="Lucida Sans Unicode"/>
              </a:rPr>
              <a:t> </a:t>
            </a:r>
            <a:r>
              <a:rPr sz="2850" spc="125" dirty="0">
                <a:latin typeface="Lucida Sans Unicode"/>
                <a:cs typeface="Lucida Sans Unicode"/>
              </a:rPr>
              <a:t>shared </a:t>
            </a:r>
            <a:r>
              <a:rPr sz="2850" spc="-885" dirty="0">
                <a:latin typeface="Lucida Sans Unicode"/>
                <a:cs typeface="Lucida Sans Unicode"/>
              </a:rPr>
              <a:t> </a:t>
            </a:r>
            <a:r>
              <a:rPr sz="2850" spc="40" dirty="0">
                <a:latin typeface="Lucida Sans Unicode"/>
                <a:cs typeface="Lucida Sans Unicode"/>
              </a:rPr>
              <a:t>mobility </a:t>
            </a:r>
            <a:r>
              <a:rPr sz="2850" spc="215" dirty="0">
                <a:latin typeface="Lucida Sans Unicode"/>
                <a:cs typeface="Lucida Sans Unicode"/>
              </a:rPr>
              <a:t>as </a:t>
            </a:r>
            <a:r>
              <a:rPr sz="2850" spc="375" dirty="0">
                <a:latin typeface="Lucida Sans Unicode"/>
                <a:cs typeface="Lucida Sans Unicode"/>
              </a:rPr>
              <a:t>a </a:t>
            </a:r>
            <a:r>
              <a:rPr sz="2850" spc="100" dirty="0">
                <a:latin typeface="Lucida Sans Unicode"/>
                <a:cs typeface="Lucida Sans Unicode"/>
              </a:rPr>
              <a:t>sustainable </a:t>
            </a:r>
            <a:r>
              <a:rPr sz="2850" spc="105" dirty="0">
                <a:latin typeface="Lucida Sans Unicode"/>
                <a:cs typeface="Lucida Sans Unicode"/>
              </a:rPr>
              <a:t> </a:t>
            </a:r>
            <a:r>
              <a:rPr sz="2850" spc="200" dirty="0">
                <a:latin typeface="Lucida Sans Unicode"/>
                <a:cs typeface="Lucida Sans Unicode"/>
              </a:rPr>
              <a:t>and</a:t>
            </a:r>
            <a:r>
              <a:rPr sz="2850" spc="-140" dirty="0">
                <a:latin typeface="Lucida Sans Unicode"/>
                <a:cs typeface="Lucida Sans Unicode"/>
              </a:rPr>
              <a:t> </a:t>
            </a:r>
            <a:r>
              <a:rPr sz="2850" spc="60" dirty="0">
                <a:latin typeface="Lucida Sans Unicode"/>
                <a:cs typeface="Lucida Sans Unicode"/>
              </a:rPr>
              <a:t>reliable</a:t>
            </a:r>
            <a:r>
              <a:rPr sz="2850" spc="-135" dirty="0">
                <a:latin typeface="Lucida Sans Unicode"/>
                <a:cs typeface="Lucida Sans Unicode"/>
              </a:rPr>
              <a:t> </a:t>
            </a:r>
            <a:r>
              <a:rPr sz="2850" spc="90" dirty="0">
                <a:latin typeface="Lucida Sans Unicode"/>
                <a:cs typeface="Lucida Sans Unicode"/>
              </a:rPr>
              <a:t>alternative</a:t>
            </a:r>
            <a:endParaRPr sz="2850">
              <a:latin typeface="Lucida Sans Unicode"/>
              <a:cs typeface="Lucida Sans Unicode"/>
            </a:endParaRPr>
          </a:p>
          <a:p>
            <a:pPr marL="12700" marR="1049655">
              <a:lnSpc>
                <a:spcPts val="3460"/>
              </a:lnSpc>
              <a:spcBef>
                <a:spcPts val="110"/>
              </a:spcBef>
            </a:pPr>
            <a:r>
              <a:rPr sz="2850" spc="40" dirty="0">
                <a:latin typeface="Lucida Sans Unicode"/>
                <a:cs typeface="Lucida Sans Unicode"/>
              </a:rPr>
              <a:t>to</a:t>
            </a:r>
            <a:r>
              <a:rPr sz="2850" spc="-155" dirty="0">
                <a:latin typeface="Lucida Sans Unicode"/>
                <a:cs typeface="Lucida Sans Unicode"/>
              </a:rPr>
              <a:t> </a:t>
            </a:r>
            <a:r>
              <a:rPr sz="2850" spc="105" dirty="0">
                <a:latin typeface="Lucida Sans Unicode"/>
                <a:cs typeface="Lucida Sans Unicode"/>
              </a:rPr>
              <a:t>college</a:t>
            </a:r>
            <a:r>
              <a:rPr sz="2850" spc="-155" dirty="0">
                <a:latin typeface="Lucida Sans Unicode"/>
                <a:cs typeface="Lucida Sans Unicode"/>
              </a:rPr>
              <a:t> </a:t>
            </a:r>
            <a:r>
              <a:rPr sz="2850" spc="70" dirty="0">
                <a:latin typeface="Lucida Sans Unicode"/>
                <a:cs typeface="Lucida Sans Unicode"/>
              </a:rPr>
              <a:t>students</a:t>
            </a:r>
            <a:r>
              <a:rPr sz="2850" spc="-155" dirty="0">
                <a:latin typeface="Lucida Sans Unicode"/>
                <a:cs typeface="Lucida Sans Unicode"/>
              </a:rPr>
              <a:t> </a:t>
            </a:r>
            <a:r>
              <a:rPr sz="2850" spc="200" dirty="0">
                <a:latin typeface="Lucida Sans Unicode"/>
                <a:cs typeface="Lucida Sans Unicode"/>
              </a:rPr>
              <a:t>and </a:t>
            </a:r>
            <a:r>
              <a:rPr sz="2850" spc="-885" dirty="0">
                <a:latin typeface="Lucida Sans Unicode"/>
                <a:cs typeface="Lucida Sans Unicode"/>
              </a:rPr>
              <a:t> </a:t>
            </a:r>
            <a:r>
              <a:rPr sz="2850" spc="114" dirty="0">
                <a:latin typeface="Lucida Sans Unicode"/>
                <a:cs typeface="Lucida Sans Unicode"/>
              </a:rPr>
              <a:t>general</a:t>
            </a:r>
            <a:r>
              <a:rPr sz="2850" spc="-140" dirty="0">
                <a:latin typeface="Lucida Sans Unicode"/>
                <a:cs typeface="Lucida Sans Unicode"/>
              </a:rPr>
              <a:t> </a:t>
            </a:r>
            <a:r>
              <a:rPr sz="2850" spc="20" dirty="0">
                <a:latin typeface="Lucida Sans Unicode"/>
                <a:cs typeface="Lucida Sans Unicode"/>
              </a:rPr>
              <a:t>public.</a:t>
            </a:r>
            <a:endParaRPr sz="285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00870" y="1926642"/>
            <a:ext cx="12408535" cy="1780539"/>
            <a:chOff x="5800870" y="1926642"/>
            <a:chExt cx="12408535" cy="178053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0870" y="2010409"/>
              <a:ext cx="5842753" cy="16962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66115" y="1926642"/>
              <a:ext cx="5842753" cy="169628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59237" y="2422231"/>
            <a:ext cx="24980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105" dirty="0">
                <a:solidFill>
                  <a:srgbClr val="FFFFFF"/>
                </a:solidFill>
                <a:latin typeface="Tahoma"/>
                <a:cs typeface="Tahoma"/>
              </a:rPr>
              <a:t>Mission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3948" y="2420346"/>
            <a:ext cx="20294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110" dirty="0">
                <a:solidFill>
                  <a:srgbClr val="FFFFFF"/>
                </a:solidFill>
                <a:latin typeface="Tahoma"/>
                <a:cs typeface="Tahoma"/>
              </a:rPr>
              <a:t>Vision</a:t>
            </a:r>
            <a:endParaRPr sz="49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2927" y="116045"/>
            <a:ext cx="19570891" cy="7341430"/>
            <a:chOff x="462927" y="116045"/>
            <a:chExt cx="19570891" cy="73414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356" y="2923575"/>
              <a:ext cx="4515997" cy="4533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23027" y="3783374"/>
              <a:ext cx="985519" cy="1962150"/>
            </a:xfrm>
            <a:custGeom>
              <a:avLst/>
              <a:gdLst/>
              <a:ahLst/>
              <a:cxnLst/>
              <a:rect l="l" t="t" r="r" b="b"/>
              <a:pathLst>
                <a:path w="985519" h="1962150">
                  <a:moveTo>
                    <a:pt x="914548" y="0"/>
                  </a:moveTo>
                  <a:lnTo>
                    <a:pt x="26805" y="35590"/>
                  </a:lnTo>
                  <a:lnTo>
                    <a:pt x="0" y="64165"/>
                  </a:lnTo>
                  <a:lnTo>
                    <a:pt x="45056" y="1961971"/>
                  </a:lnTo>
                  <a:lnTo>
                    <a:pt x="942704" y="1951019"/>
                  </a:lnTo>
                  <a:lnTo>
                    <a:pt x="978543" y="1931241"/>
                  </a:lnTo>
                  <a:lnTo>
                    <a:pt x="985509" y="1907072"/>
                  </a:lnTo>
                  <a:lnTo>
                    <a:pt x="959625" y="42710"/>
                  </a:lnTo>
                  <a:lnTo>
                    <a:pt x="939228" y="6533"/>
                  </a:lnTo>
                  <a:lnTo>
                    <a:pt x="914548" y="0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225" y="3929220"/>
              <a:ext cx="770890" cy="1649730"/>
            </a:xfrm>
            <a:custGeom>
              <a:avLst/>
              <a:gdLst/>
              <a:ahLst/>
              <a:cxnLst/>
              <a:rect l="l" t="t" r="r" b="b"/>
              <a:pathLst>
                <a:path w="770889" h="1649729">
                  <a:moveTo>
                    <a:pt x="144538" y="245389"/>
                  </a:moveTo>
                  <a:lnTo>
                    <a:pt x="143167" y="0"/>
                  </a:lnTo>
                  <a:lnTo>
                    <a:pt x="0" y="0"/>
                  </a:lnTo>
                  <a:lnTo>
                    <a:pt x="1689" y="244792"/>
                  </a:lnTo>
                  <a:lnTo>
                    <a:pt x="144538" y="245389"/>
                  </a:lnTo>
                  <a:close/>
                </a:path>
                <a:path w="770889" h="1649729">
                  <a:moveTo>
                    <a:pt x="146494" y="593318"/>
                  </a:moveTo>
                  <a:lnTo>
                    <a:pt x="145135" y="351269"/>
                  </a:lnTo>
                  <a:lnTo>
                    <a:pt x="2400" y="351726"/>
                  </a:lnTo>
                  <a:lnTo>
                    <a:pt x="4076" y="594067"/>
                  </a:lnTo>
                  <a:lnTo>
                    <a:pt x="146494" y="593318"/>
                  </a:lnTo>
                  <a:close/>
                </a:path>
                <a:path w="770889" h="1649729">
                  <a:moveTo>
                    <a:pt x="148501" y="948715"/>
                  </a:moveTo>
                  <a:lnTo>
                    <a:pt x="147142" y="708202"/>
                  </a:lnTo>
                  <a:lnTo>
                    <a:pt x="4876" y="709117"/>
                  </a:lnTo>
                  <a:lnTo>
                    <a:pt x="6540" y="949934"/>
                  </a:lnTo>
                  <a:lnTo>
                    <a:pt x="148501" y="948715"/>
                  </a:lnTo>
                  <a:close/>
                </a:path>
                <a:path w="770889" h="1649729">
                  <a:moveTo>
                    <a:pt x="150456" y="1296162"/>
                  </a:moveTo>
                  <a:lnTo>
                    <a:pt x="149136" y="1062875"/>
                  </a:lnTo>
                  <a:lnTo>
                    <a:pt x="7340" y="1064234"/>
                  </a:lnTo>
                  <a:lnTo>
                    <a:pt x="8953" y="1297825"/>
                  </a:lnTo>
                  <a:lnTo>
                    <a:pt x="150456" y="1296162"/>
                  </a:lnTo>
                  <a:close/>
                </a:path>
                <a:path w="770889" h="1649729">
                  <a:moveTo>
                    <a:pt x="152438" y="1647088"/>
                  </a:moveTo>
                  <a:lnTo>
                    <a:pt x="151130" y="1415275"/>
                  </a:lnTo>
                  <a:lnTo>
                    <a:pt x="9779" y="1417091"/>
                  </a:lnTo>
                  <a:lnTo>
                    <a:pt x="11391" y="1649196"/>
                  </a:lnTo>
                  <a:lnTo>
                    <a:pt x="152438" y="1647088"/>
                  </a:lnTo>
                  <a:close/>
                </a:path>
                <a:path w="770889" h="1649729">
                  <a:moveTo>
                    <a:pt x="349605" y="244932"/>
                  </a:moveTo>
                  <a:lnTo>
                    <a:pt x="348678" y="0"/>
                  </a:lnTo>
                  <a:lnTo>
                    <a:pt x="206044" y="0"/>
                  </a:lnTo>
                  <a:lnTo>
                    <a:pt x="207276" y="244335"/>
                  </a:lnTo>
                  <a:lnTo>
                    <a:pt x="349605" y="244932"/>
                  </a:lnTo>
                  <a:close/>
                </a:path>
                <a:path w="770889" h="1649729">
                  <a:moveTo>
                    <a:pt x="350913" y="592226"/>
                  </a:moveTo>
                  <a:lnTo>
                    <a:pt x="349999" y="350621"/>
                  </a:lnTo>
                  <a:lnTo>
                    <a:pt x="207810" y="351066"/>
                  </a:lnTo>
                  <a:lnTo>
                    <a:pt x="209042" y="592975"/>
                  </a:lnTo>
                  <a:lnTo>
                    <a:pt x="350913" y="592226"/>
                  </a:lnTo>
                  <a:close/>
                </a:path>
                <a:path w="770889" h="1649729">
                  <a:moveTo>
                    <a:pt x="352272" y="946962"/>
                  </a:moveTo>
                  <a:lnTo>
                    <a:pt x="351358" y="706894"/>
                  </a:lnTo>
                  <a:lnTo>
                    <a:pt x="209626" y="707796"/>
                  </a:lnTo>
                  <a:lnTo>
                    <a:pt x="210832" y="948169"/>
                  </a:lnTo>
                  <a:lnTo>
                    <a:pt x="352272" y="946962"/>
                  </a:lnTo>
                  <a:close/>
                </a:path>
                <a:path w="770889" h="1649729">
                  <a:moveTo>
                    <a:pt x="353593" y="1293787"/>
                  </a:moveTo>
                  <a:lnTo>
                    <a:pt x="352691" y="1060907"/>
                  </a:lnTo>
                  <a:lnTo>
                    <a:pt x="211429" y="1062266"/>
                  </a:lnTo>
                  <a:lnTo>
                    <a:pt x="212610" y="1295438"/>
                  </a:lnTo>
                  <a:lnTo>
                    <a:pt x="353593" y="1293787"/>
                  </a:lnTo>
                  <a:close/>
                </a:path>
                <a:path w="770889" h="1649729">
                  <a:moveTo>
                    <a:pt x="354914" y="1644065"/>
                  </a:moveTo>
                  <a:lnTo>
                    <a:pt x="354037" y="1412671"/>
                  </a:lnTo>
                  <a:lnTo>
                    <a:pt x="213220" y="1414487"/>
                  </a:lnTo>
                  <a:lnTo>
                    <a:pt x="214388" y="1646174"/>
                  </a:lnTo>
                  <a:lnTo>
                    <a:pt x="354914" y="1644065"/>
                  </a:lnTo>
                  <a:close/>
                </a:path>
                <a:path w="770889" h="1649729">
                  <a:moveTo>
                    <a:pt x="565238" y="244449"/>
                  </a:moveTo>
                  <a:lnTo>
                    <a:pt x="564769" y="0"/>
                  </a:lnTo>
                  <a:lnTo>
                    <a:pt x="422706" y="0"/>
                  </a:lnTo>
                  <a:lnTo>
                    <a:pt x="423468" y="243852"/>
                  </a:lnTo>
                  <a:lnTo>
                    <a:pt x="565238" y="244449"/>
                  </a:lnTo>
                  <a:close/>
                </a:path>
                <a:path w="770889" h="1649729">
                  <a:moveTo>
                    <a:pt x="565873" y="591070"/>
                  </a:moveTo>
                  <a:lnTo>
                    <a:pt x="565429" y="349948"/>
                  </a:lnTo>
                  <a:lnTo>
                    <a:pt x="423799" y="350393"/>
                  </a:lnTo>
                  <a:lnTo>
                    <a:pt x="424548" y="591820"/>
                  </a:lnTo>
                  <a:lnTo>
                    <a:pt x="565873" y="591070"/>
                  </a:lnTo>
                  <a:close/>
                </a:path>
                <a:path w="770889" h="1649729">
                  <a:moveTo>
                    <a:pt x="566547" y="945121"/>
                  </a:moveTo>
                  <a:lnTo>
                    <a:pt x="566089" y="705523"/>
                  </a:lnTo>
                  <a:lnTo>
                    <a:pt x="424916" y="706437"/>
                  </a:lnTo>
                  <a:lnTo>
                    <a:pt x="425665" y="946327"/>
                  </a:lnTo>
                  <a:lnTo>
                    <a:pt x="566547" y="945121"/>
                  </a:lnTo>
                  <a:close/>
                </a:path>
                <a:path w="770889" h="1649729">
                  <a:moveTo>
                    <a:pt x="567182" y="1291272"/>
                  </a:moveTo>
                  <a:lnTo>
                    <a:pt x="566762" y="1058862"/>
                  </a:lnTo>
                  <a:lnTo>
                    <a:pt x="426034" y="1060208"/>
                  </a:lnTo>
                  <a:lnTo>
                    <a:pt x="426758" y="1292923"/>
                  </a:lnTo>
                  <a:lnTo>
                    <a:pt x="567182" y="1291272"/>
                  </a:lnTo>
                  <a:close/>
                </a:path>
                <a:path w="770889" h="1649729">
                  <a:moveTo>
                    <a:pt x="567842" y="1640903"/>
                  </a:moveTo>
                  <a:lnTo>
                    <a:pt x="567410" y="1409941"/>
                  </a:lnTo>
                  <a:lnTo>
                    <a:pt x="427139" y="1411744"/>
                  </a:lnTo>
                  <a:lnTo>
                    <a:pt x="427863" y="1642986"/>
                  </a:lnTo>
                  <a:lnTo>
                    <a:pt x="567842" y="1640903"/>
                  </a:lnTo>
                  <a:close/>
                </a:path>
                <a:path w="770889" h="1649729">
                  <a:moveTo>
                    <a:pt x="770864" y="1407287"/>
                  </a:moveTo>
                  <a:lnTo>
                    <a:pt x="631977" y="1409077"/>
                  </a:lnTo>
                  <a:lnTo>
                    <a:pt x="633158" y="1639887"/>
                  </a:lnTo>
                  <a:lnTo>
                    <a:pt x="770864" y="1637804"/>
                  </a:lnTo>
                  <a:lnTo>
                    <a:pt x="770864" y="1407287"/>
                  </a:lnTo>
                  <a:close/>
                </a:path>
                <a:path w="770889" h="1649729">
                  <a:moveTo>
                    <a:pt x="770864" y="1056855"/>
                  </a:moveTo>
                  <a:lnTo>
                    <a:pt x="631532" y="1058214"/>
                  </a:lnTo>
                  <a:lnTo>
                    <a:pt x="632714" y="1290472"/>
                  </a:lnTo>
                  <a:lnTo>
                    <a:pt x="770864" y="1288846"/>
                  </a:lnTo>
                  <a:lnTo>
                    <a:pt x="770864" y="1056855"/>
                  </a:lnTo>
                  <a:close/>
                </a:path>
                <a:path w="770889" h="1649729">
                  <a:moveTo>
                    <a:pt x="770864" y="704189"/>
                  </a:moveTo>
                  <a:lnTo>
                    <a:pt x="631088" y="705091"/>
                  </a:lnTo>
                  <a:lnTo>
                    <a:pt x="632282" y="944537"/>
                  </a:lnTo>
                  <a:lnTo>
                    <a:pt x="770864" y="943330"/>
                  </a:lnTo>
                  <a:lnTo>
                    <a:pt x="770864" y="704189"/>
                  </a:lnTo>
                  <a:close/>
                </a:path>
                <a:path w="770889" h="1649729">
                  <a:moveTo>
                    <a:pt x="770864" y="349275"/>
                  </a:moveTo>
                  <a:lnTo>
                    <a:pt x="630643" y="349732"/>
                  </a:lnTo>
                  <a:lnTo>
                    <a:pt x="631825" y="590702"/>
                  </a:lnTo>
                  <a:lnTo>
                    <a:pt x="770864" y="589953"/>
                  </a:lnTo>
                  <a:lnTo>
                    <a:pt x="770864" y="349275"/>
                  </a:lnTo>
                  <a:close/>
                </a:path>
                <a:path w="770889" h="1649729">
                  <a:moveTo>
                    <a:pt x="770864" y="0"/>
                  </a:moveTo>
                  <a:lnTo>
                    <a:pt x="632841" y="0"/>
                  </a:lnTo>
                  <a:lnTo>
                    <a:pt x="631393" y="244297"/>
                  </a:lnTo>
                  <a:lnTo>
                    <a:pt x="770864" y="245821"/>
                  </a:lnTo>
                  <a:lnTo>
                    <a:pt x="77086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597" y="3454938"/>
              <a:ext cx="1289685" cy="2494280"/>
            </a:xfrm>
            <a:custGeom>
              <a:avLst/>
              <a:gdLst/>
              <a:ahLst/>
              <a:cxnLst/>
              <a:rect l="l" t="t" r="r" b="b"/>
              <a:pathLst>
                <a:path w="1289685" h="2494279">
                  <a:moveTo>
                    <a:pt x="1189272" y="0"/>
                  </a:moveTo>
                  <a:lnTo>
                    <a:pt x="38490" y="99682"/>
                  </a:lnTo>
                  <a:lnTo>
                    <a:pt x="3005" y="125679"/>
                  </a:lnTo>
                  <a:lnTo>
                    <a:pt x="0" y="140917"/>
                  </a:lnTo>
                  <a:lnTo>
                    <a:pt x="0" y="2454270"/>
                  </a:lnTo>
                  <a:lnTo>
                    <a:pt x="3460" y="2470111"/>
                  </a:lnTo>
                  <a:lnTo>
                    <a:pt x="12790" y="2482674"/>
                  </a:lnTo>
                  <a:lnTo>
                    <a:pt x="26407" y="2490951"/>
                  </a:lnTo>
                  <a:lnTo>
                    <a:pt x="42731" y="2493934"/>
                  </a:lnTo>
                  <a:lnTo>
                    <a:pt x="1247783" y="2493934"/>
                  </a:lnTo>
                  <a:lnTo>
                    <a:pt x="1282543" y="2475947"/>
                  </a:lnTo>
                  <a:lnTo>
                    <a:pt x="1289164" y="2452888"/>
                  </a:lnTo>
                  <a:lnTo>
                    <a:pt x="1234224" y="40291"/>
                  </a:lnTo>
                  <a:lnTo>
                    <a:pt x="1213606" y="5427"/>
                  </a:lnTo>
                  <a:lnTo>
                    <a:pt x="1189272" y="0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1085" y="3611720"/>
              <a:ext cx="1008380" cy="2211705"/>
            </a:xfrm>
            <a:custGeom>
              <a:avLst/>
              <a:gdLst/>
              <a:ahLst/>
              <a:cxnLst/>
              <a:rect l="l" t="t" r="r" b="b"/>
              <a:pathLst>
                <a:path w="1008380" h="2211704">
                  <a:moveTo>
                    <a:pt x="129489" y="2192553"/>
                  </a:moveTo>
                  <a:lnTo>
                    <a:pt x="128181" y="74460"/>
                  </a:lnTo>
                  <a:lnTo>
                    <a:pt x="110515" y="56997"/>
                  </a:lnTo>
                  <a:lnTo>
                    <a:pt x="18630" y="62953"/>
                  </a:lnTo>
                  <a:lnTo>
                    <a:pt x="11658" y="64871"/>
                  </a:lnTo>
                  <a:lnTo>
                    <a:pt x="5702" y="69240"/>
                  </a:lnTo>
                  <a:lnTo>
                    <a:pt x="1562" y="75438"/>
                  </a:lnTo>
                  <a:lnTo>
                    <a:pt x="0" y="82816"/>
                  </a:lnTo>
                  <a:lnTo>
                    <a:pt x="0" y="2192972"/>
                  </a:lnTo>
                  <a:lnTo>
                    <a:pt x="1752" y="2200313"/>
                  </a:lnTo>
                  <a:lnTo>
                    <a:pt x="6350" y="2206142"/>
                  </a:lnTo>
                  <a:lnTo>
                    <a:pt x="12763" y="2210003"/>
                  </a:lnTo>
                  <a:lnTo>
                    <a:pt x="19989" y="2211400"/>
                  </a:lnTo>
                  <a:lnTo>
                    <a:pt x="111658" y="2211400"/>
                  </a:lnTo>
                  <a:lnTo>
                    <a:pt x="118579" y="2209939"/>
                  </a:lnTo>
                  <a:lnTo>
                    <a:pt x="124244" y="2205952"/>
                  </a:lnTo>
                  <a:lnTo>
                    <a:pt x="128079" y="2199970"/>
                  </a:lnTo>
                  <a:lnTo>
                    <a:pt x="129489" y="2192553"/>
                  </a:lnTo>
                  <a:close/>
                </a:path>
                <a:path w="1008380" h="2211704">
                  <a:moveTo>
                    <a:pt x="343535" y="2203094"/>
                  </a:moveTo>
                  <a:lnTo>
                    <a:pt x="339940" y="50253"/>
                  </a:lnTo>
                  <a:lnTo>
                    <a:pt x="333400" y="42379"/>
                  </a:lnTo>
                  <a:lnTo>
                    <a:pt x="323596" y="43027"/>
                  </a:lnTo>
                  <a:lnTo>
                    <a:pt x="231724" y="49060"/>
                  </a:lnTo>
                  <a:lnTo>
                    <a:pt x="224612" y="51003"/>
                  </a:lnTo>
                  <a:lnTo>
                    <a:pt x="218478" y="55448"/>
                  </a:lnTo>
                  <a:lnTo>
                    <a:pt x="214172" y="61709"/>
                  </a:lnTo>
                  <a:lnTo>
                    <a:pt x="212559" y="69151"/>
                  </a:lnTo>
                  <a:lnTo>
                    <a:pt x="214769" y="2192502"/>
                  </a:lnTo>
                  <a:lnTo>
                    <a:pt x="216420" y="2199944"/>
                  </a:lnTo>
                  <a:lnTo>
                    <a:pt x="220776" y="2205939"/>
                  </a:lnTo>
                  <a:lnTo>
                    <a:pt x="226974" y="2209939"/>
                  </a:lnTo>
                  <a:lnTo>
                    <a:pt x="234162" y="2211400"/>
                  </a:lnTo>
                  <a:lnTo>
                    <a:pt x="336943" y="2211400"/>
                  </a:lnTo>
                  <a:lnTo>
                    <a:pt x="343535" y="2203094"/>
                  </a:lnTo>
                  <a:close/>
                </a:path>
                <a:path w="1008380" h="2211704">
                  <a:moveTo>
                    <a:pt x="565835" y="2192299"/>
                  </a:moveTo>
                  <a:lnTo>
                    <a:pt x="559917" y="46393"/>
                  </a:lnTo>
                  <a:lnTo>
                    <a:pt x="539445" y="28879"/>
                  </a:lnTo>
                  <a:lnTo>
                    <a:pt x="436486" y="35636"/>
                  </a:lnTo>
                  <a:lnTo>
                    <a:pt x="430796" y="44488"/>
                  </a:lnTo>
                  <a:lnTo>
                    <a:pt x="435368" y="2203081"/>
                  </a:lnTo>
                  <a:lnTo>
                    <a:pt x="441147" y="2211400"/>
                  </a:lnTo>
                  <a:lnTo>
                    <a:pt x="545236" y="2211400"/>
                  </a:lnTo>
                  <a:lnTo>
                    <a:pt x="552704" y="2209927"/>
                  </a:lnTo>
                  <a:lnTo>
                    <a:pt x="559320" y="2205875"/>
                  </a:lnTo>
                  <a:lnTo>
                    <a:pt x="564045" y="2199817"/>
                  </a:lnTo>
                  <a:lnTo>
                    <a:pt x="565835" y="2192299"/>
                  </a:lnTo>
                  <a:close/>
                </a:path>
                <a:path w="1008380" h="2211704">
                  <a:moveTo>
                    <a:pt x="785609" y="2192172"/>
                  </a:moveTo>
                  <a:lnTo>
                    <a:pt x="777341" y="32258"/>
                  </a:lnTo>
                  <a:lnTo>
                    <a:pt x="758151" y="14528"/>
                  </a:lnTo>
                  <a:lnTo>
                    <a:pt x="663841" y="20726"/>
                  </a:lnTo>
                  <a:lnTo>
                    <a:pt x="656907" y="22669"/>
                  </a:lnTo>
                  <a:lnTo>
                    <a:pt x="651433" y="27127"/>
                  </a:lnTo>
                  <a:lnTo>
                    <a:pt x="647839" y="33426"/>
                  </a:lnTo>
                  <a:lnTo>
                    <a:pt x="646557" y="40932"/>
                  </a:lnTo>
                  <a:lnTo>
                    <a:pt x="653389" y="2192261"/>
                  </a:lnTo>
                  <a:lnTo>
                    <a:pt x="654735" y="2199792"/>
                  </a:lnTo>
                  <a:lnTo>
                    <a:pt x="658418" y="2205863"/>
                  </a:lnTo>
                  <a:lnTo>
                    <a:pt x="663981" y="2209927"/>
                  </a:lnTo>
                  <a:lnTo>
                    <a:pt x="671004" y="2211400"/>
                  </a:lnTo>
                  <a:lnTo>
                    <a:pt x="766343" y="2211400"/>
                  </a:lnTo>
                  <a:lnTo>
                    <a:pt x="773658" y="2209914"/>
                  </a:lnTo>
                  <a:lnTo>
                    <a:pt x="779805" y="2205837"/>
                  </a:lnTo>
                  <a:lnTo>
                    <a:pt x="784047" y="2199741"/>
                  </a:lnTo>
                  <a:lnTo>
                    <a:pt x="785609" y="2192172"/>
                  </a:lnTo>
                  <a:close/>
                </a:path>
                <a:path w="1008380" h="2211704">
                  <a:moveTo>
                    <a:pt x="1008316" y="2192058"/>
                  </a:moveTo>
                  <a:lnTo>
                    <a:pt x="997623" y="17957"/>
                  </a:lnTo>
                  <a:lnTo>
                    <a:pt x="979741" y="0"/>
                  </a:lnTo>
                  <a:lnTo>
                    <a:pt x="884186" y="6273"/>
                  </a:lnTo>
                  <a:lnTo>
                    <a:pt x="876909" y="8255"/>
                  </a:lnTo>
                  <a:lnTo>
                    <a:pt x="870826" y="12776"/>
                  </a:lnTo>
                  <a:lnTo>
                    <a:pt x="866648" y="19151"/>
                  </a:lnTo>
                  <a:lnTo>
                    <a:pt x="865111" y="26733"/>
                  </a:lnTo>
                  <a:lnTo>
                    <a:pt x="874344" y="2192121"/>
                  </a:lnTo>
                  <a:lnTo>
                    <a:pt x="875957" y="2199703"/>
                  </a:lnTo>
                  <a:lnTo>
                    <a:pt x="880237" y="2205825"/>
                  </a:lnTo>
                  <a:lnTo>
                    <a:pt x="886421" y="2209901"/>
                  </a:lnTo>
                  <a:lnTo>
                    <a:pt x="893787" y="2211387"/>
                  </a:lnTo>
                  <a:lnTo>
                    <a:pt x="990422" y="2211387"/>
                  </a:lnTo>
                  <a:lnTo>
                    <a:pt x="997572" y="2209901"/>
                  </a:lnTo>
                  <a:lnTo>
                    <a:pt x="1003249" y="2205799"/>
                  </a:lnTo>
                  <a:lnTo>
                    <a:pt x="1006983" y="2199665"/>
                  </a:lnTo>
                  <a:lnTo>
                    <a:pt x="1008316" y="2192058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92471" y="3724371"/>
              <a:ext cx="948690" cy="1889125"/>
            </a:xfrm>
            <a:custGeom>
              <a:avLst/>
              <a:gdLst/>
              <a:ahLst/>
              <a:cxnLst/>
              <a:rect l="l" t="t" r="r" b="b"/>
              <a:pathLst>
                <a:path w="948689" h="1889125">
                  <a:moveTo>
                    <a:pt x="880371" y="0"/>
                  </a:moveTo>
                  <a:lnTo>
                    <a:pt x="25810" y="34260"/>
                  </a:lnTo>
                  <a:lnTo>
                    <a:pt x="0" y="61767"/>
                  </a:lnTo>
                  <a:lnTo>
                    <a:pt x="43380" y="1888633"/>
                  </a:lnTo>
                  <a:lnTo>
                    <a:pt x="907469" y="1878089"/>
                  </a:lnTo>
                  <a:lnTo>
                    <a:pt x="941981" y="1859066"/>
                  </a:lnTo>
                  <a:lnTo>
                    <a:pt x="948683" y="1835797"/>
                  </a:lnTo>
                  <a:lnTo>
                    <a:pt x="923762" y="41108"/>
                  </a:lnTo>
                  <a:lnTo>
                    <a:pt x="904138" y="6293"/>
                  </a:lnTo>
                  <a:lnTo>
                    <a:pt x="880371" y="0"/>
                  </a:lnTo>
                  <a:close/>
                </a:path>
              </a:pathLst>
            </a:custGeom>
            <a:solidFill>
              <a:srgbClr val="7D97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932" y="3868146"/>
              <a:ext cx="745490" cy="1584325"/>
            </a:xfrm>
            <a:custGeom>
              <a:avLst/>
              <a:gdLst/>
              <a:ahLst/>
              <a:cxnLst/>
              <a:rect l="l" t="t" r="r" b="b"/>
              <a:pathLst>
                <a:path w="745489" h="1584325">
                  <a:moveTo>
                    <a:pt x="139141" y="234518"/>
                  </a:moveTo>
                  <a:lnTo>
                    <a:pt x="137807" y="12"/>
                  </a:lnTo>
                  <a:lnTo>
                    <a:pt x="0" y="12"/>
                  </a:lnTo>
                  <a:lnTo>
                    <a:pt x="1612" y="234784"/>
                  </a:lnTo>
                  <a:lnTo>
                    <a:pt x="139141" y="234518"/>
                  </a:lnTo>
                  <a:close/>
                </a:path>
                <a:path w="745489" h="1584325">
                  <a:moveTo>
                    <a:pt x="141020" y="567766"/>
                  </a:moveTo>
                  <a:lnTo>
                    <a:pt x="139700" y="334759"/>
                  </a:lnTo>
                  <a:lnTo>
                    <a:pt x="2311" y="335191"/>
                  </a:lnTo>
                  <a:lnTo>
                    <a:pt x="3924" y="568490"/>
                  </a:lnTo>
                  <a:lnTo>
                    <a:pt x="141020" y="567766"/>
                  </a:lnTo>
                  <a:close/>
                </a:path>
                <a:path w="745489" h="1584325">
                  <a:moveTo>
                    <a:pt x="142951" y="909878"/>
                  </a:moveTo>
                  <a:lnTo>
                    <a:pt x="141643" y="678370"/>
                  </a:lnTo>
                  <a:lnTo>
                    <a:pt x="4699" y="679234"/>
                  </a:lnTo>
                  <a:lnTo>
                    <a:pt x="6299" y="911034"/>
                  </a:lnTo>
                  <a:lnTo>
                    <a:pt x="142951" y="909878"/>
                  </a:lnTo>
                  <a:close/>
                </a:path>
                <a:path w="745489" h="1584325">
                  <a:moveTo>
                    <a:pt x="144843" y="1244346"/>
                  </a:moveTo>
                  <a:lnTo>
                    <a:pt x="143573" y="1019771"/>
                  </a:lnTo>
                  <a:lnTo>
                    <a:pt x="7061" y="1021080"/>
                  </a:lnTo>
                  <a:lnTo>
                    <a:pt x="8623" y="1245933"/>
                  </a:lnTo>
                  <a:lnTo>
                    <a:pt x="144843" y="1244346"/>
                  </a:lnTo>
                  <a:close/>
                </a:path>
                <a:path w="745489" h="1584325">
                  <a:moveTo>
                    <a:pt x="146735" y="1582153"/>
                  </a:moveTo>
                  <a:lnTo>
                    <a:pt x="145478" y="1358988"/>
                  </a:lnTo>
                  <a:lnTo>
                    <a:pt x="9410" y="1360741"/>
                  </a:lnTo>
                  <a:lnTo>
                    <a:pt x="10960" y="1584185"/>
                  </a:lnTo>
                  <a:lnTo>
                    <a:pt x="146735" y="1582153"/>
                  </a:lnTo>
                  <a:close/>
                </a:path>
                <a:path w="745489" h="1584325">
                  <a:moveTo>
                    <a:pt x="336537" y="234086"/>
                  </a:moveTo>
                  <a:lnTo>
                    <a:pt x="335648" y="12"/>
                  </a:lnTo>
                  <a:lnTo>
                    <a:pt x="198348" y="12"/>
                  </a:lnTo>
                  <a:lnTo>
                    <a:pt x="199529" y="234340"/>
                  </a:lnTo>
                  <a:lnTo>
                    <a:pt x="336537" y="234086"/>
                  </a:lnTo>
                  <a:close/>
                </a:path>
                <a:path w="745489" h="1584325">
                  <a:moveTo>
                    <a:pt x="337807" y="566712"/>
                  </a:moveTo>
                  <a:lnTo>
                    <a:pt x="336918" y="334124"/>
                  </a:lnTo>
                  <a:lnTo>
                    <a:pt x="200050" y="334568"/>
                  </a:lnTo>
                  <a:lnTo>
                    <a:pt x="201218" y="567436"/>
                  </a:lnTo>
                  <a:lnTo>
                    <a:pt x="337807" y="566712"/>
                  </a:lnTo>
                  <a:close/>
                </a:path>
                <a:path w="745489" h="1584325">
                  <a:moveTo>
                    <a:pt x="339102" y="908189"/>
                  </a:moveTo>
                  <a:lnTo>
                    <a:pt x="338226" y="677100"/>
                  </a:lnTo>
                  <a:lnTo>
                    <a:pt x="201790" y="677976"/>
                  </a:lnTo>
                  <a:lnTo>
                    <a:pt x="202958" y="909345"/>
                  </a:lnTo>
                  <a:lnTo>
                    <a:pt x="339102" y="908189"/>
                  </a:lnTo>
                  <a:close/>
                </a:path>
                <a:path w="745489" h="1584325">
                  <a:moveTo>
                    <a:pt x="340372" y="1242047"/>
                  </a:moveTo>
                  <a:lnTo>
                    <a:pt x="339521" y="1017879"/>
                  </a:lnTo>
                  <a:lnTo>
                    <a:pt x="203530" y="1019187"/>
                  </a:lnTo>
                  <a:lnTo>
                    <a:pt x="204660" y="1243634"/>
                  </a:lnTo>
                  <a:lnTo>
                    <a:pt x="340372" y="1242047"/>
                  </a:lnTo>
                  <a:close/>
                </a:path>
                <a:path w="745489" h="1584325">
                  <a:moveTo>
                    <a:pt x="341655" y="1579245"/>
                  </a:moveTo>
                  <a:lnTo>
                    <a:pt x="340804" y="1356499"/>
                  </a:lnTo>
                  <a:lnTo>
                    <a:pt x="205244" y="1358239"/>
                  </a:lnTo>
                  <a:lnTo>
                    <a:pt x="206375" y="1581251"/>
                  </a:lnTo>
                  <a:lnTo>
                    <a:pt x="341655" y="1579245"/>
                  </a:lnTo>
                  <a:close/>
                </a:path>
                <a:path w="745489" h="1584325">
                  <a:moveTo>
                    <a:pt x="544106" y="233629"/>
                  </a:moveTo>
                  <a:lnTo>
                    <a:pt x="543674" y="0"/>
                  </a:lnTo>
                  <a:lnTo>
                    <a:pt x="406895" y="0"/>
                  </a:lnTo>
                  <a:lnTo>
                    <a:pt x="407644" y="233883"/>
                  </a:lnTo>
                  <a:lnTo>
                    <a:pt x="544106" y="233629"/>
                  </a:lnTo>
                  <a:close/>
                </a:path>
                <a:path w="745489" h="1584325">
                  <a:moveTo>
                    <a:pt x="544728" y="565594"/>
                  </a:moveTo>
                  <a:lnTo>
                    <a:pt x="544296" y="333476"/>
                  </a:lnTo>
                  <a:lnTo>
                    <a:pt x="407949" y="333921"/>
                  </a:lnTo>
                  <a:lnTo>
                    <a:pt x="408686" y="566331"/>
                  </a:lnTo>
                  <a:lnTo>
                    <a:pt x="544728" y="565594"/>
                  </a:lnTo>
                  <a:close/>
                </a:path>
                <a:path w="745489" h="1584325">
                  <a:moveTo>
                    <a:pt x="545363" y="906424"/>
                  </a:moveTo>
                  <a:lnTo>
                    <a:pt x="544944" y="675779"/>
                  </a:lnTo>
                  <a:lnTo>
                    <a:pt x="409028" y="676643"/>
                  </a:lnTo>
                  <a:lnTo>
                    <a:pt x="409765" y="907580"/>
                  </a:lnTo>
                  <a:lnTo>
                    <a:pt x="545363" y="906424"/>
                  </a:lnTo>
                  <a:close/>
                </a:path>
                <a:path w="745489" h="1584325">
                  <a:moveTo>
                    <a:pt x="545998" y="1239634"/>
                  </a:moveTo>
                  <a:lnTo>
                    <a:pt x="545579" y="1015898"/>
                  </a:lnTo>
                  <a:lnTo>
                    <a:pt x="410095" y="1017206"/>
                  </a:lnTo>
                  <a:lnTo>
                    <a:pt x="410806" y="1241221"/>
                  </a:lnTo>
                  <a:lnTo>
                    <a:pt x="545998" y="1239634"/>
                  </a:lnTo>
                  <a:close/>
                </a:path>
                <a:path w="745489" h="1584325">
                  <a:moveTo>
                    <a:pt x="546620" y="1576184"/>
                  </a:moveTo>
                  <a:lnTo>
                    <a:pt x="546214" y="1353870"/>
                  </a:lnTo>
                  <a:lnTo>
                    <a:pt x="411162" y="1355598"/>
                  </a:lnTo>
                  <a:lnTo>
                    <a:pt x="411861" y="1578190"/>
                  </a:lnTo>
                  <a:lnTo>
                    <a:pt x="546620" y="1576184"/>
                  </a:lnTo>
                  <a:close/>
                </a:path>
                <a:path w="745489" h="1584325">
                  <a:moveTo>
                    <a:pt x="745426" y="1351318"/>
                  </a:moveTo>
                  <a:lnTo>
                    <a:pt x="610895" y="1353045"/>
                  </a:lnTo>
                  <a:lnTo>
                    <a:pt x="611187" y="1575206"/>
                  </a:lnTo>
                  <a:lnTo>
                    <a:pt x="745426" y="1573225"/>
                  </a:lnTo>
                  <a:lnTo>
                    <a:pt x="745426" y="1351318"/>
                  </a:lnTo>
                  <a:close/>
                </a:path>
                <a:path w="745489" h="1584325">
                  <a:moveTo>
                    <a:pt x="745426" y="1013968"/>
                  </a:moveTo>
                  <a:lnTo>
                    <a:pt x="610476" y="1015276"/>
                  </a:lnTo>
                  <a:lnTo>
                    <a:pt x="610768" y="1238872"/>
                  </a:lnTo>
                  <a:lnTo>
                    <a:pt x="745426" y="1237297"/>
                  </a:lnTo>
                  <a:lnTo>
                    <a:pt x="745426" y="1013968"/>
                  </a:lnTo>
                  <a:close/>
                </a:path>
                <a:path w="745489" h="1584325">
                  <a:moveTo>
                    <a:pt x="745426" y="674497"/>
                  </a:moveTo>
                  <a:lnTo>
                    <a:pt x="610044" y="675373"/>
                  </a:lnTo>
                  <a:lnTo>
                    <a:pt x="610336" y="905852"/>
                  </a:lnTo>
                  <a:lnTo>
                    <a:pt x="745426" y="904697"/>
                  </a:lnTo>
                  <a:lnTo>
                    <a:pt x="745426" y="674497"/>
                  </a:lnTo>
                  <a:close/>
                </a:path>
                <a:path w="745489" h="1584325">
                  <a:moveTo>
                    <a:pt x="745426" y="332841"/>
                  </a:moveTo>
                  <a:lnTo>
                    <a:pt x="609612" y="333273"/>
                  </a:lnTo>
                  <a:lnTo>
                    <a:pt x="609904" y="565238"/>
                  </a:lnTo>
                  <a:lnTo>
                    <a:pt x="745426" y="564515"/>
                  </a:lnTo>
                  <a:lnTo>
                    <a:pt x="745426" y="332841"/>
                  </a:lnTo>
                  <a:close/>
                </a:path>
                <a:path w="745489" h="1584325">
                  <a:moveTo>
                    <a:pt x="745426" y="12"/>
                  </a:moveTo>
                  <a:lnTo>
                    <a:pt x="609180" y="12"/>
                  </a:lnTo>
                  <a:lnTo>
                    <a:pt x="609485" y="233476"/>
                  </a:lnTo>
                  <a:lnTo>
                    <a:pt x="745426" y="233248"/>
                  </a:lnTo>
                  <a:lnTo>
                    <a:pt x="745426" y="1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5156" y="4053559"/>
              <a:ext cx="930910" cy="1477645"/>
            </a:xfrm>
            <a:custGeom>
              <a:avLst/>
              <a:gdLst/>
              <a:ahLst/>
              <a:cxnLst/>
              <a:rect l="l" t="t" r="r" b="b"/>
              <a:pathLst>
                <a:path w="930910" h="1477645">
                  <a:moveTo>
                    <a:pt x="866779" y="0"/>
                  </a:moveTo>
                  <a:lnTo>
                    <a:pt x="37066" y="26512"/>
                  </a:lnTo>
                  <a:lnTo>
                    <a:pt x="2558" y="50968"/>
                  </a:lnTo>
                  <a:lnTo>
                    <a:pt x="0" y="65945"/>
                  </a:lnTo>
                  <a:lnTo>
                    <a:pt x="40930" y="1440060"/>
                  </a:lnTo>
                  <a:lnTo>
                    <a:pt x="44306" y="1454696"/>
                  </a:lnTo>
                  <a:lnTo>
                    <a:pt x="52684" y="1466543"/>
                  </a:lnTo>
                  <a:lnTo>
                    <a:pt x="64855" y="1474441"/>
                  </a:lnTo>
                  <a:lnTo>
                    <a:pt x="79610" y="1477232"/>
                  </a:lnTo>
                  <a:lnTo>
                    <a:pt x="892632" y="1469316"/>
                  </a:lnTo>
                  <a:lnTo>
                    <a:pt x="927880" y="1445123"/>
                  </a:lnTo>
                  <a:lnTo>
                    <a:pt x="930568" y="1430343"/>
                  </a:lnTo>
                  <a:lnTo>
                    <a:pt x="906307" y="37632"/>
                  </a:lnTo>
                  <a:lnTo>
                    <a:pt x="881652" y="2495"/>
                  </a:lnTo>
                  <a:lnTo>
                    <a:pt x="866779" y="0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73096" y="4158646"/>
              <a:ext cx="808990" cy="1282065"/>
            </a:xfrm>
            <a:custGeom>
              <a:avLst/>
              <a:gdLst/>
              <a:ahLst/>
              <a:cxnLst/>
              <a:rect l="l" t="t" r="r" b="b"/>
              <a:pathLst>
                <a:path w="808989" h="1282064">
                  <a:moveTo>
                    <a:pt x="767956" y="81800"/>
                  </a:moveTo>
                  <a:lnTo>
                    <a:pt x="765238" y="3822"/>
                  </a:lnTo>
                  <a:lnTo>
                    <a:pt x="759104" y="0"/>
                  </a:lnTo>
                  <a:lnTo>
                    <a:pt x="751801" y="0"/>
                  </a:lnTo>
                  <a:lnTo>
                    <a:pt x="5765" y="0"/>
                  </a:lnTo>
                  <a:lnTo>
                    <a:pt x="0" y="3708"/>
                  </a:lnTo>
                  <a:lnTo>
                    <a:pt x="850" y="81813"/>
                  </a:lnTo>
                  <a:lnTo>
                    <a:pt x="6781" y="89166"/>
                  </a:lnTo>
                  <a:lnTo>
                    <a:pt x="762266" y="89763"/>
                  </a:lnTo>
                  <a:lnTo>
                    <a:pt x="767956" y="81800"/>
                  </a:lnTo>
                  <a:close/>
                </a:path>
                <a:path w="808989" h="1282064">
                  <a:moveTo>
                    <a:pt x="772883" y="226174"/>
                  </a:moveTo>
                  <a:lnTo>
                    <a:pt x="770140" y="145757"/>
                  </a:lnTo>
                  <a:lnTo>
                    <a:pt x="763943" y="138772"/>
                  </a:lnTo>
                  <a:lnTo>
                    <a:pt x="756602" y="138772"/>
                  </a:lnTo>
                  <a:lnTo>
                    <a:pt x="7315" y="137528"/>
                  </a:lnTo>
                  <a:lnTo>
                    <a:pt x="1536" y="144411"/>
                  </a:lnTo>
                  <a:lnTo>
                    <a:pt x="2400" y="224104"/>
                  </a:lnTo>
                  <a:lnTo>
                    <a:pt x="8343" y="230644"/>
                  </a:lnTo>
                  <a:lnTo>
                    <a:pt x="767130" y="232752"/>
                  </a:lnTo>
                  <a:lnTo>
                    <a:pt x="772883" y="226174"/>
                  </a:lnTo>
                  <a:close/>
                </a:path>
                <a:path w="808989" h="1282064">
                  <a:moveTo>
                    <a:pt x="777862" y="371944"/>
                  </a:moveTo>
                  <a:lnTo>
                    <a:pt x="775081" y="290817"/>
                  </a:lnTo>
                  <a:lnTo>
                    <a:pt x="768985" y="287401"/>
                  </a:lnTo>
                  <a:lnTo>
                    <a:pt x="761606" y="287375"/>
                  </a:lnTo>
                  <a:lnTo>
                    <a:pt x="8928" y="284810"/>
                  </a:lnTo>
                  <a:lnTo>
                    <a:pt x="3098" y="288163"/>
                  </a:lnTo>
                  <a:lnTo>
                    <a:pt x="3962" y="368554"/>
                  </a:lnTo>
                  <a:lnTo>
                    <a:pt x="9918" y="373824"/>
                  </a:lnTo>
                  <a:lnTo>
                    <a:pt x="772020" y="377215"/>
                  </a:lnTo>
                  <a:lnTo>
                    <a:pt x="777862" y="371944"/>
                  </a:lnTo>
                  <a:close/>
                </a:path>
                <a:path w="808989" h="1282064">
                  <a:moveTo>
                    <a:pt x="782866" y="519010"/>
                  </a:moveTo>
                  <a:lnTo>
                    <a:pt x="780072" y="437159"/>
                  </a:lnTo>
                  <a:lnTo>
                    <a:pt x="773899" y="432346"/>
                  </a:lnTo>
                  <a:lnTo>
                    <a:pt x="766483" y="432295"/>
                  </a:lnTo>
                  <a:lnTo>
                    <a:pt x="10502" y="428447"/>
                  </a:lnTo>
                  <a:lnTo>
                    <a:pt x="4660" y="433171"/>
                  </a:lnTo>
                  <a:lnTo>
                    <a:pt x="5537" y="514261"/>
                  </a:lnTo>
                  <a:lnTo>
                    <a:pt x="11493" y="518223"/>
                  </a:lnTo>
                  <a:lnTo>
                    <a:pt x="776973" y="522935"/>
                  </a:lnTo>
                  <a:lnTo>
                    <a:pt x="782866" y="519010"/>
                  </a:lnTo>
                  <a:close/>
                </a:path>
                <a:path w="808989" h="1282064">
                  <a:moveTo>
                    <a:pt x="787920" y="667385"/>
                  </a:moveTo>
                  <a:lnTo>
                    <a:pt x="785114" y="584809"/>
                  </a:lnTo>
                  <a:lnTo>
                    <a:pt x="778852" y="578561"/>
                  </a:lnTo>
                  <a:lnTo>
                    <a:pt x="771410" y="578510"/>
                  </a:lnTo>
                  <a:lnTo>
                    <a:pt x="12090" y="573328"/>
                  </a:lnTo>
                  <a:lnTo>
                    <a:pt x="6248" y="579462"/>
                  </a:lnTo>
                  <a:lnTo>
                    <a:pt x="7124" y="661263"/>
                  </a:lnTo>
                  <a:lnTo>
                    <a:pt x="13157" y="668947"/>
                  </a:lnTo>
                  <a:lnTo>
                    <a:pt x="782129" y="675043"/>
                  </a:lnTo>
                  <a:lnTo>
                    <a:pt x="787920" y="667385"/>
                  </a:lnTo>
                  <a:close/>
                </a:path>
                <a:path w="808989" h="1282064">
                  <a:moveTo>
                    <a:pt x="793038" y="817079"/>
                  </a:moveTo>
                  <a:lnTo>
                    <a:pt x="790181" y="733767"/>
                  </a:lnTo>
                  <a:lnTo>
                    <a:pt x="783856" y="726059"/>
                  </a:lnTo>
                  <a:lnTo>
                    <a:pt x="776389" y="725982"/>
                  </a:lnTo>
                  <a:lnTo>
                    <a:pt x="13703" y="719493"/>
                  </a:lnTo>
                  <a:lnTo>
                    <a:pt x="7848" y="727036"/>
                  </a:lnTo>
                  <a:lnTo>
                    <a:pt x="8737" y="809561"/>
                  </a:lnTo>
                  <a:lnTo>
                    <a:pt x="14757" y="815936"/>
                  </a:lnTo>
                  <a:lnTo>
                    <a:pt x="787158" y="823404"/>
                  </a:lnTo>
                  <a:lnTo>
                    <a:pt x="793038" y="817079"/>
                  </a:lnTo>
                  <a:close/>
                </a:path>
                <a:path w="808989" h="1282064">
                  <a:moveTo>
                    <a:pt x="798169" y="968121"/>
                  </a:moveTo>
                  <a:lnTo>
                    <a:pt x="795312" y="884072"/>
                  </a:lnTo>
                  <a:lnTo>
                    <a:pt x="789089" y="880021"/>
                  </a:lnTo>
                  <a:lnTo>
                    <a:pt x="781570" y="879944"/>
                  </a:lnTo>
                  <a:lnTo>
                    <a:pt x="15379" y="872032"/>
                  </a:lnTo>
                  <a:lnTo>
                    <a:pt x="9448" y="875906"/>
                  </a:lnTo>
                  <a:lnTo>
                    <a:pt x="10350" y="959180"/>
                  </a:lnTo>
                  <a:lnTo>
                    <a:pt x="16395" y="964234"/>
                  </a:lnTo>
                  <a:lnTo>
                    <a:pt x="792251" y="973074"/>
                  </a:lnTo>
                  <a:lnTo>
                    <a:pt x="798169" y="968121"/>
                  </a:lnTo>
                  <a:close/>
                </a:path>
                <a:path w="808989" h="1282064">
                  <a:moveTo>
                    <a:pt x="803376" y="1120533"/>
                  </a:moveTo>
                  <a:lnTo>
                    <a:pt x="800481" y="1035710"/>
                  </a:lnTo>
                  <a:lnTo>
                    <a:pt x="794181" y="1030211"/>
                  </a:lnTo>
                  <a:lnTo>
                    <a:pt x="786625" y="1030109"/>
                  </a:lnTo>
                  <a:lnTo>
                    <a:pt x="17005" y="1020813"/>
                  </a:lnTo>
                  <a:lnTo>
                    <a:pt x="11061" y="1026109"/>
                  </a:lnTo>
                  <a:lnTo>
                    <a:pt x="11976" y="1110145"/>
                  </a:lnTo>
                  <a:lnTo>
                    <a:pt x="18034" y="1113828"/>
                  </a:lnTo>
                  <a:lnTo>
                    <a:pt x="797356" y="1124102"/>
                  </a:lnTo>
                  <a:lnTo>
                    <a:pt x="803376" y="1120533"/>
                  </a:lnTo>
                  <a:close/>
                </a:path>
                <a:path w="808989" h="1282064">
                  <a:moveTo>
                    <a:pt x="808609" y="1274305"/>
                  </a:moveTo>
                  <a:lnTo>
                    <a:pt x="805700" y="1188720"/>
                  </a:lnTo>
                  <a:lnTo>
                    <a:pt x="799325" y="1181722"/>
                  </a:lnTo>
                  <a:lnTo>
                    <a:pt x="791730" y="1181620"/>
                  </a:lnTo>
                  <a:lnTo>
                    <a:pt x="18669" y="1170927"/>
                  </a:lnTo>
                  <a:lnTo>
                    <a:pt x="12712" y="1177671"/>
                  </a:lnTo>
                  <a:lnTo>
                    <a:pt x="13614" y="1262443"/>
                  </a:lnTo>
                  <a:lnTo>
                    <a:pt x="19748" y="1269974"/>
                  </a:lnTo>
                  <a:lnTo>
                    <a:pt x="802703" y="1281747"/>
                  </a:lnTo>
                  <a:lnTo>
                    <a:pt x="808609" y="1274305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58554" y="4126245"/>
              <a:ext cx="1152525" cy="1934845"/>
            </a:xfrm>
            <a:custGeom>
              <a:avLst/>
              <a:gdLst/>
              <a:ahLst/>
              <a:cxnLst/>
              <a:rect l="l" t="t" r="r" b="b"/>
              <a:pathLst>
                <a:path w="1152525" h="1934845">
                  <a:moveTo>
                    <a:pt x="980482" y="0"/>
                  </a:moveTo>
                  <a:lnTo>
                    <a:pt x="936727" y="3527"/>
                  </a:lnTo>
                  <a:lnTo>
                    <a:pt x="892105" y="12283"/>
                  </a:lnTo>
                  <a:lnTo>
                    <a:pt x="847398" y="25916"/>
                  </a:lnTo>
                  <a:lnTo>
                    <a:pt x="803389" y="44073"/>
                  </a:lnTo>
                  <a:lnTo>
                    <a:pt x="760858" y="66402"/>
                  </a:lnTo>
                  <a:lnTo>
                    <a:pt x="720588" y="92550"/>
                  </a:lnTo>
                  <a:lnTo>
                    <a:pt x="683360" y="122164"/>
                  </a:lnTo>
                  <a:lnTo>
                    <a:pt x="649956" y="154892"/>
                  </a:lnTo>
                  <a:lnTo>
                    <a:pt x="621159" y="190382"/>
                  </a:lnTo>
                  <a:lnTo>
                    <a:pt x="597749" y="228280"/>
                  </a:lnTo>
                  <a:lnTo>
                    <a:pt x="580509" y="268235"/>
                  </a:lnTo>
                  <a:lnTo>
                    <a:pt x="568013" y="310793"/>
                  </a:lnTo>
                  <a:lnTo>
                    <a:pt x="558265" y="355282"/>
                  </a:lnTo>
                  <a:lnTo>
                    <a:pt x="550590" y="401287"/>
                  </a:lnTo>
                  <a:lnTo>
                    <a:pt x="544311" y="448394"/>
                  </a:lnTo>
                  <a:lnTo>
                    <a:pt x="533241" y="544259"/>
                  </a:lnTo>
                  <a:lnTo>
                    <a:pt x="527098" y="592188"/>
                  </a:lnTo>
                  <a:lnTo>
                    <a:pt x="519649" y="639564"/>
                  </a:lnTo>
                  <a:lnTo>
                    <a:pt x="510217" y="685971"/>
                  </a:lnTo>
                  <a:lnTo>
                    <a:pt x="498128" y="730997"/>
                  </a:lnTo>
                  <a:lnTo>
                    <a:pt x="482705" y="774227"/>
                  </a:lnTo>
                  <a:lnTo>
                    <a:pt x="463272" y="815247"/>
                  </a:lnTo>
                  <a:lnTo>
                    <a:pt x="439155" y="853643"/>
                  </a:lnTo>
                  <a:lnTo>
                    <a:pt x="409676" y="889001"/>
                  </a:lnTo>
                  <a:lnTo>
                    <a:pt x="373466" y="924863"/>
                  </a:lnTo>
                  <a:lnTo>
                    <a:pt x="339376" y="955458"/>
                  </a:lnTo>
                  <a:lnTo>
                    <a:pt x="307297" y="981773"/>
                  </a:lnTo>
                  <a:lnTo>
                    <a:pt x="222035" y="1044917"/>
                  </a:lnTo>
                  <a:lnTo>
                    <a:pt x="196908" y="1063988"/>
                  </a:lnTo>
                  <a:lnTo>
                    <a:pt x="150939" y="1105088"/>
                  </a:lnTo>
                  <a:lnTo>
                    <a:pt x="109955" y="1156716"/>
                  </a:lnTo>
                  <a:lnTo>
                    <a:pt x="73082" y="1226770"/>
                  </a:lnTo>
                  <a:lnTo>
                    <a:pt x="55914" y="1271175"/>
                  </a:lnTo>
                  <a:lnTo>
                    <a:pt x="39445" y="1323148"/>
                  </a:lnTo>
                  <a:lnTo>
                    <a:pt x="23567" y="1383677"/>
                  </a:lnTo>
                  <a:lnTo>
                    <a:pt x="8170" y="1453748"/>
                  </a:lnTo>
                  <a:lnTo>
                    <a:pt x="125" y="1512172"/>
                  </a:lnTo>
                  <a:lnTo>
                    <a:pt x="0" y="1566220"/>
                  </a:lnTo>
                  <a:lnTo>
                    <a:pt x="7024" y="1616047"/>
                  </a:lnTo>
                  <a:lnTo>
                    <a:pt x="20428" y="1661811"/>
                  </a:lnTo>
                  <a:lnTo>
                    <a:pt x="39442" y="1703668"/>
                  </a:lnTo>
                  <a:lnTo>
                    <a:pt x="63297" y="1741774"/>
                  </a:lnTo>
                  <a:lnTo>
                    <a:pt x="91223" y="1776288"/>
                  </a:lnTo>
                  <a:lnTo>
                    <a:pt x="122450" y="1807364"/>
                  </a:lnTo>
                  <a:lnTo>
                    <a:pt x="156207" y="1835161"/>
                  </a:lnTo>
                  <a:lnTo>
                    <a:pt x="195209" y="1861753"/>
                  </a:lnTo>
                  <a:lnTo>
                    <a:pt x="236033" y="1884233"/>
                  </a:lnTo>
                  <a:lnTo>
                    <a:pt x="278378" y="1902591"/>
                  </a:lnTo>
                  <a:lnTo>
                    <a:pt x="321940" y="1916813"/>
                  </a:lnTo>
                  <a:lnTo>
                    <a:pt x="366417" y="1926889"/>
                  </a:lnTo>
                  <a:lnTo>
                    <a:pt x="411508" y="1932805"/>
                  </a:lnTo>
                  <a:lnTo>
                    <a:pt x="456909" y="1934550"/>
                  </a:lnTo>
                  <a:lnTo>
                    <a:pt x="502320" y="1932113"/>
                  </a:lnTo>
                  <a:lnTo>
                    <a:pt x="547437" y="1925480"/>
                  </a:lnTo>
                  <a:lnTo>
                    <a:pt x="591958" y="1914641"/>
                  </a:lnTo>
                  <a:lnTo>
                    <a:pt x="635581" y="1899583"/>
                  </a:lnTo>
                  <a:lnTo>
                    <a:pt x="678003" y="1880294"/>
                  </a:lnTo>
                  <a:lnTo>
                    <a:pt x="718923" y="1856762"/>
                  </a:lnTo>
                  <a:lnTo>
                    <a:pt x="759691" y="1828395"/>
                  </a:lnTo>
                  <a:lnTo>
                    <a:pt x="798150" y="1797010"/>
                  </a:lnTo>
                  <a:lnTo>
                    <a:pt x="834026" y="1762803"/>
                  </a:lnTo>
                  <a:lnTo>
                    <a:pt x="867044" y="1725968"/>
                  </a:lnTo>
                  <a:lnTo>
                    <a:pt x="896930" y="1686703"/>
                  </a:lnTo>
                  <a:lnTo>
                    <a:pt x="923409" y="1645204"/>
                  </a:lnTo>
                  <a:lnTo>
                    <a:pt x="946206" y="1601666"/>
                  </a:lnTo>
                  <a:lnTo>
                    <a:pt x="965046" y="1556286"/>
                  </a:lnTo>
                  <a:lnTo>
                    <a:pt x="979656" y="1509258"/>
                  </a:lnTo>
                  <a:lnTo>
                    <a:pt x="989759" y="1460781"/>
                  </a:lnTo>
                  <a:lnTo>
                    <a:pt x="995082" y="1411048"/>
                  </a:lnTo>
                  <a:lnTo>
                    <a:pt x="995004" y="1360735"/>
                  </a:lnTo>
                  <a:lnTo>
                    <a:pt x="989617" y="1311298"/>
                  </a:lnTo>
                  <a:lnTo>
                    <a:pt x="979801" y="1262602"/>
                  </a:lnTo>
                  <a:lnTo>
                    <a:pt x="966431" y="1214514"/>
                  </a:lnTo>
                  <a:lnTo>
                    <a:pt x="950386" y="1166902"/>
                  </a:lnTo>
                  <a:lnTo>
                    <a:pt x="932542" y="1119633"/>
                  </a:lnTo>
                  <a:lnTo>
                    <a:pt x="894964" y="1025589"/>
                  </a:lnTo>
                  <a:lnTo>
                    <a:pt x="876986" y="978549"/>
                  </a:lnTo>
                  <a:lnTo>
                    <a:pt x="860717" y="931319"/>
                  </a:lnTo>
                  <a:lnTo>
                    <a:pt x="847035" y="883766"/>
                  </a:lnTo>
                  <a:lnTo>
                    <a:pt x="837496" y="839704"/>
                  </a:lnTo>
                  <a:lnTo>
                    <a:pt x="831560" y="795157"/>
                  </a:lnTo>
                  <a:lnTo>
                    <a:pt x="829905" y="750023"/>
                  </a:lnTo>
                  <a:lnTo>
                    <a:pt x="833213" y="704200"/>
                  </a:lnTo>
                  <a:lnTo>
                    <a:pt x="843371" y="653607"/>
                  </a:lnTo>
                  <a:lnTo>
                    <a:pt x="859726" y="605176"/>
                  </a:lnTo>
                  <a:lnTo>
                    <a:pt x="881268" y="558676"/>
                  </a:lnTo>
                  <a:lnTo>
                    <a:pt x="906987" y="513880"/>
                  </a:lnTo>
                  <a:lnTo>
                    <a:pt x="935871" y="470557"/>
                  </a:lnTo>
                  <a:lnTo>
                    <a:pt x="966912" y="428477"/>
                  </a:lnTo>
                  <a:lnTo>
                    <a:pt x="999097" y="387412"/>
                  </a:lnTo>
                  <a:lnTo>
                    <a:pt x="1031417" y="347131"/>
                  </a:lnTo>
                  <a:lnTo>
                    <a:pt x="1062860" y="307406"/>
                  </a:lnTo>
                  <a:lnTo>
                    <a:pt x="1085623" y="276292"/>
                  </a:lnTo>
                  <a:lnTo>
                    <a:pt x="1106937" y="243022"/>
                  </a:lnTo>
                  <a:lnTo>
                    <a:pt x="1125525" y="208538"/>
                  </a:lnTo>
                  <a:lnTo>
                    <a:pt x="1149405" y="139700"/>
                  </a:lnTo>
                  <a:lnTo>
                    <a:pt x="1152138" y="107229"/>
                  </a:lnTo>
                  <a:lnTo>
                    <a:pt x="1147030" y="77314"/>
                  </a:lnTo>
                  <a:lnTo>
                    <a:pt x="1132799" y="50896"/>
                  </a:lnTo>
                  <a:lnTo>
                    <a:pt x="1108169" y="28919"/>
                  </a:lnTo>
                  <a:lnTo>
                    <a:pt x="1071858" y="12324"/>
                  </a:lnTo>
                  <a:lnTo>
                    <a:pt x="1022589" y="2054"/>
                  </a:lnTo>
                  <a:lnTo>
                    <a:pt x="980482" y="0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78834" y="4202170"/>
              <a:ext cx="611505" cy="2152650"/>
            </a:xfrm>
            <a:custGeom>
              <a:avLst/>
              <a:gdLst/>
              <a:ahLst/>
              <a:cxnLst/>
              <a:rect l="l" t="t" r="r" b="b"/>
              <a:pathLst>
                <a:path w="611504" h="2152650">
                  <a:moveTo>
                    <a:pt x="602931" y="0"/>
                  </a:moveTo>
                  <a:lnTo>
                    <a:pt x="554219" y="27924"/>
                  </a:lnTo>
                  <a:lnTo>
                    <a:pt x="490364" y="79218"/>
                  </a:lnTo>
                  <a:lnTo>
                    <a:pt x="451193" y="117857"/>
                  </a:lnTo>
                  <a:lnTo>
                    <a:pt x="408530" y="166414"/>
                  </a:lnTo>
                  <a:lnTo>
                    <a:pt x="363377" y="225833"/>
                  </a:lnTo>
                  <a:lnTo>
                    <a:pt x="316737" y="297055"/>
                  </a:lnTo>
                  <a:lnTo>
                    <a:pt x="269611" y="381025"/>
                  </a:lnTo>
                  <a:lnTo>
                    <a:pt x="250308" y="419529"/>
                  </a:lnTo>
                  <a:lnTo>
                    <a:pt x="231690" y="459304"/>
                  </a:lnTo>
                  <a:lnTo>
                    <a:pt x="213761" y="500334"/>
                  </a:lnTo>
                  <a:lnTo>
                    <a:pt x="196526" y="542608"/>
                  </a:lnTo>
                  <a:lnTo>
                    <a:pt x="179989" y="586111"/>
                  </a:lnTo>
                  <a:lnTo>
                    <a:pt x="164154" y="630830"/>
                  </a:lnTo>
                  <a:lnTo>
                    <a:pt x="149024" y="676752"/>
                  </a:lnTo>
                  <a:lnTo>
                    <a:pt x="134606" y="723864"/>
                  </a:lnTo>
                  <a:lnTo>
                    <a:pt x="120902" y="772153"/>
                  </a:lnTo>
                  <a:lnTo>
                    <a:pt x="107917" y="821604"/>
                  </a:lnTo>
                  <a:lnTo>
                    <a:pt x="95655" y="872205"/>
                  </a:lnTo>
                  <a:lnTo>
                    <a:pt x="84121" y="923943"/>
                  </a:lnTo>
                  <a:lnTo>
                    <a:pt x="73318" y="976804"/>
                  </a:lnTo>
                  <a:lnTo>
                    <a:pt x="63251" y="1030774"/>
                  </a:lnTo>
                  <a:lnTo>
                    <a:pt x="55780" y="1074440"/>
                  </a:lnTo>
                  <a:lnTo>
                    <a:pt x="48777" y="1118808"/>
                  </a:lnTo>
                  <a:lnTo>
                    <a:pt x="42241" y="1163874"/>
                  </a:lnTo>
                  <a:lnTo>
                    <a:pt x="36174" y="1209630"/>
                  </a:lnTo>
                  <a:lnTo>
                    <a:pt x="30575" y="1256071"/>
                  </a:lnTo>
                  <a:lnTo>
                    <a:pt x="25445" y="1303192"/>
                  </a:lnTo>
                  <a:lnTo>
                    <a:pt x="20784" y="1350986"/>
                  </a:lnTo>
                  <a:lnTo>
                    <a:pt x="16593" y="1399448"/>
                  </a:lnTo>
                  <a:lnTo>
                    <a:pt x="12872" y="1448571"/>
                  </a:lnTo>
                  <a:lnTo>
                    <a:pt x="9620" y="1498350"/>
                  </a:lnTo>
                  <a:lnTo>
                    <a:pt x="6839" y="1548780"/>
                  </a:lnTo>
                  <a:lnTo>
                    <a:pt x="4529" y="1599853"/>
                  </a:lnTo>
                  <a:lnTo>
                    <a:pt x="2689" y="1651564"/>
                  </a:lnTo>
                  <a:lnTo>
                    <a:pt x="1321" y="1703908"/>
                  </a:lnTo>
                  <a:lnTo>
                    <a:pt x="424" y="1756878"/>
                  </a:lnTo>
                  <a:lnTo>
                    <a:pt x="0" y="1810469"/>
                  </a:lnTo>
                  <a:lnTo>
                    <a:pt x="47" y="1864675"/>
                  </a:lnTo>
                  <a:lnTo>
                    <a:pt x="567" y="1919489"/>
                  </a:lnTo>
                  <a:lnTo>
                    <a:pt x="1560" y="1974907"/>
                  </a:lnTo>
                  <a:lnTo>
                    <a:pt x="3026" y="2030922"/>
                  </a:lnTo>
                  <a:lnTo>
                    <a:pt x="4965" y="2087528"/>
                  </a:lnTo>
                  <a:lnTo>
                    <a:pt x="7577" y="2149128"/>
                  </a:lnTo>
                  <a:lnTo>
                    <a:pt x="11211" y="2152562"/>
                  </a:lnTo>
                  <a:lnTo>
                    <a:pt x="15587" y="2152562"/>
                  </a:lnTo>
                  <a:lnTo>
                    <a:pt x="20509" y="2152342"/>
                  </a:lnTo>
                  <a:lnTo>
                    <a:pt x="24016" y="2148500"/>
                  </a:lnTo>
                  <a:lnTo>
                    <a:pt x="20618" y="2065792"/>
                  </a:lnTo>
                  <a:lnTo>
                    <a:pt x="18357" y="1989549"/>
                  </a:lnTo>
                  <a:lnTo>
                    <a:pt x="16985" y="1915215"/>
                  </a:lnTo>
                  <a:lnTo>
                    <a:pt x="16473" y="1842769"/>
                  </a:lnTo>
                  <a:lnTo>
                    <a:pt x="16793" y="1772188"/>
                  </a:lnTo>
                  <a:lnTo>
                    <a:pt x="17917" y="1703452"/>
                  </a:lnTo>
                  <a:lnTo>
                    <a:pt x="19816" y="1636537"/>
                  </a:lnTo>
                  <a:lnTo>
                    <a:pt x="22460" y="1571423"/>
                  </a:lnTo>
                  <a:lnTo>
                    <a:pt x="25822" y="1508087"/>
                  </a:lnTo>
                  <a:lnTo>
                    <a:pt x="29872" y="1446508"/>
                  </a:lnTo>
                  <a:lnTo>
                    <a:pt x="34583" y="1386663"/>
                  </a:lnTo>
                  <a:lnTo>
                    <a:pt x="39925" y="1328532"/>
                  </a:lnTo>
                  <a:lnTo>
                    <a:pt x="45870" y="1272092"/>
                  </a:lnTo>
                  <a:lnTo>
                    <a:pt x="52390" y="1217321"/>
                  </a:lnTo>
                  <a:lnTo>
                    <a:pt x="59455" y="1164198"/>
                  </a:lnTo>
                  <a:lnTo>
                    <a:pt x="67037" y="1112701"/>
                  </a:lnTo>
                  <a:lnTo>
                    <a:pt x="75107" y="1062808"/>
                  </a:lnTo>
                  <a:lnTo>
                    <a:pt x="83638" y="1014497"/>
                  </a:lnTo>
                  <a:lnTo>
                    <a:pt x="92599" y="967747"/>
                  </a:lnTo>
                  <a:lnTo>
                    <a:pt x="101963" y="922535"/>
                  </a:lnTo>
                  <a:lnTo>
                    <a:pt x="111701" y="878841"/>
                  </a:lnTo>
                  <a:lnTo>
                    <a:pt x="121784" y="836641"/>
                  </a:lnTo>
                  <a:lnTo>
                    <a:pt x="132184" y="795914"/>
                  </a:lnTo>
                  <a:lnTo>
                    <a:pt x="142871" y="756639"/>
                  </a:lnTo>
                  <a:lnTo>
                    <a:pt x="153819" y="718794"/>
                  </a:lnTo>
                  <a:lnTo>
                    <a:pt x="164997" y="682356"/>
                  </a:lnTo>
                  <a:lnTo>
                    <a:pt x="187930" y="613617"/>
                  </a:lnTo>
                  <a:lnTo>
                    <a:pt x="211444" y="550248"/>
                  </a:lnTo>
                  <a:lnTo>
                    <a:pt x="235307" y="492075"/>
                  </a:lnTo>
                  <a:lnTo>
                    <a:pt x="259293" y="438922"/>
                  </a:lnTo>
                  <a:lnTo>
                    <a:pt x="283171" y="390616"/>
                  </a:lnTo>
                  <a:lnTo>
                    <a:pt x="329581" y="307747"/>
                  </a:lnTo>
                  <a:lnTo>
                    <a:pt x="375668" y="237369"/>
                  </a:lnTo>
                  <a:lnTo>
                    <a:pt x="420371" y="178590"/>
                  </a:lnTo>
                  <a:lnTo>
                    <a:pt x="462626" y="130517"/>
                  </a:lnTo>
                  <a:lnTo>
                    <a:pt x="501371" y="92257"/>
                  </a:lnTo>
                  <a:lnTo>
                    <a:pt x="535545" y="62917"/>
                  </a:lnTo>
                  <a:lnTo>
                    <a:pt x="585928" y="27422"/>
                  </a:lnTo>
                  <a:lnTo>
                    <a:pt x="609444" y="15078"/>
                  </a:lnTo>
                  <a:lnTo>
                    <a:pt x="611349" y="10240"/>
                  </a:lnTo>
                  <a:lnTo>
                    <a:pt x="607758" y="1916"/>
                  </a:lnTo>
                  <a:lnTo>
                    <a:pt x="602931" y="0"/>
                  </a:lnTo>
                  <a:close/>
                </a:path>
              </a:pathLst>
            </a:custGeom>
            <a:solidFill>
              <a:srgbClr val="7D97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73054" y="4586598"/>
              <a:ext cx="773430" cy="1616075"/>
            </a:xfrm>
            <a:custGeom>
              <a:avLst/>
              <a:gdLst/>
              <a:ahLst/>
              <a:cxnLst/>
              <a:rect l="l" t="t" r="r" b="b"/>
              <a:pathLst>
                <a:path w="773429" h="1616075">
                  <a:moveTo>
                    <a:pt x="317411" y="56870"/>
                  </a:moveTo>
                  <a:lnTo>
                    <a:pt x="300888" y="19240"/>
                  </a:lnTo>
                  <a:lnTo>
                    <a:pt x="265887" y="901"/>
                  </a:lnTo>
                  <a:lnTo>
                    <a:pt x="259041" y="0"/>
                  </a:lnTo>
                  <a:lnTo>
                    <a:pt x="223862" y="5740"/>
                  </a:lnTo>
                  <a:lnTo>
                    <a:pt x="171742" y="53403"/>
                  </a:lnTo>
                  <a:lnTo>
                    <a:pt x="137325" y="109410"/>
                  </a:lnTo>
                  <a:lnTo>
                    <a:pt x="112801" y="166865"/>
                  </a:lnTo>
                  <a:lnTo>
                    <a:pt x="108610" y="196900"/>
                  </a:lnTo>
                  <a:lnTo>
                    <a:pt x="114909" y="228168"/>
                  </a:lnTo>
                  <a:lnTo>
                    <a:pt x="132156" y="251929"/>
                  </a:lnTo>
                  <a:lnTo>
                    <a:pt x="157111" y="260819"/>
                  </a:lnTo>
                  <a:lnTo>
                    <a:pt x="186537" y="247459"/>
                  </a:lnTo>
                  <a:lnTo>
                    <a:pt x="224459" y="213017"/>
                  </a:lnTo>
                  <a:lnTo>
                    <a:pt x="263677" y="172288"/>
                  </a:lnTo>
                  <a:lnTo>
                    <a:pt x="296710" y="127228"/>
                  </a:lnTo>
                  <a:lnTo>
                    <a:pt x="316001" y="79857"/>
                  </a:lnTo>
                  <a:lnTo>
                    <a:pt x="317411" y="56870"/>
                  </a:lnTo>
                  <a:close/>
                </a:path>
                <a:path w="773429" h="1616075">
                  <a:moveTo>
                    <a:pt x="773290" y="416013"/>
                  </a:moveTo>
                  <a:lnTo>
                    <a:pt x="770343" y="367271"/>
                  </a:lnTo>
                  <a:lnTo>
                    <a:pt x="755751" y="323303"/>
                  </a:lnTo>
                  <a:lnTo>
                    <a:pt x="734123" y="290715"/>
                  </a:lnTo>
                  <a:lnTo>
                    <a:pt x="674458" y="256209"/>
                  </a:lnTo>
                  <a:lnTo>
                    <a:pt x="638771" y="252539"/>
                  </a:lnTo>
                  <a:lnTo>
                    <a:pt x="600722" y="256768"/>
                  </a:lnTo>
                  <a:lnTo>
                    <a:pt x="561505" y="268046"/>
                  </a:lnTo>
                  <a:lnTo>
                    <a:pt x="522274" y="285470"/>
                  </a:lnTo>
                  <a:lnTo>
                    <a:pt x="484212" y="308190"/>
                  </a:lnTo>
                  <a:lnTo>
                    <a:pt x="448475" y="335343"/>
                  </a:lnTo>
                  <a:lnTo>
                    <a:pt x="413854" y="368376"/>
                  </a:lnTo>
                  <a:lnTo>
                    <a:pt x="381889" y="405688"/>
                  </a:lnTo>
                  <a:lnTo>
                    <a:pt x="352323" y="446595"/>
                  </a:lnTo>
                  <a:lnTo>
                    <a:pt x="324878" y="490410"/>
                  </a:lnTo>
                  <a:lnTo>
                    <a:pt x="299288" y="536448"/>
                  </a:lnTo>
                  <a:lnTo>
                    <a:pt x="275285" y="584009"/>
                  </a:lnTo>
                  <a:lnTo>
                    <a:pt x="252577" y="632396"/>
                  </a:lnTo>
                  <a:lnTo>
                    <a:pt x="230911" y="680948"/>
                  </a:lnTo>
                  <a:lnTo>
                    <a:pt x="189611" y="775741"/>
                  </a:lnTo>
                  <a:lnTo>
                    <a:pt x="169430" y="820597"/>
                  </a:lnTo>
                  <a:lnTo>
                    <a:pt x="146240" y="868908"/>
                  </a:lnTo>
                  <a:lnTo>
                    <a:pt x="97561" y="966025"/>
                  </a:lnTo>
                  <a:lnTo>
                    <a:pt x="74091" y="1015060"/>
                  </a:lnTo>
                  <a:lnTo>
                    <a:pt x="52552" y="1064552"/>
                  </a:lnTo>
                  <a:lnTo>
                    <a:pt x="33947" y="1114628"/>
                  </a:lnTo>
                  <a:lnTo>
                    <a:pt x="16344" y="1175359"/>
                  </a:lnTo>
                  <a:lnTo>
                    <a:pt x="5092" y="1232446"/>
                  </a:lnTo>
                  <a:lnTo>
                    <a:pt x="0" y="1286002"/>
                  </a:lnTo>
                  <a:lnTo>
                    <a:pt x="812" y="1336154"/>
                  </a:lnTo>
                  <a:lnTo>
                    <a:pt x="7302" y="1383004"/>
                  </a:lnTo>
                  <a:lnTo>
                    <a:pt x="19265" y="1426705"/>
                  </a:lnTo>
                  <a:lnTo>
                    <a:pt x="36461" y="1467358"/>
                  </a:lnTo>
                  <a:lnTo>
                    <a:pt x="58661" y="1505089"/>
                  </a:lnTo>
                  <a:lnTo>
                    <a:pt x="88734" y="1541589"/>
                  </a:lnTo>
                  <a:lnTo>
                    <a:pt x="124269" y="1571269"/>
                  </a:lnTo>
                  <a:lnTo>
                    <a:pt x="164122" y="1593735"/>
                  </a:lnTo>
                  <a:lnTo>
                    <a:pt x="207225" y="1608620"/>
                  </a:lnTo>
                  <a:lnTo>
                    <a:pt x="252463" y="1615541"/>
                  </a:lnTo>
                  <a:lnTo>
                    <a:pt x="298742" y="1614131"/>
                  </a:lnTo>
                  <a:lnTo>
                    <a:pt x="344957" y="1603997"/>
                  </a:lnTo>
                  <a:lnTo>
                    <a:pt x="411429" y="1574698"/>
                  </a:lnTo>
                  <a:lnTo>
                    <a:pt x="445554" y="1552549"/>
                  </a:lnTo>
                  <a:lnTo>
                    <a:pt x="479653" y="1524584"/>
                  </a:lnTo>
                  <a:lnTo>
                    <a:pt x="513270" y="1490179"/>
                  </a:lnTo>
                  <a:lnTo>
                    <a:pt x="545973" y="1448727"/>
                  </a:lnTo>
                  <a:lnTo>
                    <a:pt x="577303" y="1399603"/>
                  </a:lnTo>
                  <a:lnTo>
                    <a:pt x="606793" y="1342199"/>
                  </a:lnTo>
                  <a:lnTo>
                    <a:pt x="633996" y="1275892"/>
                  </a:lnTo>
                  <a:lnTo>
                    <a:pt x="647725" y="1230706"/>
                  </a:lnTo>
                  <a:lnTo>
                    <a:pt x="657301" y="1183398"/>
                  </a:lnTo>
                  <a:lnTo>
                    <a:pt x="663422" y="1134402"/>
                  </a:lnTo>
                  <a:lnTo>
                    <a:pt x="666838" y="1084135"/>
                  </a:lnTo>
                  <a:lnTo>
                    <a:pt x="668274" y="1033018"/>
                  </a:lnTo>
                  <a:lnTo>
                    <a:pt x="668439" y="981494"/>
                  </a:lnTo>
                  <a:lnTo>
                    <a:pt x="667918" y="878890"/>
                  </a:lnTo>
                  <a:lnTo>
                    <a:pt x="668680" y="828662"/>
                  </a:lnTo>
                  <a:lnTo>
                    <a:pt x="670991" y="781659"/>
                  </a:lnTo>
                  <a:lnTo>
                    <a:pt x="675525" y="735152"/>
                  </a:lnTo>
                  <a:lnTo>
                    <a:pt x="682828" y="689178"/>
                  </a:lnTo>
                  <a:lnTo>
                    <a:pt x="693458" y="643763"/>
                  </a:lnTo>
                  <a:lnTo>
                    <a:pt x="707961" y="598932"/>
                  </a:lnTo>
                  <a:lnTo>
                    <a:pt x="726732" y="554443"/>
                  </a:lnTo>
                  <a:lnTo>
                    <a:pt x="746925" y="509308"/>
                  </a:lnTo>
                  <a:lnTo>
                    <a:pt x="763968" y="463270"/>
                  </a:lnTo>
                  <a:lnTo>
                    <a:pt x="773290" y="416013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0091" y="4941414"/>
              <a:ext cx="450850" cy="1481455"/>
            </a:xfrm>
            <a:custGeom>
              <a:avLst/>
              <a:gdLst/>
              <a:ahLst/>
              <a:cxnLst/>
              <a:rect l="l" t="t" r="r" b="b"/>
              <a:pathLst>
                <a:path w="450850" h="1481454">
                  <a:moveTo>
                    <a:pt x="441934" y="0"/>
                  </a:moveTo>
                  <a:lnTo>
                    <a:pt x="405035" y="50568"/>
                  </a:lnTo>
                  <a:lnTo>
                    <a:pt x="377108" y="97153"/>
                  </a:lnTo>
                  <a:lnTo>
                    <a:pt x="350521" y="144379"/>
                  </a:lnTo>
                  <a:lnTo>
                    <a:pt x="325242" y="192129"/>
                  </a:lnTo>
                  <a:lnTo>
                    <a:pt x="301238" y="240285"/>
                  </a:lnTo>
                  <a:lnTo>
                    <a:pt x="278478" y="288729"/>
                  </a:lnTo>
                  <a:lnTo>
                    <a:pt x="256931" y="337343"/>
                  </a:lnTo>
                  <a:lnTo>
                    <a:pt x="236565" y="386010"/>
                  </a:lnTo>
                  <a:lnTo>
                    <a:pt x="217347" y="434611"/>
                  </a:lnTo>
                  <a:lnTo>
                    <a:pt x="199247" y="483029"/>
                  </a:lnTo>
                  <a:lnTo>
                    <a:pt x="182233" y="531145"/>
                  </a:lnTo>
                  <a:lnTo>
                    <a:pt x="166273" y="578843"/>
                  </a:lnTo>
                  <a:lnTo>
                    <a:pt x="151335" y="626004"/>
                  </a:lnTo>
                  <a:lnTo>
                    <a:pt x="137388" y="672510"/>
                  </a:lnTo>
                  <a:lnTo>
                    <a:pt x="124399" y="718244"/>
                  </a:lnTo>
                  <a:lnTo>
                    <a:pt x="112339" y="763087"/>
                  </a:lnTo>
                  <a:lnTo>
                    <a:pt x="101173" y="806922"/>
                  </a:lnTo>
                  <a:lnTo>
                    <a:pt x="90872" y="849631"/>
                  </a:lnTo>
                  <a:lnTo>
                    <a:pt x="81403" y="891096"/>
                  </a:lnTo>
                  <a:lnTo>
                    <a:pt x="72735" y="931200"/>
                  </a:lnTo>
                  <a:lnTo>
                    <a:pt x="64835" y="969823"/>
                  </a:lnTo>
                  <a:lnTo>
                    <a:pt x="49161" y="1053587"/>
                  </a:lnTo>
                  <a:lnTo>
                    <a:pt x="36205" y="1132159"/>
                  </a:lnTo>
                  <a:lnTo>
                    <a:pt x="25715" y="1204701"/>
                  </a:lnTo>
                  <a:lnTo>
                    <a:pt x="17438" y="1270375"/>
                  </a:lnTo>
                  <a:lnTo>
                    <a:pt x="11122" y="1328344"/>
                  </a:lnTo>
                  <a:lnTo>
                    <a:pt x="6516" y="1377769"/>
                  </a:lnTo>
                  <a:lnTo>
                    <a:pt x="3368" y="1417813"/>
                  </a:lnTo>
                  <a:lnTo>
                    <a:pt x="0" y="1477797"/>
                  </a:lnTo>
                  <a:lnTo>
                    <a:pt x="3560" y="1480928"/>
                  </a:lnTo>
                  <a:lnTo>
                    <a:pt x="8376" y="1480928"/>
                  </a:lnTo>
                  <a:lnTo>
                    <a:pt x="12784" y="1480928"/>
                  </a:lnTo>
                  <a:lnTo>
                    <a:pt x="16439" y="1478227"/>
                  </a:lnTo>
                  <a:lnTo>
                    <a:pt x="17853" y="1448347"/>
                  </a:lnTo>
                  <a:lnTo>
                    <a:pt x="19786" y="1418749"/>
                  </a:lnTo>
                  <a:lnTo>
                    <a:pt x="22919" y="1378996"/>
                  </a:lnTo>
                  <a:lnTo>
                    <a:pt x="27503" y="1329913"/>
                  </a:lnTo>
                  <a:lnTo>
                    <a:pt x="33788" y="1272325"/>
                  </a:lnTo>
                  <a:lnTo>
                    <a:pt x="42026" y="1207057"/>
                  </a:lnTo>
                  <a:lnTo>
                    <a:pt x="52467" y="1134935"/>
                  </a:lnTo>
                  <a:lnTo>
                    <a:pt x="65361" y="1056782"/>
                  </a:lnTo>
                  <a:lnTo>
                    <a:pt x="80960" y="973425"/>
                  </a:lnTo>
                  <a:lnTo>
                    <a:pt x="88817" y="935009"/>
                  </a:lnTo>
                  <a:lnTo>
                    <a:pt x="97437" y="895120"/>
                  </a:lnTo>
                  <a:lnTo>
                    <a:pt x="106852" y="853876"/>
                  </a:lnTo>
                  <a:lnTo>
                    <a:pt x="117093" y="811395"/>
                  </a:lnTo>
                  <a:lnTo>
                    <a:pt x="128192" y="767795"/>
                  </a:lnTo>
                  <a:lnTo>
                    <a:pt x="140180" y="723192"/>
                  </a:lnTo>
                  <a:lnTo>
                    <a:pt x="153088" y="677706"/>
                  </a:lnTo>
                  <a:lnTo>
                    <a:pt x="166949" y="631454"/>
                  </a:lnTo>
                  <a:lnTo>
                    <a:pt x="181793" y="584552"/>
                  </a:lnTo>
                  <a:lnTo>
                    <a:pt x="197651" y="537119"/>
                  </a:lnTo>
                  <a:lnTo>
                    <a:pt x="214556" y="489273"/>
                  </a:lnTo>
                  <a:lnTo>
                    <a:pt x="232538" y="441131"/>
                  </a:lnTo>
                  <a:lnTo>
                    <a:pt x="251629" y="392810"/>
                  </a:lnTo>
                  <a:lnTo>
                    <a:pt x="271861" y="344429"/>
                  </a:lnTo>
                  <a:lnTo>
                    <a:pt x="293264" y="296105"/>
                  </a:lnTo>
                  <a:lnTo>
                    <a:pt x="315871" y="247956"/>
                  </a:lnTo>
                  <a:lnTo>
                    <a:pt x="339711" y="200099"/>
                  </a:lnTo>
                  <a:lnTo>
                    <a:pt x="364818" y="152652"/>
                  </a:lnTo>
                  <a:lnTo>
                    <a:pt x="391223" y="105732"/>
                  </a:lnTo>
                  <a:lnTo>
                    <a:pt x="418956" y="59458"/>
                  </a:lnTo>
                  <a:lnTo>
                    <a:pt x="450551" y="10156"/>
                  </a:lnTo>
                  <a:lnTo>
                    <a:pt x="449515" y="5015"/>
                  </a:lnTo>
                  <a:lnTo>
                    <a:pt x="441934" y="0"/>
                  </a:lnTo>
                  <a:close/>
                </a:path>
              </a:pathLst>
            </a:custGeom>
            <a:solidFill>
              <a:srgbClr val="7D97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3308" y="4296517"/>
              <a:ext cx="566827" cy="8706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23731" y="4291564"/>
              <a:ext cx="574675" cy="887094"/>
            </a:xfrm>
            <a:custGeom>
              <a:avLst/>
              <a:gdLst/>
              <a:ahLst/>
              <a:cxnLst/>
              <a:rect l="l" t="t" r="r" b="b"/>
              <a:pathLst>
                <a:path w="574675" h="887095">
                  <a:moveTo>
                    <a:pt x="449427" y="283006"/>
                  </a:moveTo>
                  <a:lnTo>
                    <a:pt x="443674" y="240182"/>
                  </a:lnTo>
                  <a:lnTo>
                    <a:pt x="427443" y="201714"/>
                  </a:lnTo>
                  <a:lnTo>
                    <a:pt x="402259" y="169113"/>
                  </a:lnTo>
                  <a:lnTo>
                    <a:pt x="369658" y="143929"/>
                  </a:lnTo>
                  <a:lnTo>
                    <a:pt x="331177" y="127685"/>
                  </a:lnTo>
                  <a:lnTo>
                    <a:pt x="288353" y="121932"/>
                  </a:lnTo>
                  <a:lnTo>
                    <a:pt x="245541" y="127685"/>
                  </a:lnTo>
                  <a:lnTo>
                    <a:pt x="207073" y="143929"/>
                  </a:lnTo>
                  <a:lnTo>
                    <a:pt x="174472" y="169113"/>
                  </a:lnTo>
                  <a:lnTo>
                    <a:pt x="149288" y="201714"/>
                  </a:lnTo>
                  <a:lnTo>
                    <a:pt x="133045" y="240182"/>
                  </a:lnTo>
                  <a:lnTo>
                    <a:pt x="127292" y="283006"/>
                  </a:lnTo>
                  <a:lnTo>
                    <a:pt x="133045" y="325818"/>
                  </a:lnTo>
                  <a:lnTo>
                    <a:pt x="149288" y="364299"/>
                  </a:lnTo>
                  <a:lnTo>
                    <a:pt x="174472" y="396900"/>
                  </a:lnTo>
                  <a:lnTo>
                    <a:pt x="207073" y="422084"/>
                  </a:lnTo>
                  <a:lnTo>
                    <a:pt x="245541" y="438327"/>
                  </a:lnTo>
                  <a:lnTo>
                    <a:pt x="288353" y="444080"/>
                  </a:lnTo>
                  <a:lnTo>
                    <a:pt x="331177" y="438327"/>
                  </a:lnTo>
                  <a:lnTo>
                    <a:pt x="369658" y="422084"/>
                  </a:lnTo>
                  <a:lnTo>
                    <a:pt x="402259" y="396900"/>
                  </a:lnTo>
                  <a:lnTo>
                    <a:pt x="427443" y="364299"/>
                  </a:lnTo>
                  <a:lnTo>
                    <a:pt x="443674" y="325818"/>
                  </a:lnTo>
                  <a:lnTo>
                    <a:pt x="449427" y="283006"/>
                  </a:lnTo>
                  <a:close/>
                </a:path>
                <a:path w="574675" h="887095">
                  <a:moveTo>
                    <a:pt x="574649" y="276301"/>
                  </a:moveTo>
                  <a:lnTo>
                    <a:pt x="574268" y="271602"/>
                  </a:lnTo>
                  <a:lnTo>
                    <a:pt x="574027" y="269303"/>
                  </a:lnTo>
                  <a:lnTo>
                    <a:pt x="566966" y="220294"/>
                  </a:lnTo>
                  <a:lnTo>
                    <a:pt x="559714" y="198120"/>
                  </a:lnTo>
                  <a:lnTo>
                    <a:pt x="559714" y="285724"/>
                  </a:lnTo>
                  <a:lnTo>
                    <a:pt x="559587" y="298983"/>
                  </a:lnTo>
                  <a:lnTo>
                    <a:pt x="559460" y="306209"/>
                  </a:lnTo>
                  <a:lnTo>
                    <a:pt x="558342" y="324358"/>
                  </a:lnTo>
                  <a:lnTo>
                    <a:pt x="555091" y="343369"/>
                  </a:lnTo>
                  <a:lnTo>
                    <a:pt x="548754" y="362077"/>
                  </a:lnTo>
                  <a:lnTo>
                    <a:pt x="548754" y="362585"/>
                  </a:lnTo>
                  <a:lnTo>
                    <a:pt x="533857" y="422706"/>
                  </a:lnTo>
                  <a:lnTo>
                    <a:pt x="522211" y="459155"/>
                  </a:lnTo>
                  <a:lnTo>
                    <a:pt x="507377" y="500024"/>
                  </a:lnTo>
                  <a:lnTo>
                    <a:pt x="489051" y="545439"/>
                  </a:lnTo>
                  <a:lnTo>
                    <a:pt x="466966" y="595515"/>
                  </a:lnTo>
                  <a:lnTo>
                    <a:pt x="440817" y="650405"/>
                  </a:lnTo>
                  <a:lnTo>
                    <a:pt x="410311" y="710196"/>
                  </a:lnTo>
                  <a:lnTo>
                    <a:pt x="375170" y="775042"/>
                  </a:lnTo>
                  <a:lnTo>
                    <a:pt x="335102" y="845058"/>
                  </a:lnTo>
                  <a:lnTo>
                    <a:pt x="301320" y="869175"/>
                  </a:lnTo>
                  <a:lnTo>
                    <a:pt x="291147" y="870978"/>
                  </a:lnTo>
                  <a:lnTo>
                    <a:pt x="291147" y="879081"/>
                  </a:lnTo>
                  <a:lnTo>
                    <a:pt x="289267" y="870927"/>
                  </a:lnTo>
                  <a:lnTo>
                    <a:pt x="275399" y="869137"/>
                  </a:lnTo>
                  <a:lnTo>
                    <a:pt x="262293" y="864006"/>
                  </a:lnTo>
                  <a:lnTo>
                    <a:pt x="205066" y="780288"/>
                  </a:lnTo>
                  <a:lnTo>
                    <a:pt x="172161" y="719810"/>
                  </a:lnTo>
                  <a:lnTo>
                    <a:pt x="143294" y="663663"/>
                  </a:lnTo>
                  <a:lnTo>
                    <a:pt x="118186" y="611720"/>
                  </a:lnTo>
                  <a:lnTo>
                    <a:pt x="96596" y="563905"/>
                  </a:lnTo>
                  <a:lnTo>
                    <a:pt x="78257" y="520090"/>
                  </a:lnTo>
                  <a:lnTo>
                    <a:pt x="62890" y="480187"/>
                  </a:lnTo>
                  <a:lnTo>
                    <a:pt x="50266" y="444093"/>
                  </a:lnTo>
                  <a:lnTo>
                    <a:pt x="32131" y="382892"/>
                  </a:lnTo>
                  <a:lnTo>
                    <a:pt x="26022" y="357047"/>
                  </a:lnTo>
                  <a:lnTo>
                    <a:pt x="22542" y="342734"/>
                  </a:lnTo>
                  <a:lnTo>
                    <a:pt x="19888" y="328447"/>
                  </a:lnTo>
                  <a:lnTo>
                    <a:pt x="18021" y="314134"/>
                  </a:lnTo>
                  <a:lnTo>
                    <a:pt x="17043" y="301155"/>
                  </a:lnTo>
                  <a:lnTo>
                    <a:pt x="16916" y="298983"/>
                  </a:lnTo>
                  <a:lnTo>
                    <a:pt x="16205" y="289991"/>
                  </a:lnTo>
                  <a:lnTo>
                    <a:pt x="16065" y="278168"/>
                  </a:lnTo>
                  <a:lnTo>
                    <a:pt x="16649" y="278168"/>
                  </a:lnTo>
                  <a:lnTo>
                    <a:pt x="17170" y="271602"/>
                  </a:lnTo>
                  <a:lnTo>
                    <a:pt x="23876" y="224967"/>
                  </a:lnTo>
                  <a:lnTo>
                    <a:pt x="38074" y="181368"/>
                  </a:lnTo>
                  <a:lnTo>
                    <a:pt x="59055" y="141478"/>
                  </a:lnTo>
                  <a:lnTo>
                    <a:pt x="86106" y="105918"/>
                  </a:lnTo>
                  <a:lnTo>
                    <a:pt x="118516" y="75361"/>
                  </a:lnTo>
                  <a:lnTo>
                    <a:pt x="155638" y="50431"/>
                  </a:lnTo>
                  <a:lnTo>
                    <a:pt x="196608" y="31864"/>
                  </a:lnTo>
                  <a:lnTo>
                    <a:pt x="240855" y="20231"/>
                  </a:lnTo>
                  <a:lnTo>
                    <a:pt x="287642" y="16205"/>
                  </a:lnTo>
                  <a:lnTo>
                    <a:pt x="334518" y="20231"/>
                  </a:lnTo>
                  <a:lnTo>
                    <a:pt x="378841" y="31864"/>
                  </a:lnTo>
                  <a:lnTo>
                    <a:pt x="419938" y="50457"/>
                  </a:lnTo>
                  <a:lnTo>
                    <a:pt x="457009" y="75285"/>
                  </a:lnTo>
                  <a:lnTo>
                    <a:pt x="489445" y="105752"/>
                  </a:lnTo>
                  <a:lnTo>
                    <a:pt x="516496" y="141160"/>
                  </a:lnTo>
                  <a:lnTo>
                    <a:pt x="537438" y="180860"/>
                  </a:lnTo>
                  <a:lnTo>
                    <a:pt x="551586" y="224167"/>
                  </a:lnTo>
                  <a:lnTo>
                    <a:pt x="558228" y="270433"/>
                  </a:lnTo>
                  <a:lnTo>
                    <a:pt x="558622" y="270903"/>
                  </a:lnTo>
                  <a:lnTo>
                    <a:pt x="558749" y="272046"/>
                  </a:lnTo>
                  <a:lnTo>
                    <a:pt x="559701" y="276301"/>
                  </a:lnTo>
                  <a:lnTo>
                    <a:pt x="559714" y="285724"/>
                  </a:lnTo>
                  <a:lnTo>
                    <a:pt x="559714" y="198120"/>
                  </a:lnTo>
                  <a:lnTo>
                    <a:pt x="551967" y="174409"/>
                  </a:lnTo>
                  <a:lnTo>
                    <a:pt x="529780" y="132359"/>
                  </a:lnTo>
                  <a:lnTo>
                    <a:pt x="501142" y="94856"/>
                  </a:lnTo>
                  <a:lnTo>
                    <a:pt x="466801" y="62585"/>
                  </a:lnTo>
                  <a:lnTo>
                    <a:pt x="427520" y="36258"/>
                  </a:lnTo>
                  <a:lnTo>
                    <a:pt x="384035" y="16586"/>
                  </a:lnTo>
                  <a:lnTo>
                    <a:pt x="382574" y="16205"/>
                  </a:lnTo>
                  <a:lnTo>
                    <a:pt x="337096" y="4267"/>
                  </a:lnTo>
                  <a:lnTo>
                    <a:pt x="287464" y="0"/>
                  </a:lnTo>
                  <a:lnTo>
                    <a:pt x="238442" y="4203"/>
                  </a:lnTo>
                  <a:lnTo>
                    <a:pt x="192036" y="16357"/>
                  </a:lnTo>
                  <a:lnTo>
                    <a:pt x="148983" y="35775"/>
                  </a:lnTo>
                  <a:lnTo>
                    <a:pt x="109982" y="61772"/>
                  </a:lnTo>
                  <a:lnTo>
                    <a:pt x="75768" y="93662"/>
                  </a:lnTo>
                  <a:lnTo>
                    <a:pt x="47066" y="130759"/>
                  </a:lnTo>
                  <a:lnTo>
                    <a:pt x="24599" y="172377"/>
                  </a:lnTo>
                  <a:lnTo>
                    <a:pt x="9093" y="217830"/>
                  </a:lnTo>
                  <a:lnTo>
                    <a:pt x="596" y="270433"/>
                  </a:lnTo>
                  <a:lnTo>
                    <a:pt x="0" y="287807"/>
                  </a:lnTo>
                  <a:lnTo>
                    <a:pt x="774" y="301155"/>
                  </a:lnTo>
                  <a:lnTo>
                    <a:pt x="1917" y="316255"/>
                  </a:lnTo>
                  <a:lnTo>
                    <a:pt x="3886" y="331228"/>
                  </a:lnTo>
                  <a:lnTo>
                    <a:pt x="6680" y="346163"/>
                  </a:lnTo>
                  <a:lnTo>
                    <a:pt x="10668" y="362585"/>
                  </a:lnTo>
                  <a:lnTo>
                    <a:pt x="16433" y="386854"/>
                  </a:lnTo>
                  <a:lnTo>
                    <a:pt x="34785" y="448754"/>
                  </a:lnTo>
                  <a:lnTo>
                    <a:pt x="47536" y="485228"/>
                  </a:lnTo>
                  <a:lnTo>
                    <a:pt x="63042" y="525513"/>
                  </a:lnTo>
                  <a:lnTo>
                    <a:pt x="81546" y="569722"/>
                  </a:lnTo>
                  <a:lnTo>
                    <a:pt x="103314" y="617943"/>
                  </a:lnTo>
                  <a:lnTo>
                    <a:pt x="128612" y="670306"/>
                  </a:lnTo>
                  <a:lnTo>
                    <a:pt x="157708" y="726897"/>
                  </a:lnTo>
                  <a:lnTo>
                    <a:pt x="190842" y="787806"/>
                  </a:lnTo>
                  <a:lnTo>
                    <a:pt x="228282" y="853160"/>
                  </a:lnTo>
                  <a:lnTo>
                    <a:pt x="269659" y="884262"/>
                  </a:lnTo>
                  <a:lnTo>
                    <a:pt x="287413" y="886561"/>
                  </a:lnTo>
                  <a:lnTo>
                    <a:pt x="291147" y="886561"/>
                  </a:lnTo>
                  <a:lnTo>
                    <a:pt x="307619" y="884174"/>
                  </a:lnTo>
                  <a:lnTo>
                    <a:pt x="319722" y="879081"/>
                  </a:lnTo>
                  <a:lnTo>
                    <a:pt x="323405" y="877531"/>
                  </a:lnTo>
                  <a:lnTo>
                    <a:pt x="337400" y="866978"/>
                  </a:lnTo>
                  <a:lnTo>
                    <a:pt x="385241" y="788619"/>
                  </a:lnTo>
                  <a:lnTo>
                    <a:pt x="417779" y="728624"/>
                  </a:lnTo>
                  <a:lnTo>
                    <a:pt x="446316" y="672833"/>
                  </a:lnTo>
                  <a:lnTo>
                    <a:pt x="471131" y="621157"/>
                  </a:lnTo>
                  <a:lnTo>
                    <a:pt x="492493" y="573481"/>
                  </a:lnTo>
                  <a:lnTo>
                    <a:pt x="510654" y="529717"/>
                  </a:lnTo>
                  <a:lnTo>
                    <a:pt x="525907" y="489788"/>
                  </a:lnTo>
                  <a:lnTo>
                    <a:pt x="538492" y="453580"/>
                  </a:lnTo>
                  <a:lnTo>
                    <a:pt x="556768" y="391972"/>
                  </a:lnTo>
                  <a:lnTo>
                    <a:pt x="563003" y="366382"/>
                  </a:lnTo>
                  <a:lnTo>
                    <a:pt x="568020" y="346621"/>
                  </a:lnTo>
                  <a:lnTo>
                    <a:pt x="571614" y="326542"/>
                  </a:lnTo>
                  <a:lnTo>
                    <a:pt x="573773" y="306209"/>
                  </a:lnTo>
                  <a:lnTo>
                    <a:pt x="574421" y="287807"/>
                  </a:lnTo>
                  <a:lnTo>
                    <a:pt x="574649" y="276301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42039" y="4404497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170057" y="0"/>
                  </a:moveTo>
                  <a:lnTo>
                    <a:pt x="124902" y="6085"/>
                  </a:lnTo>
                  <a:lnTo>
                    <a:pt x="84294" y="23251"/>
                  </a:lnTo>
                  <a:lnTo>
                    <a:pt x="49866" y="49866"/>
                  </a:lnTo>
                  <a:lnTo>
                    <a:pt x="23251" y="84294"/>
                  </a:lnTo>
                  <a:lnTo>
                    <a:pt x="6085" y="124902"/>
                  </a:lnTo>
                  <a:lnTo>
                    <a:pt x="0" y="170057"/>
                  </a:lnTo>
                  <a:lnTo>
                    <a:pt x="6085" y="215221"/>
                  </a:lnTo>
                  <a:lnTo>
                    <a:pt x="23251" y="255835"/>
                  </a:lnTo>
                  <a:lnTo>
                    <a:pt x="49866" y="290267"/>
                  </a:lnTo>
                  <a:lnTo>
                    <a:pt x="84294" y="316883"/>
                  </a:lnTo>
                  <a:lnTo>
                    <a:pt x="124902" y="334050"/>
                  </a:lnTo>
                  <a:lnTo>
                    <a:pt x="170057" y="340136"/>
                  </a:lnTo>
                  <a:lnTo>
                    <a:pt x="215216" y="334050"/>
                  </a:lnTo>
                  <a:lnTo>
                    <a:pt x="243400" y="322136"/>
                  </a:lnTo>
                  <a:lnTo>
                    <a:pt x="170057" y="322136"/>
                  </a:lnTo>
                  <a:lnTo>
                    <a:pt x="122044" y="314370"/>
                  </a:lnTo>
                  <a:lnTo>
                    <a:pt x="80309" y="292753"/>
                  </a:lnTo>
                  <a:lnTo>
                    <a:pt x="47374" y="259813"/>
                  </a:lnTo>
                  <a:lnTo>
                    <a:pt x="25763" y="218072"/>
                  </a:lnTo>
                  <a:lnTo>
                    <a:pt x="17999" y="170057"/>
                  </a:lnTo>
                  <a:lnTo>
                    <a:pt x="25763" y="122048"/>
                  </a:lnTo>
                  <a:lnTo>
                    <a:pt x="47374" y="80314"/>
                  </a:lnTo>
                  <a:lnTo>
                    <a:pt x="80309" y="47377"/>
                  </a:lnTo>
                  <a:lnTo>
                    <a:pt x="122044" y="25764"/>
                  </a:lnTo>
                  <a:lnTo>
                    <a:pt x="170057" y="17999"/>
                  </a:lnTo>
                  <a:lnTo>
                    <a:pt x="243402" y="17999"/>
                  </a:lnTo>
                  <a:lnTo>
                    <a:pt x="215216" y="6085"/>
                  </a:lnTo>
                  <a:lnTo>
                    <a:pt x="170057" y="0"/>
                  </a:lnTo>
                  <a:close/>
                </a:path>
                <a:path w="340360" h="340360">
                  <a:moveTo>
                    <a:pt x="243402" y="17999"/>
                  </a:moveTo>
                  <a:lnTo>
                    <a:pt x="170057" y="17999"/>
                  </a:lnTo>
                  <a:lnTo>
                    <a:pt x="218071" y="25764"/>
                  </a:lnTo>
                  <a:lnTo>
                    <a:pt x="259809" y="47377"/>
                  </a:lnTo>
                  <a:lnTo>
                    <a:pt x="292747" y="80314"/>
                  </a:lnTo>
                  <a:lnTo>
                    <a:pt x="314360" y="122048"/>
                  </a:lnTo>
                  <a:lnTo>
                    <a:pt x="322126" y="170057"/>
                  </a:lnTo>
                  <a:lnTo>
                    <a:pt x="314360" y="218072"/>
                  </a:lnTo>
                  <a:lnTo>
                    <a:pt x="292747" y="259813"/>
                  </a:lnTo>
                  <a:lnTo>
                    <a:pt x="259809" y="292753"/>
                  </a:lnTo>
                  <a:lnTo>
                    <a:pt x="218071" y="314370"/>
                  </a:lnTo>
                  <a:lnTo>
                    <a:pt x="170057" y="322136"/>
                  </a:lnTo>
                  <a:lnTo>
                    <a:pt x="243400" y="322136"/>
                  </a:lnTo>
                  <a:lnTo>
                    <a:pt x="290258" y="290267"/>
                  </a:lnTo>
                  <a:lnTo>
                    <a:pt x="316873" y="255835"/>
                  </a:lnTo>
                  <a:lnTo>
                    <a:pt x="334040" y="215221"/>
                  </a:lnTo>
                  <a:lnTo>
                    <a:pt x="340125" y="170057"/>
                  </a:lnTo>
                  <a:lnTo>
                    <a:pt x="334040" y="124902"/>
                  </a:lnTo>
                  <a:lnTo>
                    <a:pt x="316873" y="84294"/>
                  </a:lnTo>
                  <a:lnTo>
                    <a:pt x="290258" y="49866"/>
                  </a:lnTo>
                  <a:lnTo>
                    <a:pt x="255828" y="23251"/>
                  </a:lnTo>
                  <a:lnTo>
                    <a:pt x="243402" y="17999"/>
                  </a:lnTo>
                  <a:close/>
                </a:path>
              </a:pathLst>
            </a:custGeom>
            <a:solidFill>
              <a:srgbClr val="7D97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6292" y="4341859"/>
              <a:ext cx="166738" cy="65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70365" y="4458597"/>
              <a:ext cx="43180" cy="136525"/>
            </a:xfrm>
            <a:custGeom>
              <a:avLst/>
              <a:gdLst/>
              <a:ahLst/>
              <a:cxnLst/>
              <a:rect l="l" t="t" r="r" b="b"/>
              <a:pathLst>
                <a:path w="43180" h="136525">
                  <a:moveTo>
                    <a:pt x="39841" y="0"/>
                  </a:moveTo>
                  <a:lnTo>
                    <a:pt x="9523" y="64737"/>
                  </a:lnTo>
                  <a:lnTo>
                    <a:pt x="0" y="134728"/>
                  </a:lnTo>
                  <a:lnTo>
                    <a:pt x="1204" y="135933"/>
                  </a:lnTo>
                  <a:lnTo>
                    <a:pt x="2701" y="135933"/>
                  </a:lnTo>
                  <a:lnTo>
                    <a:pt x="4188" y="135933"/>
                  </a:lnTo>
                  <a:lnTo>
                    <a:pt x="5402" y="134728"/>
                  </a:lnTo>
                  <a:lnTo>
                    <a:pt x="7753" y="99290"/>
                  </a:lnTo>
                  <a:lnTo>
                    <a:pt x="14718" y="66219"/>
                  </a:lnTo>
                  <a:lnTo>
                    <a:pt x="26169" y="34468"/>
                  </a:lnTo>
                  <a:lnTo>
                    <a:pt x="42763" y="3225"/>
                  </a:lnTo>
                  <a:lnTo>
                    <a:pt x="42375" y="1560"/>
                  </a:lnTo>
                  <a:lnTo>
                    <a:pt x="39841" y="0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2927" y="6696970"/>
              <a:ext cx="4536440" cy="733425"/>
            </a:xfrm>
            <a:custGeom>
              <a:avLst/>
              <a:gdLst/>
              <a:ahLst/>
              <a:cxnLst/>
              <a:rect l="l" t="t" r="r" b="b"/>
              <a:pathLst>
                <a:path w="4536440" h="733425">
                  <a:moveTo>
                    <a:pt x="3687622" y="164338"/>
                  </a:moveTo>
                  <a:lnTo>
                    <a:pt x="3478580" y="0"/>
                  </a:lnTo>
                  <a:lnTo>
                    <a:pt x="1086916" y="0"/>
                  </a:lnTo>
                  <a:lnTo>
                    <a:pt x="867689" y="164338"/>
                  </a:lnTo>
                  <a:lnTo>
                    <a:pt x="3687622" y="164338"/>
                  </a:lnTo>
                  <a:close/>
                </a:path>
                <a:path w="4536440" h="733425">
                  <a:moveTo>
                    <a:pt x="4045318" y="413486"/>
                  </a:moveTo>
                  <a:lnTo>
                    <a:pt x="3790886" y="249148"/>
                  </a:lnTo>
                  <a:lnTo>
                    <a:pt x="732815" y="249148"/>
                  </a:lnTo>
                  <a:lnTo>
                    <a:pt x="479920" y="413486"/>
                  </a:lnTo>
                  <a:lnTo>
                    <a:pt x="4045318" y="413486"/>
                  </a:lnTo>
                  <a:close/>
                </a:path>
                <a:path w="4536440" h="733425">
                  <a:moveTo>
                    <a:pt x="4536427" y="732993"/>
                  </a:moveTo>
                  <a:lnTo>
                    <a:pt x="4254576" y="544969"/>
                  </a:lnTo>
                  <a:lnTo>
                    <a:pt x="277558" y="544969"/>
                  </a:lnTo>
                  <a:lnTo>
                    <a:pt x="0" y="732993"/>
                  </a:lnTo>
                  <a:lnTo>
                    <a:pt x="4536427" y="732993"/>
                  </a:lnTo>
                  <a:close/>
                </a:path>
              </a:pathLst>
            </a:custGeom>
            <a:solidFill>
              <a:srgbClr val="7D97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628" y="5340413"/>
              <a:ext cx="4118314" cy="156457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73194" y="6576731"/>
              <a:ext cx="475615" cy="16510"/>
            </a:xfrm>
            <a:custGeom>
              <a:avLst/>
              <a:gdLst/>
              <a:ahLst/>
              <a:cxnLst/>
              <a:rect l="l" t="t" r="r" b="b"/>
              <a:pathLst>
                <a:path w="475615" h="16509">
                  <a:moveTo>
                    <a:pt x="471797" y="0"/>
                  </a:moveTo>
                  <a:lnTo>
                    <a:pt x="3685" y="0"/>
                  </a:lnTo>
                  <a:lnTo>
                    <a:pt x="0" y="3675"/>
                  </a:lnTo>
                  <a:lnTo>
                    <a:pt x="0" y="12764"/>
                  </a:lnTo>
                  <a:lnTo>
                    <a:pt x="3685" y="16439"/>
                  </a:lnTo>
                  <a:lnTo>
                    <a:pt x="467252" y="16439"/>
                  </a:lnTo>
                  <a:lnTo>
                    <a:pt x="471797" y="16439"/>
                  </a:lnTo>
                  <a:lnTo>
                    <a:pt x="475472" y="12764"/>
                  </a:lnTo>
                  <a:lnTo>
                    <a:pt x="475472" y="3675"/>
                  </a:lnTo>
                  <a:lnTo>
                    <a:pt x="471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5901" y="6576739"/>
              <a:ext cx="1691005" cy="276860"/>
            </a:xfrm>
            <a:custGeom>
              <a:avLst/>
              <a:gdLst/>
              <a:ahLst/>
              <a:cxnLst/>
              <a:rect l="l" t="t" r="r" b="b"/>
              <a:pathLst>
                <a:path w="1691004" h="276859">
                  <a:moveTo>
                    <a:pt x="599617" y="126771"/>
                  </a:moveTo>
                  <a:lnTo>
                    <a:pt x="596620" y="114503"/>
                  </a:lnTo>
                  <a:lnTo>
                    <a:pt x="594309" y="111671"/>
                  </a:lnTo>
                  <a:lnTo>
                    <a:pt x="588454" y="104482"/>
                  </a:lnTo>
                  <a:lnTo>
                    <a:pt x="583184" y="101536"/>
                  </a:lnTo>
                  <a:lnTo>
                    <a:pt x="583184" y="126771"/>
                  </a:lnTo>
                  <a:lnTo>
                    <a:pt x="583184" y="205105"/>
                  </a:lnTo>
                  <a:lnTo>
                    <a:pt x="580466" y="214858"/>
                  </a:lnTo>
                  <a:lnTo>
                    <a:pt x="573087" y="222846"/>
                  </a:lnTo>
                  <a:lnTo>
                    <a:pt x="562140" y="228231"/>
                  </a:lnTo>
                  <a:lnTo>
                    <a:pt x="548754" y="230212"/>
                  </a:lnTo>
                  <a:lnTo>
                    <a:pt x="368630" y="230212"/>
                  </a:lnTo>
                  <a:lnTo>
                    <a:pt x="359079" y="228803"/>
                  </a:lnTo>
                  <a:lnTo>
                    <a:pt x="351180" y="224980"/>
                  </a:lnTo>
                  <a:lnTo>
                    <a:pt x="345795" y="219379"/>
                  </a:lnTo>
                  <a:lnTo>
                    <a:pt x="343814" y="212610"/>
                  </a:lnTo>
                  <a:lnTo>
                    <a:pt x="343814" y="117449"/>
                  </a:lnTo>
                  <a:lnTo>
                    <a:pt x="352247" y="111671"/>
                  </a:lnTo>
                  <a:lnTo>
                    <a:pt x="561555" y="111671"/>
                  </a:lnTo>
                  <a:lnTo>
                    <a:pt x="569874" y="112877"/>
                  </a:lnTo>
                  <a:lnTo>
                    <a:pt x="576757" y="116154"/>
                  </a:lnTo>
                  <a:lnTo>
                    <a:pt x="581444" y="120967"/>
                  </a:lnTo>
                  <a:lnTo>
                    <a:pt x="583184" y="126771"/>
                  </a:lnTo>
                  <a:lnTo>
                    <a:pt x="583184" y="101536"/>
                  </a:lnTo>
                  <a:lnTo>
                    <a:pt x="576351" y="97713"/>
                  </a:lnTo>
                  <a:lnTo>
                    <a:pt x="561555" y="95224"/>
                  </a:lnTo>
                  <a:lnTo>
                    <a:pt x="362242" y="95224"/>
                  </a:lnTo>
                  <a:lnTo>
                    <a:pt x="348678" y="97510"/>
                  </a:lnTo>
                  <a:lnTo>
                    <a:pt x="337604" y="103746"/>
                  </a:lnTo>
                  <a:lnTo>
                    <a:pt x="330123" y="112979"/>
                  </a:lnTo>
                  <a:lnTo>
                    <a:pt x="327380" y="124269"/>
                  </a:lnTo>
                  <a:lnTo>
                    <a:pt x="327380" y="212610"/>
                  </a:lnTo>
                  <a:lnTo>
                    <a:pt x="330619" y="225844"/>
                  </a:lnTo>
                  <a:lnTo>
                    <a:pt x="339471" y="236677"/>
                  </a:lnTo>
                  <a:lnTo>
                    <a:pt x="352590" y="243979"/>
                  </a:lnTo>
                  <a:lnTo>
                    <a:pt x="368630" y="246659"/>
                  </a:lnTo>
                  <a:lnTo>
                    <a:pt x="548754" y="246659"/>
                  </a:lnTo>
                  <a:lnTo>
                    <a:pt x="588225" y="230212"/>
                  </a:lnTo>
                  <a:lnTo>
                    <a:pt x="599617" y="205105"/>
                  </a:lnTo>
                  <a:lnTo>
                    <a:pt x="599617" y="126771"/>
                  </a:lnTo>
                  <a:close/>
                </a:path>
                <a:path w="1691004" h="276859">
                  <a:moveTo>
                    <a:pt x="1484515" y="100114"/>
                  </a:moveTo>
                  <a:lnTo>
                    <a:pt x="1481378" y="84607"/>
                  </a:lnTo>
                  <a:lnTo>
                    <a:pt x="1476019" y="76669"/>
                  </a:lnTo>
                  <a:lnTo>
                    <a:pt x="1472819" y="71920"/>
                  </a:lnTo>
                  <a:lnTo>
                    <a:pt x="1468069" y="68719"/>
                  </a:lnTo>
                  <a:lnTo>
                    <a:pt x="1468069" y="100114"/>
                  </a:lnTo>
                  <a:lnTo>
                    <a:pt x="1468069" y="236753"/>
                  </a:lnTo>
                  <a:lnTo>
                    <a:pt x="1466215" y="245872"/>
                  </a:lnTo>
                  <a:lnTo>
                    <a:pt x="1461185" y="253326"/>
                  </a:lnTo>
                  <a:lnTo>
                    <a:pt x="1453730" y="258356"/>
                  </a:lnTo>
                  <a:lnTo>
                    <a:pt x="1444625" y="260197"/>
                  </a:lnTo>
                  <a:lnTo>
                    <a:pt x="973010" y="260197"/>
                  </a:lnTo>
                  <a:lnTo>
                    <a:pt x="963891" y="258356"/>
                  </a:lnTo>
                  <a:lnTo>
                    <a:pt x="956449" y="253326"/>
                  </a:lnTo>
                  <a:lnTo>
                    <a:pt x="951420" y="245872"/>
                  </a:lnTo>
                  <a:lnTo>
                    <a:pt x="949579" y="236753"/>
                  </a:lnTo>
                  <a:lnTo>
                    <a:pt x="949579" y="100114"/>
                  </a:lnTo>
                  <a:lnTo>
                    <a:pt x="951420" y="90995"/>
                  </a:lnTo>
                  <a:lnTo>
                    <a:pt x="956449" y="83540"/>
                  </a:lnTo>
                  <a:lnTo>
                    <a:pt x="963891" y="78511"/>
                  </a:lnTo>
                  <a:lnTo>
                    <a:pt x="973010" y="76669"/>
                  </a:lnTo>
                  <a:lnTo>
                    <a:pt x="1444625" y="76669"/>
                  </a:lnTo>
                  <a:lnTo>
                    <a:pt x="1453730" y="78511"/>
                  </a:lnTo>
                  <a:lnTo>
                    <a:pt x="1461185" y="83540"/>
                  </a:lnTo>
                  <a:lnTo>
                    <a:pt x="1466215" y="90995"/>
                  </a:lnTo>
                  <a:lnTo>
                    <a:pt x="1468069" y="100114"/>
                  </a:lnTo>
                  <a:lnTo>
                    <a:pt x="1468069" y="68719"/>
                  </a:lnTo>
                  <a:lnTo>
                    <a:pt x="1460131" y="63360"/>
                  </a:lnTo>
                  <a:lnTo>
                    <a:pt x="1444625" y="60223"/>
                  </a:lnTo>
                  <a:lnTo>
                    <a:pt x="973010" y="60223"/>
                  </a:lnTo>
                  <a:lnTo>
                    <a:pt x="957503" y="63360"/>
                  </a:lnTo>
                  <a:lnTo>
                    <a:pt x="944829" y="71920"/>
                  </a:lnTo>
                  <a:lnTo>
                    <a:pt x="936269" y="84607"/>
                  </a:lnTo>
                  <a:lnTo>
                    <a:pt x="933132" y="100114"/>
                  </a:lnTo>
                  <a:lnTo>
                    <a:pt x="933132" y="236753"/>
                  </a:lnTo>
                  <a:lnTo>
                    <a:pt x="936269" y="252272"/>
                  </a:lnTo>
                  <a:lnTo>
                    <a:pt x="944829" y="264947"/>
                  </a:lnTo>
                  <a:lnTo>
                    <a:pt x="957503" y="273507"/>
                  </a:lnTo>
                  <a:lnTo>
                    <a:pt x="973010" y="276644"/>
                  </a:lnTo>
                  <a:lnTo>
                    <a:pt x="1444625" y="276644"/>
                  </a:lnTo>
                  <a:lnTo>
                    <a:pt x="1460131" y="273507"/>
                  </a:lnTo>
                  <a:lnTo>
                    <a:pt x="1472819" y="264947"/>
                  </a:lnTo>
                  <a:lnTo>
                    <a:pt x="1476019" y="260197"/>
                  </a:lnTo>
                  <a:lnTo>
                    <a:pt x="1481378" y="252272"/>
                  </a:lnTo>
                  <a:lnTo>
                    <a:pt x="1484515" y="236753"/>
                  </a:lnTo>
                  <a:lnTo>
                    <a:pt x="1484515" y="100114"/>
                  </a:lnTo>
                  <a:close/>
                </a:path>
                <a:path w="1691004" h="276859">
                  <a:moveTo>
                    <a:pt x="1690916" y="3670"/>
                  </a:moveTo>
                  <a:lnTo>
                    <a:pt x="1687245" y="0"/>
                  </a:lnTo>
                  <a:lnTo>
                    <a:pt x="3670" y="0"/>
                  </a:lnTo>
                  <a:lnTo>
                    <a:pt x="0" y="3670"/>
                  </a:lnTo>
                  <a:lnTo>
                    <a:pt x="0" y="12763"/>
                  </a:lnTo>
                  <a:lnTo>
                    <a:pt x="3670" y="16433"/>
                  </a:lnTo>
                  <a:lnTo>
                    <a:pt x="1682699" y="16433"/>
                  </a:lnTo>
                  <a:lnTo>
                    <a:pt x="1687245" y="16433"/>
                  </a:lnTo>
                  <a:lnTo>
                    <a:pt x="1690916" y="12763"/>
                  </a:lnTo>
                  <a:lnTo>
                    <a:pt x="1690916" y="3670"/>
                  </a:lnTo>
                  <a:close/>
                </a:path>
              </a:pathLst>
            </a:custGeom>
            <a:solidFill>
              <a:srgbClr val="FFFFFF">
                <a:alpha val="58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6909" y="6517948"/>
              <a:ext cx="109033" cy="21390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60095" y="6749815"/>
              <a:ext cx="258609" cy="1680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510" y="6563004"/>
              <a:ext cx="587615" cy="58761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45819" y="6640077"/>
              <a:ext cx="326390" cy="304800"/>
            </a:xfrm>
            <a:custGeom>
              <a:avLst/>
              <a:gdLst/>
              <a:ahLst/>
              <a:cxnLst/>
              <a:rect l="l" t="t" r="r" b="b"/>
              <a:pathLst>
                <a:path w="326389" h="304800">
                  <a:moveTo>
                    <a:pt x="216736" y="0"/>
                  </a:moveTo>
                  <a:lnTo>
                    <a:pt x="167099" y="5733"/>
                  </a:lnTo>
                  <a:lnTo>
                    <a:pt x="121502" y="22061"/>
                  </a:lnTo>
                  <a:lnTo>
                    <a:pt x="81257" y="47673"/>
                  </a:lnTo>
                  <a:lnTo>
                    <a:pt x="47673" y="81257"/>
                  </a:lnTo>
                  <a:lnTo>
                    <a:pt x="22061" y="121502"/>
                  </a:lnTo>
                  <a:lnTo>
                    <a:pt x="5733" y="167099"/>
                  </a:lnTo>
                  <a:lnTo>
                    <a:pt x="0" y="216736"/>
                  </a:lnTo>
                  <a:lnTo>
                    <a:pt x="1071" y="238497"/>
                  </a:lnTo>
                  <a:lnTo>
                    <a:pt x="9603" y="280753"/>
                  </a:lnTo>
                  <a:lnTo>
                    <a:pt x="19947" y="304451"/>
                  </a:lnTo>
                  <a:lnTo>
                    <a:pt x="22083" y="304451"/>
                  </a:lnTo>
                  <a:lnTo>
                    <a:pt x="23528" y="304304"/>
                  </a:lnTo>
                  <a:lnTo>
                    <a:pt x="27014" y="302838"/>
                  </a:lnTo>
                  <a:lnTo>
                    <a:pt x="28313" y="299613"/>
                  </a:lnTo>
                  <a:lnTo>
                    <a:pt x="27130" y="296818"/>
                  </a:lnTo>
                  <a:lnTo>
                    <a:pt x="20076" y="277511"/>
                  </a:lnTo>
                  <a:lnTo>
                    <a:pt x="15021" y="257680"/>
                  </a:lnTo>
                  <a:lnTo>
                    <a:pt x="11979" y="237398"/>
                  </a:lnTo>
                  <a:lnTo>
                    <a:pt x="10963" y="216736"/>
                  </a:lnTo>
                  <a:lnTo>
                    <a:pt x="16406" y="169609"/>
                  </a:lnTo>
                  <a:lnTo>
                    <a:pt x="31908" y="126318"/>
                  </a:lnTo>
                  <a:lnTo>
                    <a:pt x="56223" y="88108"/>
                  </a:lnTo>
                  <a:lnTo>
                    <a:pt x="88108" y="56223"/>
                  </a:lnTo>
                  <a:lnTo>
                    <a:pt x="126318" y="31908"/>
                  </a:lnTo>
                  <a:lnTo>
                    <a:pt x="169609" y="16406"/>
                  </a:lnTo>
                  <a:lnTo>
                    <a:pt x="216736" y="10963"/>
                  </a:lnTo>
                  <a:lnTo>
                    <a:pt x="242987" y="12642"/>
                  </a:lnTo>
                  <a:lnTo>
                    <a:pt x="268715" y="17618"/>
                  </a:lnTo>
                  <a:lnTo>
                    <a:pt x="293565" y="25801"/>
                  </a:lnTo>
                  <a:lnTo>
                    <a:pt x="317184" y="37098"/>
                  </a:lnTo>
                  <a:lnTo>
                    <a:pt x="319833" y="38574"/>
                  </a:lnTo>
                  <a:lnTo>
                    <a:pt x="323162" y="37642"/>
                  </a:lnTo>
                  <a:lnTo>
                    <a:pt x="326115" y="32365"/>
                  </a:lnTo>
                  <a:lnTo>
                    <a:pt x="325173" y="29014"/>
                  </a:lnTo>
                  <a:lnTo>
                    <a:pt x="322534" y="27538"/>
                  </a:lnTo>
                  <a:lnTo>
                    <a:pt x="297654" y="15633"/>
                  </a:lnTo>
                  <a:lnTo>
                    <a:pt x="271481" y="7011"/>
                  </a:lnTo>
                  <a:lnTo>
                    <a:pt x="244384" y="1768"/>
                  </a:lnTo>
                  <a:lnTo>
                    <a:pt x="216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1174" y="6747386"/>
              <a:ext cx="218851" cy="21885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82446" y="5577210"/>
              <a:ext cx="3955415" cy="814705"/>
            </a:xfrm>
            <a:custGeom>
              <a:avLst/>
              <a:gdLst/>
              <a:ahLst/>
              <a:cxnLst/>
              <a:rect l="l" t="t" r="r" b="b"/>
              <a:pathLst>
                <a:path w="3955415" h="814704">
                  <a:moveTo>
                    <a:pt x="3004616" y="681824"/>
                  </a:moveTo>
                  <a:lnTo>
                    <a:pt x="2909544" y="88252"/>
                  </a:lnTo>
                  <a:lnTo>
                    <a:pt x="2880385" y="37261"/>
                  </a:lnTo>
                  <a:lnTo>
                    <a:pt x="2824124" y="16764"/>
                  </a:lnTo>
                  <a:lnTo>
                    <a:pt x="86461" y="0"/>
                  </a:lnTo>
                  <a:lnTo>
                    <a:pt x="49072" y="7912"/>
                  </a:lnTo>
                  <a:lnTo>
                    <a:pt x="19875" y="29476"/>
                  </a:lnTo>
                  <a:lnTo>
                    <a:pt x="2362" y="60769"/>
                  </a:lnTo>
                  <a:lnTo>
                    <a:pt x="0" y="97840"/>
                  </a:lnTo>
                  <a:lnTo>
                    <a:pt x="100736" y="708190"/>
                  </a:lnTo>
                  <a:lnTo>
                    <a:pt x="111010" y="736574"/>
                  </a:lnTo>
                  <a:lnTo>
                    <a:pt x="130213" y="759091"/>
                  </a:lnTo>
                  <a:lnTo>
                    <a:pt x="156146" y="773938"/>
                  </a:lnTo>
                  <a:lnTo>
                    <a:pt x="186651" y="779284"/>
                  </a:lnTo>
                  <a:lnTo>
                    <a:pt x="2918650" y="779284"/>
                  </a:lnTo>
                  <a:lnTo>
                    <a:pt x="2955760" y="771258"/>
                  </a:lnTo>
                  <a:lnTo>
                    <a:pt x="2984728" y="749757"/>
                  </a:lnTo>
                  <a:lnTo>
                    <a:pt x="3002153" y="718654"/>
                  </a:lnTo>
                  <a:lnTo>
                    <a:pt x="3004616" y="681824"/>
                  </a:lnTo>
                  <a:close/>
                </a:path>
                <a:path w="3955415" h="814704">
                  <a:moveTo>
                    <a:pt x="3955377" y="806983"/>
                  </a:moveTo>
                  <a:lnTo>
                    <a:pt x="3738041" y="41821"/>
                  </a:lnTo>
                  <a:lnTo>
                    <a:pt x="3092539" y="41795"/>
                  </a:lnTo>
                  <a:lnTo>
                    <a:pt x="3076143" y="45745"/>
                  </a:lnTo>
                  <a:lnTo>
                    <a:pt x="3063875" y="56159"/>
                  </a:lnTo>
                  <a:lnTo>
                    <a:pt x="3057360" y="70866"/>
                  </a:lnTo>
                  <a:lnTo>
                    <a:pt x="3058210" y="87706"/>
                  </a:lnTo>
                  <a:lnTo>
                    <a:pt x="3185604" y="519696"/>
                  </a:lnTo>
                  <a:lnTo>
                    <a:pt x="3202813" y="566851"/>
                  </a:lnTo>
                  <a:lnTo>
                    <a:pt x="3225457" y="610743"/>
                  </a:lnTo>
                  <a:lnTo>
                    <a:pt x="3253067" y="651027"/>
                  </a:lnTo>
                  <a:lnTo>
                    <a:pt x="3285223" y="687362"/>
                  </a:lnTo>
                  <a:lnTo>
                    <a:pt x="3321443" y="719378"/>
                  </a:lnTo>
                  <a:lnTo>
                    <a:pt x="3361309" y="746747"/>
                  </a:lnTo>
                  <a:lnTo>
                    <a:pt x="3404362" y="769112"/>
                  </a:lnTo>
                  <a:lnTo>
                    <a:pt x="3450145" y="786104"/>
                  </a:lnTo>
                  <a:lnTo>
                    <a:pt x="3498215" y="797394"/>
                  </a:lnTo>
                  <a:lnTo>
                    <a:pt x="3548138" y="802627"/>
                  </a:lnTo>
                  <a:lnTo>
                    <a:pt x="3658819" y="807097"/>
                  </a:lnTo>
                  <a:lnTo>
                    <a:pt x="3736721" y="809840"/>
                  </a:lnTo>
                  <a:lnTo>
                    <a:pt x="3818750" y="811987"/>
                  </a:lnTo>
                  <a:lnTo>
                    <a:pt x="3941788" y="814679"/>
                  </a:lnTo>
                  <a:lnTo>
                    <a:pt x="3949763" y="814400"/>
                  </a:lnTo>
                  <a:lnTo>
                    <a:pt x="3955377" y="806983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8855" y="5657208"/>
              <a:ext cx="2470150" cy="65405"/>
            </a:xfrm>
            <a:custGeom>
              <a:avLst/>
              <a:gdLst/>
              <a:ahLst/>
              <a:cxnLst/>
              <a:rect l="l" t="t" r="r" b="b"/>
              <a:pathLst>
                <a:path w="2470150" h="65404">
                  <a:moveTo>
                    <a:pt x="859878" y="24472"/>
                  </a:moveTo>
                  <a:lnTo>
                    <a:pt x="858977" y="16256"/>
                  </a:lnTo>
                  <a:lnTo>
                    <a:pt x="856297" y="8331"/>
                  </a:lnTo>
                  <a:lnTo>
                    <a:pt x="851865" y="2362"/>
                  </a:lnTo>
                  <a:lnTo>
                    <a:pt x="845680" y="0"/>
                  </a:lnTo>
                  <a:lnTo>
                    <a:pt x="18732" y="0"/>
                  </a:lnTo>
                  <a:lnTo>
                    <a:pt x="11849" y="2362"/>
                  </a:lnTo>
                  <a:lnTo>
                    <a:pt x="5842" y="8331"/>
                  </a:lnTo>
                  <a:lnTo>
                    <a:pt x="1612" y="16256"/>
                  </a:lnTo>
                  <a:lnTo>
                    <a:pt x="0" y="24472"/>
                  </a:lnTo>
                  <a:lnTo>
                    <a:pt x="0" y="26733"/>
                  </a:lnTo>
                  <a:lnTo>
                    <a:pt x="1612" y="34023"/>
                  </a:lnTo>
                  <a:lnTo>
                    <a:pt x="5842" y="39903"/>
                  </a:lnTo>
                  <a:lnTo>
                    <a:pt x="11849" y="43827"/>
                  </a:lnTo>
                  <a:lnTo>
                    <a:pt x="18732" y="45250"/>
                  </a:lnTo>
                  <a:lnTo>
                    <a:pt x="855078" y="45250"/>
                  </a:lnTo>
                  <a:lnTo>
                    <a:pt x="859878" y="37147"/>
                  </a:lnTo>
                  <a:lnTo>
                    <a:pt x="859878" y="24472"/>
                  </a:lnTo>
                  <a:close/>
                </a:path>
                <a:path w="2470150" h="65404">
                  <a:moveTo>
                    <a:pt x="1797329" y="24472"/>
                  </a:moveTo>
                  <a:lnTo>
                    <a:pt x="1795754" y="16256"/>
                  </a:lnTo>
                  <a:lnTo>
                    <a:pt x="1791576" y="8331"/>
                  </a:lnTo>
                  <a:lnTo>
                    <a:pt x="1785645" y="2362"/>
                  </a:lnTo>
                  <a:lnTo>
                    <a:pt x="1778787" y="0"/>
                  </a:lnTo>
                  <a:lnTo>
                    <a:pt x="951826" y="0"/>
                  </a:lnTo>
                  <a:lnTo>
                    <a:pt x="944613" y="2362"/>
                  </a:lnTo>
                  <a:lnTo>
                    <a:pt x="937882" y="8331"/>
                  </a:lnTo>
                  <a:lnTo>
                    <a:pt x="932929" y="16256"/>
                  </a:lnTo>
                  <a:lnTo>
                    <a:pt x="930998" y="24472"/>
                  </a:lnTo>
                  <a:lnTo>
                    <a:pt x="930998" y="26733"/>
                  </a:lnTo>
                  <a:lnTo>
                    <a:pt x="932929" y="34023"/>
                  </a:lnTo>
                  <a:lnTo>
                    <a:pt x="937882" y="39903"/>
                  </a:lnTo>
                  <a:lnTo>
                    <a:pt x="944613" y="43827"/>
                  </a:lnTo>
                  <a:lnTo>
                    <a:pt x="951826" y="45250"/>
                  </a:lnTo>
                  <a:lnTo>
                    <a:pt x="1778787" y="45250"/>
                  </a:lnTo>
                  <a:lnTo>
                    <a:pt x="1785645" y="43827"/>
                  </a:lnTo>
                  <a:lnTo>
                    <a:pt x="1791576" y="39903"/>
                  </a:lnTo>
                  <a:lnTo>
                    <a:pt x="1795754" y="34023"/>
                  </a:lnTo>
                  <a:lnTo>
                    <a:pt x="1797329" y="26733"/>
                  </a:lnTo>
                  <a:lnTo>
                    <a:pt x="1797329" y="24472"/>
                  </a:lnTo>
                  <a:close/>
                </a:path>
                <a:path w="2470150" h="65404">
                  <a:moveTo>
                    <a:pt x="2469705" y="34302"/>
                  </a:moveTo>
                  <a:lnTo>
                    <a:pt x="2467927" y="34302"/>
                  </a:lnTo>
                  <a:lnTo>
                    <a:pt x="2467927" y="25412"/>
                  </a:lnTo>
                  <a:lnTo>
                    <a:pt x="2094560" y="25412"/>
                  </a:lnTo>
                  <a:lnTo>
                    <a:pt x="2094560" y="34302"/>
                  </a:lnTo>
                  <a:lnTo>
                    <a:pt x="2094712" y="34302"/>
                  </a:lnTo>
                  <a:lnTo>
                    <a:pt x="2094712" y="44462"/>
                  </a:lnTo>
                  <a:lnTo>
                    <a:pt x="2094712" y="57162"/>
                  </a:lnTo>
                  <a:lnTo>
                    <a:pt x="2094560" y="57162"/>
                  </a:lnTo>
                  <a:lnTo>
                    <a:pt x="2094560" y="64782"/>
                  </a:lnTo>
                  <a:lnTo>
                    <a:pt x="2467940" y="64782"/>
                  </a:lnTo>
                  <a:lnTo>
                    <a:pt x="2467940" y="57162"/>
                  </a:lnTo>
                  <a:lnTo>
                    <a:pt x="2469705" y="57162"/>
                  </a:lnTo>
                  <a:lnTo>
                    <a:pt x="2469705" y="44462"/>
                  </a:lnTo>
                  <a:lnTo>
                    <a:pt x="2469705" y="34302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4779" y="5610782"/>
              <a:ext cx="543560" cy="1223010"/>
            </a:xfrm>
            <a:custGeom>
              <a:avLst/>
              <a:gdLst/>
              <a:ahLst/>
              <a:cxnLst/>
              <a:rect l="l" t="t" r="r" b="b"/>
              <a:pathLst>
                <a:path w="543560" h="1223009">
                  <a:moveTo>
                    <a:pt x="480121" y="0"/>
                  </a:moveTo>
                  <a:lnTo>
                    <a:pt x="54773" y="0"/>
                  </a:lnTo>
                  <a:lnTo>
                    <a:pt x="33769" y="5022"/>
                  </a:lnTo>
                  <a:lnTo>
                    <a:pt x="16593" y="18712"/>
                  </a:lnTo>
                  <a:lnTo>
                    <a:pt x="4997" y="39001"/>
                  </a:lnTo>
                  <a:lnTo>
                    <a:pt x="732" y="63820"/>
                  </a:lnTo>
                  <a:lnTo>
                    <a:pt x="0" y="1216549"/>
                  </a:lnTo>
                  <a:lnTo>
                    <a:pt x="858" y="1218643"/>
                  </a:lnTo>
                  <a:lnTo>
                    <a:pt x="3947" y="1221721"/>
                  </a:lnTo>
                  <a:lnTo>
                    <a:pt x="6041" y="1222591"/>
                  </a:lnTo>
                  <a:lnTo>
                    <a:pt x="490906" y="1222591"/>
                  </a:lnTo>
                  <a:lnTo>
                    <a:pt x="511162" y="1217749"/>
                  </a:lnTo>
                  <a:lnTo>
                    <a:pt x="525719" y="1206151"/>
                  </a:lnTo>
                  <a:lnTo>
                    <a:pt x="16449" y="1206151"/>
                  </a:lnTo>
                  <a:lnTo>
                    <a:pt x="17173" y="63820"/>
                  </a:lnTo>
                  <a:lnTo>
                    <a:pt x="20143" y="45404"/>
                  </a:lnTo>
                  <a:lnTo>
                    <a:pt x="28213" y="30338"/>
                  </a:lnTo>
                  <a:lnTo>
                    <a:pt x="40163" y="20170"/>
                  </a:lnTo>
                  <a:lnTo>
                    <a:pt x="54773" y="16439"/>
                  </a:lnTo>
                  <a:lnTo>
                    <a:pt x="517770" y="16439"/>
                  </a:lnTo>
                  <a:lnTo>
                    <a:pt x="504576" y="5873"/>
                  </a:lnTo>
                  <a:lnTo>
                    <a:pt x="480121" y="0"/>
                  </a:lnTo>
                  <a:close/>
                </a:path>
                <a:path w="543560" h="1223009">
                  <a:moveTo>
                    <a:pt x="517770" y="16439"/>
                  </a:moveTo>
                  <a:lnTo>
                    <a:pt x="480121" y="16439"/>
                  </a:lnTo>
                  <a:lnTo>
                    <a:pt x="498182" y="21017"/>
                  </a:lnTo>
                  <a:lnTo>
                    <a:pt x="512945" y="33496"/>
                  </a:lnTo>
                  <a:lnTo>
                    <a:pt x="522905" y="51990"/>
                  </a:lnTo>
                  <a:lnTo>
                    <a:pt x="526559" y="74615"/>
                  </a:lnTo>
                  <a:lnTo>
                    <a:pt x="526559" y="1161074"/>
                  </a:lnTo>
                  <a:lnTo>
                    <a:pt x="523752" y="1178604"/>
                  </a:lnTo>
                  <a:lnTo>
                    <a:pt x="516103" y="1192934"/>
                  </a:lnTo>
                  <a:lnTo>
                    <a:pt x="504768" y="1202604"/>
                  </a:lnTo>
                  <a:lnTo>
                    <a:pt x="490906" y="1206151"/>
                  </a:lnTo>
                  <a:lnTo>
                    <a:pt x="525719" y="1206151"/>
                  </a:lnTo>
                  <a:lnTo>
                    <a:pt x="527723" y="1204554"/>
                  </a:lnTo>
                  <a:lnTo>
                    <a:pt x="538898" y="1184998"/>
                  </a:lnTo>
                  <a:lnTo>
                    <a:pt x="542999" y="1161074"/>
                  </a:lnTo>
                  <a:lnTo>
                    <a:pt x="542999" y="74615"/>
                  </a:lnTo>
                  <a:lnTo>
                    <a:pt x="538051" y="45600"/>
                  </a:lnTo>
                  <a:lnTo>
                    <a:pt x="524565" y="21880"/>
                  </a:lnTo>
                  <a:lnTo>
                    <a:pt x="517770" y="16439"/>
                  </a:lnTo>
                  <a:close/>
                </a:path>
              </a:pathLst>
            </a:custGeom>
            <a:solidFill>
              <a:srgbClr val="FFFFFF">
                <a:alpha val="58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72746" y="6563004"/>
              <a:ext cx="587605" cy="58761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44062" y="6640077"/>
              <a:ext cx="326390" cy="304800"/>
            </a:xfrm>
            <a:custGeom>
              <a:avLst/>
              <a:gdLst/>
              <a:ahLst/>
              <a:cxnLst/>
              <a:rect l="l" t="t" r="r" b="b"/>
              <a:pathLst>
                <a:path w="326389" h="304800">
                  <a:moveTo>
                    <a:pt x="216726" y="0"/>
                  </a:moveTo>
                  <a:lnTo>
                    <a:pt x="167092" y="5733"/>
                  </a:lnTo>
                  <a:lnTo>
                    <a:pt x="121498" y="22061"/>
                  </a:lnTo>
                  <a:lnTo>
                    <a:pt x="81255" y="47673"/>
                  </a:lnTo>
                  <a:lnTo>
                    <a:pt x="47672" y="81257"/>
                  </a:lnTo>
                  <a:lnTo>
                    <a:pt x="22061" y="121502"/>
                  </a:lnTo>
                  <a:lnTo>
                    <a:pt x="5733" y="167099"/>
                  </a:lnTo>
                  <a:lnTo>
                    <a:pt x="0" y="216736"/>
                  </a:lnTo>
                  <a:lnTo>
                    <a:pt x="1069" y="238503"/>
                  </a:lnTo>
                  <a:lnTo>
                    <a:pt x="9594" y="280759"/>
                  </a:lnTo>
                  <a:lnTo>
                    <a:pt x="19936" y="304451"/>
                  </a:lnTo>
                  <a:lnTo>
                    <a:pt x="22072" y="304451"/>
                  </a:lnTo>
                  <a:lnTo>
                    <a:pt x="23517" y="304304"/>
                  </a:lnTo>
                  <a:lnTo>
                    <a:pt x="27004" y="302838"/>
                  </a:lnTo>
                  <a:lnTo>
                    <a:pt x="28302" y="299613"/>
                  </a:lnTo>
                  <a:lnTo>
                    <a:pt x="27119" y="296818"/>
                  </a:lnTo>
                  <a:lnTo>
                    <a:pt x="20070" y="277517"/>
                  </a:lnTo>
                  <a:lnTo>
                    <a:pt x="15015" y="257688"/>
                  </a:lnTo>
                  <a:lnTo>
                    <a:pt x="11970" y="237404"/>
                  </a:lnTo>
                  <a:lnTo>
                    <a:pt x="10952" y="216736"/>
                  </a:lnTo>
                  <a:lnTo>
                    <a:pt x="16396" y="169609"/>
                  </a:lnTo>
                  <a:lnTo>
                    <a:pt x="31899" y="126318"/>
                  </a:lnTo>
                  <a:lnTo>
                    <a:pt x="56216" y="88108"/>
                  </a:lnTo>
                  <a:lnTo>
                    <a:pt x="88102" y="56223"/>
                  </a:lnTo>
                  <a:lnTo>
                    <a:pt x="126312" y="31908"/>
                  </a:lnTo>
                  <a:lnTo>
                    <a:pt x="169602" y="16406"/>
                  </a:lnTo>
                  <a:lnTo>
                    <a:pt x="216726" y="10963"/>
                  </a:lnTo>
                  <a:lnTo>
                    <a:pt x="242977" y="12642"/>
                  </a:lnTo>
                  <a:lnTo>
                    <a:pt x="268705" y="17618"/>
                  </a:lnTo>
                  <a:lnTo>
                    <a:pt x="293555" y="25801"/>
                  </a:lnTo>
                  <a:lnTo>
                    <a:pt x="317173" y="37098"/>
                  </a:lnTo>
                  <a:lnTo>
                    <a:pt x="319833" y="38574"/>
                  </a:lnTo>
                  <a:lnTo>
                    <a:pt x="323162" y="37642"/>
                  </a:lnTo>
                  <a:lnTo>
                    <a:pt x="326115" y="32355"/>
                  </a:lnTo>
                  <a:lnTo>
                    <a:pt x="325173" y="29014"/>
                  </a:lnTo>
                  <a:lnTo>
                    <a:pt x="322534" y="27538"/>
                  </a:lnTo>
                  <a:lnTo>
                    <a:pt x="297648" y="15633"/>
                  </a:lnTo>
                  <a:lnTo>
                    <a:pt x="271472" y="7011"/>
                  </a:lnTo>
                  <a:lnTo>
                    <a:pt x="244374" y="1768"/>
                  </a:lnTo>
                  <a:lnTo>
                    <a:pt x="216726" y="0"/>
                  </a:lnTo>
                  <a:close/>
                </a:path>
              </a:pathLst>
            </a:custGeom>
            <a:solidFill>
              <a:srgbClr val="FFFFFF">
                <a:alpha val="58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59411" y="6747385"/>
              <a:ext cx="218841" cy="21885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7267" y="5573160"/>
              <a:ext cx="460737" cy="2745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76479" y="5740893"/>
              <a:ext cx="135765" cy="26542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5142" y="4479790"/>
              <a:ext cx="1485371" cy="18926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8158" y="4460513"/>
              <a:ext cx="2621623" cy="29681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773406" y="5518703"/>
              <a:ext cx="421640" cy="590550"/>
            </a:xfrm>
            <a:custGeom>
              <a:avLst/>
              <a:gdLst/>
              <a:ahLst/>
              <a:cxnLst/>
              <a:rect l="l" t="t" r="r" b="b"/>
              <a:pathLst>
                <a:path w="421639" h="590550">
                  <a:moveTo>
                    <a:pt x="276297" y="0"/>
                  </a:moveTo>
                  <a:lnTo>
                    <a:pt x="270591" y="1120"/>
                  </a:lnTo>
                  <a:lnTo>
                    <a:pt x="268182" y="2785"/>
                  </a:lnTo>
                  <a:lnTo>
                    <a:pt x="2169" y="458813"/>
                  </a:lnTo>
                  <a:lnTo>
                    <a:pt x="0" y="465145"/>
                  </a:lnTo>
                  <a:lnTo>
                    <a:pt x="375" y="471729"/>
                  </a:lnTo>
                  <a:lnTo>
                    <a:pt x="3140" y="477920"/>
                  </a:lnTo>
                  <a:lnTo>
                    <a:pt x="8138" y="483074"/>
                  </a:lnTo>
                  <a:lnTo>
                    <a:pt x="152657" y="588798"/>
                  </a:lnTo>
                  <a:lnTo>
                    <a:pt x="158741" y="590201"/>
                  </a:lnTo>
                  <a:lnTo>
                    <a:pt x="170164" y="588023"/>
                  </a:lnTo>
                  <a:lnTo>
                    <a:pt x="174908" y="584547"/>
                  </a:lnTo>
                  <a:lnTo>
                    <a:pt x="177368" y="579636"/>
                  </a:lnTo>
                  <a:lnTo>
                    <a:pt x="421130" y="95525"/>
                  </a:lnTo>
                  <a:lnTo>
                    <a:pt x="419361" y="89923"/>
                  </a:lnTo>
                  <a:lnTo>
                    <a:pt x="279344" y="586"/>
                  </a:lnTo>
                  <a:lnTo>
                    <a:pt x="276297" y="0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69033" y="6041962"/>
              <a:ext cx="85400" cy="688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54172" y="5636781"/>
              <a:ext cx="317623" cy="50760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4357" y="6453489"/>
              <a:ext cx="101187" cy="99255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73869" y="6014916"/>
              <a:ext cx="177544" cy="4025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125224" y="3832344"/>
              <a:ext cx="1999939" cy="19999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06571" y="3989407"/>
              <a:ext cx="1685812" cy="168581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043179" y="443871"/>
              <a:ext cx="990639" cy="990639"/>
            </a:xfrm>
            <a:prstGeom prst="rect">
              <a:avLst/>
            </a:prstGeom>
          </p:spPr>
        </p:pic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814499" y="193373"/>
            <a:ext cx="259969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50" dirty="0">
                <a:solidFill>
                  <a:srgbClr val="FF01A2"/>
                </a:solidFill>
              </a:rPr>
              <a:t>ABOUT</a:t>
            </a:r>
            <a:r>
              <a:rPr sz="4100" spc="-409" dirty="0">
                <a:solidFill>
                  <a:srgbClr val="FF01A2"/>
                </a:solidFill>
              </a:rPr>
              <a:t> </a:t>
            </a:r>
            <a:r>
              <a:rPr sz="4100" spc="-125" dirty="0">
                <a:solidFill>
                  <a:srgbClr val="AB0AFF"/>
                </a:solidFill>
              </a:rPr>
              <a:t>US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896" y="2796528"/>
            <a:ext cx="15664522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70485" algn="ctr">
              <a:lnSpc>
                <a:spcPct val="100499"/>
              </a:lnSpc>
              <a:spcBef>
                <a:spcPts val="95"/>
              </a:spcBef>
              <a:tabLst>
                <a:tab pos="10859135" algn="l"/>
              </a:tabLst>
            </a:pPr>
            <a:r>
              <a:rPr sz="2050" spc="10" dirty="0">
                <a:latin typeface="Lucida Sans Unicode"/>
                <a:cs typeface="Lucida Sans Unicode"/>
              </a:rPr>
              <a:t>Hylomobility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Lucida Sans Unicode"/>
                <a:cs typeface="Lucida Sans Unicode"/>
              </a:rPr>
              <a:t>brings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65" dirty="0">
                <a:latin typeface="Lucida Sans Unicode"/>
                <a:cs typeface="Lucida Sans Unicode"/>
              </a:rPr>
              <a:t>you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15" dirty="0">
                <a:latin typeface="Lucida Sans Unicode"/>
                <a:cs typeface="Lucida Sans Unicode"/>
              </a:rPr>
              <a:t>fleet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subscription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125" dirty="0">
                <a:latin typeface="Lucida Sans Unicode"/>
                <a:cs typeface="Lucida Sans Unicode"/>
              </a:rPr>
              <a:t>based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80" dirty="0">
                <a:latin typeface="Lucida Sans Unicode"/>
                <a:cs typeface="Lucida Sans Unicode"/>
              </a:rPr>
              <a:t>shared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Lucida Sans Unicode"/>
                <a:cs typeface="Lucida Sans Unicode"/>
              </a:rPr>
              <a:t>mobility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25" dirty="0">
                <a:latin typeface="Lucida Sans Unicode"/>
                <a:cs typeface="Lucida Sans Unicode"/>
              </a:rPr>
              <a:t>service,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-40" dirty="0">
                <a:latin typeface="Lucida Sans Unicode"/>
                <a:cs typeface="Lucida Sans Unicode"/>
              </a:rPr>
              <a:t>fulfilling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your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120" dirty="0">
                <a:latin typeface="Lucida Sans Unicode"/>
                <a:cs typeface="Lucida Sans Unicode"/>
              </a:rPr>
              <a:t>commute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55" dirty="0">
                <a:latin typeface="Lucida Sans Unicode"/>
                <a:cs typeface="Lucida Sans Unicode"/>
              </a:rPr>
              <a:t>purposes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135" dirty="0">
                <a:latin typeface="Lucida Sans Unicode"/>
                <a:cs typeface="Lucida Sans Unicode"/>
              </a:rPr>
              <a:t>and </a:t>
            </a:r>
            <a:r>
              <a:rPr sz="2050" spc="140" dirty="0">
                <a:latin typeface="Lucida Sans Unicode"/>
                <a:cs typeface="Lucida Sans Unicode"/>
              </a:rPr>
              <a:t> </a:t>
            </a:r>
            <a:r>
              <a:rPr sz="2050" spc="15" dirty="0">
                <a:latin typeface="Lucida Sans Unicode"/>
                <a:cs typeface="Lucida Sans Unicode"/>
              </a:rPr>
              <a:t>simplifying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your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70" dirty="0">
                <a:latin typeface="Lucida Sans Unicode"/>
                <a:cs typeface="Lucida Sans Unicode"/>
              </a:rPr>
              <a:t>hassle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-10" dirty="0">
                <a:latin typeface="Lucida Sans Unicode"/>
                <a:cs typeface="Lucida Sans Unicode"/>
              </a:rPr>
              <a:t>of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75" dirty="0">
                <a:latin typeface="Lucida Sans Unicode"/>
                <a:cs typeface="Lucida Sans Unicode"/>
              </a:rPr>
              <a:t>intra-campus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Lucida Sans Unicode"/>
                <a:cs typeface="Lucida Sans Unicode"/>
              </a:rPr>
              <a:t>mobility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through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85" dirty="0">
                <a:latin typeface="Lucida Sans Unicode"/>
                <a:cs typeface="Lucida Sans Unicode"/>
              </a:rPr>
              <a:t>E-MaaS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135" dirty="0">
                <a:latin typeface="Lucida Sans Unicode"/>
                <a:cs typeface="Lucida Sans Unicode"/>
              </a:rPr>
              <a:t>and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80" dirty="0">
                <a:latin typeface="Lucida Sans Unicode"/>
                <a:cs typeface="Lucida Sans Unicode"/>
              </a:rPr>
              <a:t>smart</a:t>
            </a:r>
            <a:r>
              <a:rPr sz="2050" spc="-85" dirty="0">
                <a:latin typeface="Lucida Sans Unicode"/>
                <a:cs typeface="Lucida Sans Unicode"/>
              </a:rPr>
              <a:t> </a:t>
            </a:r>
            <a:r>
              <a:rPr sz="2050" spc="75" dirty="0">
                <a:latin typeface="Lucida Sans Unicode"/>
                <a:cs typeface="Lucida Sans Unicode"/>
              </a:rPr>
              <a:t>card;	</a:t>
            </a:r>
            <a:r>
              <a:rPr sz="2050" spc="55" dirty="0">
                <a:latin typeface="Lucida Sans Unicode"/>
                <a:cs typeface="Lucida Sans Unicode"/>
              </a:rPr>
              <a:t>Equipped </a:t>
            </a:r>
            <a:r>
              <a:rPr sz="2050" spc="10" dirty="0">
                <a:latin typeface="Lucida Sans Unicode"/>
                <a:cs typeface="Lucida Sans Unicode"/>
              </a:rPr>
              <a:t>with </a:t>
            </a:r>
            <a:r>
              <a:rPr sz="2050" spc="150" dirty="0">
                <a:latin typeface="Lucida Sans Unicode"/>
                <a:cs typeface="Lucida Sans Unicode"/>
              </a:rPr>
              <a:t>advanced </a:t>
            </a:r>
            <a:r>
              <a:rPr sz="2050" spc="155" dirty="0">
                <a:latin typeface="Lucida Sans Unicode"/>
                <a:cs typeface="Lucida Sans Unicode"/>
              </a:rPr>
              <a:t> </a:t>
            </a:r>
            <a:r>
              <a:rPr sz="2050" spc="50" dirty="0">
                <a:latin typeface="Lucida Sans Unicode"/>
                <a:cs typeface="Lucida Sans Unicode"/>
              </a:rPr>
              <a:t>software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135" dirty="0">
                <a:latin typeface="Lucida Sans Unicode"/>
                <a:cs typeface="Lucida Sans Unicode"/>
              </a:rPr>
              <a:t>and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-70" dirty="0">
                <a:latin typeface="Lucida Sans Unicode"/>
                <a:cs typeface="Lucida Sans Unicode"/>
              </a:rPr>
              <a:t>RFID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45" dirty="0">
                <a:latin typeface="Lucida Sans Unicode"/>
                <a:cs typeface="Lucida Sans Unicode"/>
              </a:rPr>
              <a:t>technology;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Our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-85" dirty="0">
                <a:latin typeface="Lucida Sans Unicode"/>
                <a:cs typeface="Lucida Sans Unicode"/>
              </a:rPr>
              <a:t>EV,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hylomob,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165" dirty="0">
                <a:latin typeface="Lucida Sans Unicode"/>
                <a:cs typeface="Lucida Sans Unicode"/>
              </a:rPr>
              <a:t>can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114" dirty="0">
                <a:latin typeface="Lucida Sans Unicode"/>
                <a:cs typeface="Lucida Sans Unicode"/>
              </a:rPr>
              <a:t>be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your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55" dirty="0">
                <a:latin typeface="Lucida Sans Unicode"/>
                <a:cs typeface="Lucida Sans Unicode"/>
              </a:rPr>
              <a:t>perfect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55" dirty="0">
                <a:latin typeface="Lucida Sans Unicode"/>
                <a:cs typeface="Lucida Sans Unicode"/>
              </a:rPr>
              <a:t>partner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Lucida Sans Unicode"/>
                <a:cs typeface="Lucida Sans Unicode"/>
              </a:rPr>
              <a:t>to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114" dirty="0">
                <a:latin typeface="Lucida Sans Unicode"/>
                <a:cs typeface="Lucida Sans Unicode"/>
              </a:rPr>
              <a:t>make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30" dirty="0">
                <a:latin typeface="Lucida Sans Unicode"/>
                <a:cs typeface="Lucida Sans Unicode"/>
              </a:rPr>
              <a:t>your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Lucida Sans Unicode"/>
                <a:cs typeface="Lucida Sans Unicode"/>
              </a:rPr>
              <a:t>in</a:t>
            </a:r>
            <a:r>
              <a:rPr sz="2050" spc="-90" dirty="0">
                <a:latin typeface="Lucida Sans Unicode"/>
                <a:cs typeface="Lucida Sans Unicode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campus</a:t>
            </a:r>
            <a:r>
              <a:rPr sz="2050" spc="-95" dirty="0">
                <a:latin typeface="Lucida Sans Unicode"/>
                <a:cs typeface="Lucida Sans Unicode"/>
              </a:rPr>
              <a:t> </a:t>
            </a:r>
            <a:r>
              <a:rPr sz="2050" spc="120" dirty="0">
                <a:latin typeface="Lucida Sans Unicode"/>
                <a:cs typeface="Lucida Sans Unicode"/>
              </a:rPr>
              <a:t>commute </a:t>
            </a:r>
            <a:r>
              <a:rPr sz="2050" spc="-630" dirty="0">
                <a:latin typeface="Lucida Sans Unicode"/>
                <a:cs typeface="Lucida Sans Unicode"/>
              </a:rPr>
              <a:t> </a:t>
            </a:r>
            <a:r>
              <a:rPr sz="2050" spc="260" dirty="0">
                <a:latin typeface="Lucida Sans Unicode"/>
                <a:cs typeface="Lucida Sans Unicode"/>
              </a:rPr>
              <a:t>a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90" dirty="0">
                <a:latin typeface="Lucida Sans Unicode"/>
                <a:cs typeface="Lucida Sans Unicode"/>
              </a:rPr>
              <a:t>seamless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Lucida Sans Unicode"/>
                <a:cs typeface="Lucida Sans Unicode"/>
              </a:rPr>
              <a:t>experience.</a:t>
            </a:r>
            <a:endParaRPr sz="205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44364"/>
            <a:ext cx="20104100" cy="6764655"/>
            <a:chOff x="0" y="4544364"/>
            <a:chExt cx="20104100" cy="6764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99817"/>
              <a:ext cx="20104101" cy="5308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2556" y="4544364"/>
              <a:ext cx="4722369" cy="64186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31423" y="4806119"/>
              <a:ext cx="4397375" cy="6090920"/>
            </a:xfrm>
            <a:custGeom>
              <a:avLst/>
              <a:gdLst/>
              <a:ahLst/>
              <a:cxnLst/>
              <a:rect l="l" t="t" r="r" b="b"/>
              <a:pathLst>
                <a:path w="4397375" h="6090920">
                  <a:moveTo>
                    <a:pt x="3480731" y="0"/>
                  </a:moveTo>
                  <a:lnTo>
                    <a:pt x="916537" y="0"/>
                  </a:lnTo>
                  <a:lnTo>
                    <a:pt x="868050" y="1276"/>
                  </a:lnTo>
                  <a:lnTo>
                    <a:pt x="820200" y="5063"/>
                  </a:lnTo>
                  <a:lnTo>
                    <a:pt x="773052" y="11297"/>
                  </a:lnTo>
                  <a:lnTo>
                    <a:pt x="726669" y="19911"/>
                  </a:lnTo>
                  <a:lnTo>
                    <a:pt x="681117" y="30842"/>
                  </a:lnTo>
                  <a:lnTo>
                    <a:pt x="636461" y="44025"/>
                  </a:lnTo>
                  <a:lnTo>
                    <a:pt x="592764" y="59395"/>
                  </a:lnTo>
                  <a:lnTo>
                    <a:pt x="550093" y="76888"/>
                  </a:lnTo>
                  <a:lnTo>
                    <a:pt x="508510" y="96440"/>
                  </a:lnTo>
                  <a:lnTo>
                    <a:pt x="468081" y="117985"/>
                  </a:lnTo>
                  <a:lnTo>
                    <a:pt x="428870" y="141459"/>
                  </a:lnTo>
                  <a:lnTo>
                    <a:pt x="390942" y="166797"/>
                  </a:lnTo>
                  <a:lnTo>
                    <a:pt x="354362" y="193935"/>
                  </a:lnTo>
                  <a:lnTo>
                    <a:pt x="319194" y="222809"/>
                  </a:lnTo>
                  <a:lnTo>
                    <a:pt x="285503" y="253353"/>
                  </a:lnTo>
                  <a:lnTo>
                    <a:pt x="253353" y="285503"/>
                  </a:lnTo>
                  <a:lnTo>
                    <a:pt x="222809" y="319194"/>
                  </a:lnTo>
                  <a:lnTo>
                    <a:pt x="193935" y="354362"/>
                  </a:lnTo>
                  <a:lnTo>
                    <a:pt x="166797" y="390942"/>
                  </a:lnTo>
                  <a:lnTo>
                    <a:pt x="141459" y="428870"/>
                  </a:lnTo>
                  <a:lnTo>
                    <a:pt x="117985" y="468081"/>
                  </a:lnTo>
                  <a:lnTo>
                    <a:pt x="96440" y="508510"/>
                  </a:lnTo>
                  <a:lnTo>
                    <a:pt x="76888" y="550093"/>
                  </a:lnTo>
                  <a:lnTo>
                    <a:pt x="59395" y="592764"/>
                  </a:lnTo>
                  <a:lnTo>
                    <a:pt x="44025" y="636461"/>
                  </a:lnTo>
                  <a:lnTo>
                    <a:pt x="30842" y="681117"/>
                  </a:lnTo>
                  <a:lnTo>
                    <a:pt x="19911" y="726669"/>
                  </a:lnTo>
                  <a:lnTo>
                    <a:pt x="11297" y="773052"/>
                  </a:lnTo>
                  <a:lnTo>
                    <a:pt x="5063" y="820200"/>
                  </a:lnTo>
                  <a:lnTo>
                    <a:pt x="1276" y="868050"/>
                  </a:lnTo>
                  <a:lnTo>
                    <a:pt x="0" y="916537"/>
                  </a:lnTo>
                  <a:lnTo>
                    <a:pt x="0" y="5173884"/>
                  </a:lnTo>
                  <a:lnTo>
                    <a:pt x="1276" y="5222370"/>
                  </a:lnTo>
                  <a:lnTo>
                    <a:pt x="5063" y="5270219"/>
                  </a:lnTo>
                  <a:lnTo>
                    <a:pt x="11297" y="5317367"/>
                  </a:lnTo>
                  <a:lnTo>
                    <a:pt x="19911" y="5363749"/>
                  </a:lnTo>
                  <a:lnTo>
                    <a:pt x="30842" y="5409300"/>
                  </a:lnTo>
                  <a:lnTo>
                    <a:pt x="44025" y="5453956"/>
                  </a:lnTo>
                  <a:lnTo>
                    <a:pt x="59395" y="5497652"/>
                  </a:lnTo>
                  <a:lnTo>
                    <a:pt x="76888" y="5540324"/>
                  </a:lnTo>
                  <a:lnTo>
                    <a:pt x="96440" y="5581907"/>
                  </a:lnTo>
                  <a:lnTo>
                    <a:pt x="117985" y="5622336"/>
                  </a:lnTo>
                  <a:lnTo>
                    <a:pt x="141459" y="5661546"/>
                  </a:lnTo>
                  <a:lnTo>
                    <a:pt x="166797" y="5699474"/>
                  </a:lnTo>
                  <a:lnTo>
                    <a:pt x="193935" y="5736055"/>
                  </a:lnTo>
                  <a:lnTo>
                    <a:pt x="222809" y="5771223"/>
                  </a:lnTo>
                  <a:lnTo>
                    <a:pt x="253353" y="5804914"/>
                  </a:lnTo>
                  <a:lnTo>
                    <a:pt x="285503" y="5837065"/>
                  </a:lnTo>
                  <a:lnTo>
                    <a:pt x="319194" y="5867609"/>
                  </a:lnTo>
                  <a:lnTo>
                    <a:pt x="354362" y="5896482"/>
                  </a:lnTo>
                  <a:lnTo>
                    <a:pt x="390942" y="5923621"/>
                  </a:lnTo>
                  <a:lnTo>
                    <a:pt x="428870" y="5948960"/>
                  </a:lnTo>
                  <a:lnTo>
                    <a:pt x="468081" y="5972434"/>
                  </a:lnTo>
                  <a:lnTo>
                    <a:pt x="508510" y="5993979"/>
                  </a:lnTo>
                  <a:lnTo>
                    <a:pt x="550093" y="6013531"/>
                  </a:lnTo>
                  <a:lnTo>
                    <a:pt x="592764" y="6031025"/>
                  </a:lnTo>
                  <a:lnTo>
                    <a:pt x="636461" y="6046395"/>
                  </a:lnTo>
                  <a:lnTo>
                    <a:pt x="681117" y="6059578"/>
                  </a:lnTo>
                  <a:lnTo>
                    <a:pt x="726669" y="6070510"/>
                  </a:lnTo>
                  <a:lnTo>
                    <a:pt x="773052" y="6079124"/>
                  </a:lnTo>
                  <a:lnTo>
                    <a:pt x="820200" y="6085357"/>
                  </a:lnTo>
                  <a:lnTo>
                    <a:pt x="868050" y="6089145"/>
                  </a:lnTo>
                  <a:lnTo>
                    <a:pt x="916537" y="6090421"/>
                  </a:lnTo>
                  <a:lnTo>
                    <a:pt x="3480731" y="6090421"/>
                  </a:lnTo>
                  <a:lnTo>
                    <a:pt x="3529218" y="6089145"/>
                  </a:lnTo>
                  <a:lnTo>
                    <a:pt x="3577068" y="6085357"/>
                  </a:lnTo>
                  <a:lnTo>
                    <a:pt x="3624217" y="6079124"/>
                  </a:lnTo>
                  <a:lnTo>
                    <a:pt x="3670600" y="6070510"/>
                  </a:lnTo>
                  <a:lnTo>
                    <a:pt x="3716152" y="6059578"/>
                  </a:lnTo>
                  <a:lnTo>
                    <a:pt x="3760808" y="6046395"/>
                  </a:lnTo>
                  <a:lnTo>
                    <a:pt x="3804505" y="6031025"/>
                  </a:lnTo>
                  <a:lnTo>
                    <a:pt x="3847177" y="6013531"/>
                  </a:lnTo>
                  <a:lnTo>
                    <a:pt x="3888761" y="5993979"/>
                  </a:lnTo>
                  <a:lnTo>
                    <a:pt x="3929190" y="5972434"/>
                  </a:lnTo>
                  <a:lnTo>
                    <a:pt x="3968401" y="5948960"/>
                  </a:lnTo>
                  <a:lnTo>
                    <a:pt x="4006330" y="5923621"/>
                  </a:lnTo>
                  <a:lnTo>
                    <a:pt x="4042910" y="5896482"/>
                  </a:lnTo>
                  <a:lnTo>
                    <a:pt x="4078079" y="5867609"/>
                  </a:lnTo>
                  <a:lnTo>
                    <a:pt x="4111771" y="5837065"/>
                  </a:lnTo>
                  <a:lnTo>
                    <a:pt x="4143921" y="5804914"/>
                  </a:lnTo>
                  <a:lnTo>
                    <a:pt x="4174466" y="5771223"/>
                  </a:lnTo>
                  <a:lnTo>
                    <a:pt x="4203340" y="5736055"/>
                  </a:lnTo>
                  <a:lnTo>
                    <a:pt x="4230478" y="5699474"/>
                  </a:lnTo>
                  <a:lnTo>
                    <a:pt x="4255817" y="5661546"/>
                  </a:lnTo>
                  <a:lnTo>
                    <a:pt x="4279292" y="5622336"/>
                  </a:lnTo>
                  <a:lnTo>
                    <a:pt x="4300837" y="5581907"/>
                  </a:lnTo>
                  <a:lnTo>
                    <a:pt x="4320389" y="5540324"/>
                  </a:lnTo>
                  <a:lnTo>
                    <a:pt x="4337882" y="5497652"/>
                  </a:lnTo>
                  <a:lnTo>
                    <a:pt x="4353253" y="5453956"/>
                  </a:lnTo>
                  <a:lnTo>
                    <a:pt x="4366436" y="5409300"/>
                  </a:lnTo>
                  <a:lnTo>
                    <a:pt x="4377367" y="5363749"/>
                  </a:lnTo>
                  <a:lnTo>
                    <a:pt x="4385982" y="5317367"/>
                  </a:lnTo>
                  <a:lnTo>
                    <a:pt x="4392215" y="5270219"/>
                  </a:lnTo>
                  <a:lnTo>
                    <a:pt x="4396002" y="5222370"/>
                  </a:lnTo>
                  <a:lnTo>
                    <a:pt x="4397279" y="5173884"/>
                  </a:lnTo>
                  <a:lnTo>
                    <a:pt x="4397279" y="916537"/>
                  </a:lnTo>
                  <a:lnTo>
                    <a:pt x="4396002" y="868050"/>
                  </a:lnTo>
                  <a:lnTo>
                    <a:pt x="4392215" y="820200"/>
                  </a:lnTo>
                  <a:lnTo>
                    <a:pt x="4385982" y="773052"/>
                  </a:lnTo>
                  <a:lnTo>
                    <a:pt x="4377367" y="726669"/>
                  </a:lnTo>
                  <a:lnTo>
                    <a:pt x="4366436" y="681117"/>
                  </a:lnTo>
                  <a:lnTo>
                    <a:pt x="4353253" y="636461"/>
                  </a:lnTo>
                  <a:lnTo>
                    <a:pt x="4337882" y="592764"/>
                  </a:lnTo>
                  <a:lnTo>
                    <a:pt x="4320389" y="550093"/>
                  </a:lnTo>
                  <a:lnTo>
                    <a:pt x="4300837" y="508510"/>
                  </a:lnTo>
                  <a:lnTo>
                    <a:pt x="4279292" y="468081"/>
                  </a:lnTo>
                  <a:lnTo>
                    <a:pt x="4255817" y="428870"/>
                  </a:lnTo>
                  <a:lnTo>
                    <a:pt x="4230478" y="390942"/>
                  </a:lnTo>
                  <a:lnTo>
                    <a:pt x="4203340" y="354362"/>
                  </a:lnTo>
                  <a:lnTo>
                    <a:pt x="4174466" y="319194"/>
                  </a:lnTo>
                  <a:lnTo>
                    <a:pt x="4143921" y="285503"/>
                  </a:lnTo>
                  <a:lnTo>
                    <a:pt x="4111771" y="253353"/>
                  </a:lnTo>
                  <a:lnTo>
                    <a:pt x="4078079" y="222809"/>
                  </a:lnTo>
                  <a:lnTo>
                    <a:pt x="4042910" y="193935"/>
                  </a:lnTo>
                  <a:lnTo>
                    <a:pt x="4006330" y="166797"/>
                  </a:lnTo>
                  <a:lnTo>
                    <a:pt x="3968401" y="141459"/>
                  </a:lnTo>
                  <a:lnTo>
                    <a:pt x="3929190" y="117985"/>
                  </a:lnTo>
                  <a:lnTo>
                    <a:pt x="3888761" y="96440"/>
                  </a:lnTo>
                  <a:lnTo>
                    <a:pt x="3847177" y="76888"/>
                  </a:lnTo>
                  <a:lnTo>
                    <a:pt x="3804505" y="59395"/>
                  </a:lnTo>
                  <a:lnTo>
                    <a:pt x="3760808" y="44025"/>
                  </a:lnTo>
                  <a:lnTo>
                    <a:pt x="3716152" y="30842"/>
                  </a:lnTo>
                  <a:lnTo>
                    <a:pt x="3670600" y="19911"/>
                  </a:lnTo>
                  <a:lnTo>
                    <a:pt x="3624217" y="11297"/>
                  </a:lnTo>
                  <a:lnTo>
                    <a:pt x="3577068" y="5063"/>
                  </a:lnTo>
                  <a:lnTo>
                    <a:pt x="3529218" y="1276"/>
                  </a:lnTo>
                  <a:lnTo>
                    <a:pt x="3480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1351" y="4544364"/>
              <a:ext cx="4722369" cy="64186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91528" y="4806119"/>
              <a:ext cx="4397375" cy="6090920"/>
            </a:xfrm>
            <a:custGeom>
              <a:avLst/>
              <a:gdLst/>
              <a:ahLst/>
              <a:cxnLst/>
              <a:rect l="l" t="t" r="r" b="b"/>
              <a:pathLst>
                <a:path w="4397375" h="6090920">
                  <a:moveTo>
                    <a:pt x="3480731" y="0"/>
                  </a:moveTo>
                  <a:lnTo>
                    <a:pt x="916537" y="0"/>
                  </a:lnTo>
                  <a:lnTo>
                    <a:pt x="868050" y="1276"/>
                  </a:lnTo>
                  <a:lnTo>
                    <a:pt x="820200" y="5063"/>
                  </a:lnTo>
                  <a:lnTo>
                    <a:pt x="773052" y="11297"/>
                  </a:lnTo>
                  <a:lnTo>
                    <a:pt x="726669" y="19911"/>
                  </a:lnTo>
                  <a:lnTo>
                    <a:pt x="681117" y="30842"/>
                  </a:lnTo>
                  <a:lnTo>
                    <a:pt x="636461" y="44025"/>
                  </a:lnTo>
                  <a:lnTo>
                    <a:pt x="592764" y="59395"/>
                  </a:lnTo>
                  <a:lnTo>
                    <a:pt x="550093" y="76888"/>
                  </a:lnTo>
                  <a:lnTo>
                    <a:pt x="508510" y="96440"/>
                  </a:lnTo>
                  <a:lnTo>
                    <a:pt x="468081" y="117985"/>
                  </a:lnTo>
                  <a:lnTo>
                    <a:pt x="428870" y="141459"/>
                  </a:lnTo>
                  <a:lnTo>
                    <a:pt x="390942" y="166797"/>
                  </a:lnTo>
                  <a:lnTo>
                    <a:pt x="354362" y="193935"/>
                  </a:lnTo>
                  <a:lnTo>
                    <a:pt x="319194" y="222809"/>
                  </a:lnTo>
                  <a:lnTo>
                    <a:pt x="285503" y="253353"/>
                  </a:lnTo>
                  <a:lnTo>
                    <a:pt x="253353" y="285503"/>
                  </a:lnTo>
                  <a:lnTo>
                    <a:pt x="222809" y="319194"/>
                  </a:lnTo>
                  <a:lnTo>
                    <a:pt x="193935" y="354362"/>
                  </a:lnTo>
                  <a:lnTo>
                    <a:pt x="166797" y="390942"/>
                  </a:lnTo>
                  <a:lnTo>
                    <a:pt x="141459" y="428870"/>
                  </a:lnTo>
                  <a:lnTo>
                    <a:pt x="117985" y="468081"/>
                  </a:lnTo>
                  <a:lnTo>
                    <a:pt x="96440" y="508510"/>
                  </a:lnTo>
                  <a:lnTo>
                    <a:pt x="76888" y="550093"/>
                  </a:lnTo>
                  <a:lnTo>
                    <a:pt x="59395" y="592764"/>
                  </a:lnTo>
                  <a:lnTo>
                    <a:pt x="44025" y="636461"/>
                  </a:lnTo>
                  <a:lnTo>
                    <a:pt x="30842" y="681117"/>
                  </a:lnTo>
                  <a:lnTo>
                    <a:pt x="19911" y="726669"/>
                  </a:lnTo>
                  <a:lnTo>
                    <a:pt x="11297" y="773052"/>
                  </a:lnTo>
                  <a:lnTo>
                    <a:pt x="5063" y="820200"/>
                  </a:lnTo>
                  <a:lnTo>
                    <a:pt x="1276" y="868050"/>
                  </a:lnTo>
                  <a:lnTo>
                    <a:pt x="0" y="916537"/>
                  </a:lnTo>
                  <a:lnTo>
                    <a:pt x="0" y="5173884"/>
                  </a:lnTo>
                  <a:lnTo>
                    <a:pt x="1276" y="5222370"/>
                  </a:lnTo>
                  <a:lnTo>
                    <a:pt x="5063" y="5270219"/>
                  </a:lnTo>
                  <a:lnTo>
                    <a:pt x="11297" y="5317367"/>
                  </a:lnTo>
                  <a:lnTo>
                    <a:pt x="19911" y="5363749"/>
                  </a:lnTo>
                  <a:lnTo>
                    <a:pt x="30842" y="5409300"/>
                  </a:lnTo>
                  <a:lnTo>
                    <a:pt x="44025" y="5453956"/>
                  </a:lnTo>
                  <a:lnTo>
                    <a:pt x="59395" y="5497652"/>
                  </a:lnTo>
                  <a:lnTo>
                    <a:pt x="76888" y="5540324"/>
                  </a:lnTo>
                  <a:lnTo>
                    <a:pt x="96440" y="5581907"/>
                  </a:lnTo>
                  <a:lnTo>
                    <a:pt x="117985" y="5622336"/>
                  </a:lnTo>
                  <a:lnTo>
                    <a:pt x="141459" y="5661546"/>
                  </a:lnTo>
                  <a:lnTo>
                    <a:pt x="166797" y="5699474"/>
                  </a:lnTo>
                  <a:lnTo>
                    <a:pt x="193935" y="5736055"/>
                  </a:lnTo>
                  <a:lnTo>
                    <a:pt x="222809" y="5771223"/>
                  </a:lnTo>
                  <a:lnTo>
                    <a:pt x="253353" y="5804914"/>
                  </a:lnTo>
                  <a:lnTo>
                    <a:pt x="285503" y="5837065"/>
                  </a:lnTo>
                  <a:lnTo>
                    <a:pt x="319194" y="5867609"/>
                  </a:lnTo>
                  <a:lnTo>
                    <a:pt x="354362" y="5896482"/>
                  </a:lnTo>
                  <a:lnTo>
                    <a:pt x="390942" y="5923621"/>
                  </a:lnTo>
                  <a:lnTo>
                    <a:pt x="428870" y="5948960"/>
                  </a:lnTo>
                  <a:lnTo>
                    <a:pt x="468081" y="5972434"/>
                  </a:lnTo>
                  <a:lnTo>
                    <a:pt x="508510" y="5993979"/>
                  </a:lnTo>
                  <a:lnTo>
                    <a:pt x="550093" y="6013531"/>
                  </a:lnTo>
                  <a:lnTo>
                    <a:pt x="592764" y="6031025"/>
                  </a:lnTo>
                  <a:lnTo>
                    <a:pt x="636461" y="6046395"/>
                  </a:lnTo>
                  <a:lnTo>
                    <a:pt x="681117" y="6059578"/>
                  </a:lnTo>
                  <a:lnTo>
                    <a:pt x="726669" y="6070510"/>
                  </a:lnTo>
                  <a:lnTo>
                    <a:pt x="773052" y="6079124"/>
                  </a:lnTo>
                  <a:lnTo>
                    <a:pt x="820200" y="6085357"/>
                  </a:lnTo>
                  <a:lnTo>
                    <a:pt x="868050" y="6089145"/>
                  </a:lnTo>
                  <a:lnTo>
                    <a:pt x="916537" y="6090421"/>
                  </a:lnTo>
                  <a:lnTo>
                    <a:pt x="3480731" y="6090421"/>
                  </a:lnTo>
                  <a:lnTo>
                    <a:pt x="3529218" y="6089145"/>
                  </a:lnTo>
                  <a:lnTo>
                    <a:pt x="3577068" y="6085357"/>
                  </a:lnTo>
                  <a:lnTo>
                    <a:pt x="3624217" y="6079124"/>
                  </a:lnTo>
                  <a:lnTo>
                    <a:pt x="3670599" y="6070510"/>
                  </a:lnTo>
                  <a:lnTo>
                    <a:pt x="3716151" y="6059578"/>
                  </a:lnTo>
                  <a:lnTo>
                    <a:pt x="3760807" y="6046395"/>
                  </a:lnTo>
                  <a:lnTo>
                    <a:pt x="3804504" y="6031025"/>
                  </a:lnTo>
                  <a:lnTo>
                    <a:pt x="3847176" y="6013531"/>
                  </a:lnTo>
                  <a:lnTo>
                    <a:pt x="3888759" y="5993979"/>
                  </a:lnTo>
                  <a:lnTo>
                    <a:pt x="3929188" y="5972434"/>
                  </a:lnTo>
                  <a:lnTo>
                    <a:pt x="3968398" y="5948960"/>
                  </a:lnTo>
                  <a:lnTo>
                    <a:pt x="4006326" y="5923621"/>
                  </a:lnTo>
                  <a:lnTo>
                    <a:pt x="4042906" y="5896482"/>
                  </a:lnTo>
                  <a:lnTo>
                    <a:pt x="4078074" y="5867609"/>
                  </a:lnTo>
                  <a:lnTo>
                    <a:pt x="4111766" y="5837065"/>
                  </a:lnTo>
                  <a:lnTo>
                    <a:pt x="4143916" y="5804914"/>
                  </a:lnTo>
                  <a:lnTo>
                    <a:pt x="4174460" y="5771223"/>
                  </a:lnTo>
                  <a:lnTo>
                    <a:pt x="4203333" y="5736055"/>
                  </a:lnTo>
                  <a:lnTo>
                    <a:pt x="4230471" y="5699474"/>
                  </a:lnTo>
                  <a:lnTo>
                    <a:pt x="4255810" y="5661546"/>
                  </a:lnTo>
                  <a:lnTo>
                    <a:pt x="4279284" y="5622336"/>
                  </a:lnTo>
                  <a:lnTo>
                    <a:pt x="4300829" y="5581907"/>
                  </a:lnTo>
                  <a:lnTo>
                    <a:pt x="4320380" y="5540324"/>
                  </a:lnTo>
                  <a:lnTo>
                    <a:pt x="4337873" y="5497652"/>
                  </a:lnTo>
                  <a:lnTo>
                    <a:pt x="4353244" y="5453956"/>
                  </a:lnTo>
                  <a:lnTo>
                    <a:pt x="4366427" y="5409300"/>
                  </a:lnTo>
                  <a:lnTo>
                    <a:pt x="4377357" y="5363749"/>
                  </a:lnTo>
                  <a:lnTo>
                    <a:pt x="4385972" y="5317367"/>
                  </a:lnTo>
                  <a:lnTo>
                    <a:pt x="4392205" y="5270219"/>
                  </a:lnTo>
                  <a:lnTo>
                    <a:pt x="4395992" y="5222370"/>
                  </a:lnTo>
                  <a:lnTo>
                    <a:pt x="4397269" y="5173884"/>
                  </a:lnTo>
                  <a:lnTo>
                    <a:pt x="4397269" y="916537"/>
                  </a:lnTo>
                  <a:lnTo>
                    <a:pt x="4395992" y="868050"/>
                  </a:lnTo>
                  <a:lnTo>
                    <a:pt x="4392205" y="820200"/>
                  </a:lnTo>
                  <a:lnTo>
                    <a:pt x="4385972" y="773052"/>
                  </a:lnTo>
                  <a:lnTo>
                    <a:pt x="4377357" y="726669"/>
                  </a:lnTo>
                  <a:lnTo>
                    <a:pt x="4366427" y="681117"/>
                  </a:lnTo>
                  <a:lnTo>
                    <a:pt x="4353244" y="636461"/>
                  </a:lnTo>
                  <a:lnTo>
                    <a:pt x="4337873" y="592764"/>
                  </a:lnTo>
                  <a:lnTo>
                    <a:pt x="4320380" y="550093"/>
                  </a:lnTo>
                  <a:lnTo>
                    <a:pt x="4300829" y="508510"/>
                  </a:lnTo>
                  <a:lnTo>
                    <a:pt x="4279284" y="468081"/>
                  </a:lnTo>
                  <a:lnTo>
                    <a:pt x="4255810" y="428870"/>
                  </a:lnTo>
                  <a:lnTo>
                    <a:pt x="4230471" y="390942"/>
                  </a:lnTo>
                  <a:lnTo>
                    <a:pt x="4203333" y="354362"/>
                  </a:lnTo>
                  <a:lnTo>
                    <a:pt x="4174460" y="319194"/>
                  </a:lnTo>
                  <a:lnTo>
                    <a:pt x="4143916" y="285503"/>
                  </a:lnTo>
                  <a:lnTo>
                    <a:pt x="4111766" y="253353"/>
                  </a:lnTo>
                  <a:lnTo>
                    <a:pt x="4078074" y="222809"/>
                  </a:lnTo>
                  <a:lnTo>
                    <a:pt x="4042906" y="193935"/>
                  </a:lnTo>
                  <a:lnTo>
                    <a:pt x="4006326" y="166797"/>
                  </a:lnTo>
                  <a:lnTo>
                    <a:pt x="3968398" y="141459"/>
                  </a:lnTo>
                  <a:lnTo>
                    <a:pt x="3929188" y="117985"/>
                  </a:lnTo>
                  <a:lnTo>
                    <a:pt x="3888759" y="96440"/>
                  </a:lnTo>
                  <a:lnTo>
                    <a:pt x="3847176" y="76888"/>
                  </a:lnTo>
                  <a:lnTo>
                    <a:pt x="3804504" y="59395"/>
                  </a:lnTo>
                  <a:lnTo>
                    <a:pt x="3760807" y="44025"/>
                  </a:lnTo>
                  <a:lnTo>
                    <a:pt x="3716151" y="30842"/>
                  </a:lnTo>
                  <a:lnTo>
                    <a:pt x="3670599" y="19911"/>
                  </a:lnTo>
                  <a:lnTo>
                    <a:pt x="3624217" y="11297"/>
                  </a:lnTo>
                  <a:lnTo>
                    <a:pt x="3577068" y="5063"/>
                  </a:lnTo>
                  <a:lnTo>
                    <a:pt x="3529218" y="1276"/>
                  </a:lnTo>
                  <a:lnTo>
                    <a:pt x="3480731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13761" y="4544364"/>
              <a:ext cx="4711898" cy="64186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471324" y="4806119"/>
              <a:ext cx="4397375" cy="6090920"/>
            </a:xfrm>
            <a:custGeom>
              <a:avLst/>
              <a:gdLst/>
              <a:ahLst/>
              <a:cxnLst/>
              <a:rect l="l" t="t" r="r" b="b"/>
              <a:pathLst>
                <a:path w="4397375" h="6090920">
                  <a:moveTo>
                    <a:pt x="3480731" y="0"/>
                  </a:moveTo>
                  <a:lnTo>
                    <a:pt x="916537" y="0"/>
                  </a:lnTo>
                  <a:lnTo>
                    <a:pt x="868050" y="1276"/>
                  </a:lnTo>
                  <a:lnTo>
                    <a:pt x="820200" y="5063"/>
                  </a:lnTo>
                  <a:lnTo>
                    <a:pt x="773052" y="11297"/>
                  </a:lnTo>
                  <a:lnTo>
                    <a:pt x="726669" y="19911"/>
                  </a:lnTo>
                  <a:lnTo>
                    <a:pt x="681117" y="30842"/>
                  </a:lnTo>
                  <a:lnTo>
                    <a:pt x="636461" y="44025"/>
                  </a:lnTo>
                  <a:lnTo>
                    <a:pt x="592764" y="59395"/>
                  </a:lnTo>
                  <a:lnTo>
                    <a:pt x="550093" y="76888"/>
                  </a:lnTo>
                  <a:lnTo>
                    <a:pt x="508510" y="96440"/>
                  </a:lnTo>
                  <a:lnTo>
                    <a:pt x="468081" y="117985"/>
                  </a:lnTo>
                  <a:lnTo>
                    <a:pt x="428870" y="141459"/>
                  </a:lnTo>
                  <a:lnTo>
                    <a:pt x="390942" y="166797"/>
                  </a:lnTo>
                  <a:lnTo>
                    <a:pt x="354362" y="193935"/>
                  </a:lnTo>
                  <a:lnTo>
                    <a:pt x="319194" y="222809"/>
                  </a:lnTo>
                  <a:lnTo>
                    <a:pt x="285503" y="253353"/>
                  </a:lnTo>
                  <a:lnTo>
                    <a:pt x="253353" y="285503"/>
                  </a:lnTo>
                  <a:lnTo>
                    <a:pt x="222809" y="319194"/>
                  </a:lnTo>
                  <a:lnTo>
                    <a:pt x="193935" y="354362"/>
                  </a:lnTo>
                  <a:lnTo>
                    <a:pt x="166797" y="390942"/>
                  </a:lnTo>
                  <a:lnTo>
                    <a:pt x="141459" y="428870"/>
                  </a:lnTo>
                  <a:lnTo>
                    <a:pt x="117985" y="468081"/>
                  </a:lnTo>
                  <a:lnTo>
                    <a:pt x="96440" y="508510"/>
                  </a:lnTo>
                  <a:lnTo>
                    <a:pt x="76888" y="550093"/>
                  </a:lnTo>
                  <a:lnTo>
                    <a:pt x="59395" y="592764"/>
                  </a:lnTo>
                  <a:lnTo>
                    <a:pt x="44025" y="636461"/>
                  </a:lnTo>
                  <a:lnTo>
                    <a:pt x="30842" y="681117"/>
                  </a:lnTo>
                  <a:lnTo>
                    <a:pt x="19911" y="726669"/>
                  </a:lnTo>
                  <a:lnTo>
                    <a:pt x="11297" y="773052"/>
                  </a:lnTo>
                  <a:lnTo>
                    <a:pt x="5063" y="820200"/>
                  </a:lnTo>
                  <a:lnTo>
                    <a:pt x="1276" y="868050"/>
                  </a:lnTo>
                  <a:lnTo>
                    <a:pt x="0" y="916537"/>
                  </a:lnTo>
                  <a:lnTo>
                    <a:pt x="0" y="5173884"/>
                  </a:lnTo>
                  <a:lnTo>
                    <a:pt x="1276" y="5222370"/>
                  </a:lnTo>
                  <a:lnTo>
                    <a:pt x="5063" y="5270219"/>
                  </a:lnTo>
                  <a:lnTo>
                    <a:pt x="11297" y="5317367"/>
                  </a:lnTo>
                  <a:lnTo>
                    <a:pt x="19911" y="5363749"/>
                  </a:lnTo>
                  <a:lnTo>
                    <a:pt x="30842" y="5409300"/>
                  </a:lnTo>
                  <a:lnTo>
                    <a:pt x="44025" y="5453956"/>
                  </a:lnTo>
                  <a:lnTo>
                    <a:pt x="59395" y="5497652"/>
                  </a:lnTo>
                  <a:lnTo>
                    <a:pt x="76888" y="5540324"/>
                  </a:lnTo>
                  <a:lnTo>
                    <a:pt x="96440" y="5581907"/>
                  </a:lnTo>
                  <a:lnTo>
                    <a:pt x="117985" y="5622336"/>
                  </a:lnTo>
                  <a:lnTo>
                    <a:pt x="141459" y="5661546"/>
                  </a:lnTo>
                  <a:lnTo>
                    <a:pt x="166797" y="5699474"/>
                  </a:lnTo>
                  <a:lnTo>
                    <a:pt x="193935" y="5736055"/>
                  </a:lnTo>
                  <a:lnTo>
                    <a:pt x="222809" y="5771223"/>
                  </a:lnTo>
                  <a:lnTo>
                    <a:pt x="253353" y="5804914"/>
                  </a:lnTo>
                  <a:lnTo>
                    <a:pt x="285503" y="5837065"/>
                  </a:lnTo>
                  <a:lnTo>
                    <a:pt x="319194" y="5867609"/>
                  </a:lnTo>
                  <a:lnTo>
                    <a:pt x="354362" y="5896482"/>
                  </a:lnTo>
                  <a:lnTo>
                    <a:pt x="390942" y="5923621"/>
                  </a:lnTo>
                  <a:lnTo>
                    <a:pt x="428870" y="5948960"/>
                  </a:lnTo>
                  <a:lnTo>
                    <a:pt x="468081" y="5972434"/>
                  </a:lnTo>
                  <a:lnTo>
                    <a:pt x="508510" y="5993979"/>
                  </a:lnTo>
                  <a:lnTo>
                    <a:pt x="550093" y="6013531"/>
                  </a:lnTo>
                  <a:lnTo>
                    <a:pt x="592764" y="6031025"/>
                  </a:lnTo>
                  <a:lnTo>
                    <a:pt x="636461" y="6046395"/>
                  </a:lnTo>
                  <a:lnTo>
                    <a:pt x="681117" y="6059578"/>
                  </a:lnTo>
                  <a:lnTo>
                    <a:pt x="726669" y="6070510"/>
                  </a:lnTo>
                  <a:lnTo>
                    <a:pt x="773052" y="6079124"/>
                  </a:lnTo>
                  <a:lnTo>
                    <a:pt x="820200" y="6085357"/>
                  </a:lnTo>
                  <a:lnTo>
                    <a:pt x="868050" y="6089145"/>
                  </a:lnTo>
                  <a:lnTo>
                    <a:pt x="916537" y="6090421"/>
                  </a:lnTo>
                  <a:lnTo>
                    <a:pt x="3480731" y="6090421"/>
                  </a:lnTo>
                  <a:lnTo>
                    <a:pt x="3529218" y="6089145"/>
                  </a:lnTo>
                  <a:lnTo>
                    <a:pt x="3577068" y="6085357"/>
                  </a:lnTo>
                  <a:lnTo>
                    <a:pt x="3624217" y="6079124"/>
                  </a:lnTo>
                  <a:lnTo>
                    <a:pt x="3670599" y="6070510"/>
                  </a:lnTo>
                  <a:lnTo>
                    <a:pt x="3716151" y="6059578"/>
                  </a:lnTo>
                  <a:lnTo>
                    <a:pt x="3760807" y="6046395"/>
                  </a:lnTo>
                  <a:lnTo>
                    <a:pt x="3804504" y="6031025"/>
                  </a:lnTo>
                  <a:lnTo>
                    <a:pt x="3847176" y="6013531"/>
                  </a:lnTo>
                  <a:lnTo>
                    <a:pt x="3888759" y="5993979"/>
                  </a:lnTo>
                  <a:lnTo>
                    <a:pt x="3929188" y="5972434"/>
                  </a:lnTo>
                  <a:lnTo>
                    <a:pt x="3968398" y="5948960"/>
                  </a:lnTo>
                  <a:lnTo>
                    <a:pt x="4006326" y="5923621"/>
                  </a:lnTo>
                  <a:lnTo>
                    <a:pt x="4042906" y="5896482"/>
                  </a:lnTo>
                  <a:lnTo>
                    <a:pt x="4078074" y="5867609"/>
                  </a:lnTo>
                  <a:lnTo>
                    <a:pt x="4111766" y="5837065"/>
                  </a:lnTo>
                  <a:lnTo>
                    <a:pt x="4143916" y="5804914"/>
                  </a:lnTo>
                  <a:lnTo>
                    <a:pt x="4174460" y="5771223"/>
                  </a:lnTo>
                  <a:lnTo>
                    <a:pt x="4203333" y="5736055"/>
                  </a:lnTo>
                  <a:lnTo>
                    <a:pt x="4230471" y="5699474"/>
                  </a:lnTo>
                  <a:lnTo>
                    <a:pt x="4255810" y="5661546"/>
                  </a:lnTo>
                  <a:lnTo>
                    <a:pt x="4279284" y="5622336"/>
                  </a:lnTo>
                  <a:lnTo>
                    <a:pt x="4300829" y="5581907"/>
                  </a:lnTo>
                  <a:lnTo>
                    <a:pt x="4320380" y="5540324"/>
                  </a:lnTo>
                  <a:lnTo>
                    <a:pt x="4337873" y="5497652"/>
                  </a:lnTo>
                  <a:lnTo>
                    <a:pt x="4353244" y="5453956"/>
                  </a:lnTo>
                  <a:lnTo>
                    <a:pt x="4366427" y="5409300"/>
                  </a:lnTo>
                  <a:lnTo>
                    <a:pt x="4377357" y="5363749"/>
                  </a:lnTo>
                  <a:lnTo>
                    <a:pt x="4385972" y="5317367"/>
                  </a:lnTo>
                  <a:lnTo>
                    <a:pt x="4392205" y="5270219"/>
                  </a:lnTo>
                  <a:lnTo>
                    <a:pt x="4395992" y="5222370"/>
                  </a:lnTo>
                  <a:lnTo>
                    <a:pt x="4397269" y="5173884"/>
                  </a:lnTo>
                  <a:lnTo>
                    <a:pt x="4397269" y="916537"/>
                  </a:lnTo>
                  <a:lnTo>
                    <a:pt x="4395992" y="868050"/>
                  </a:lnTo>
                  <a:lnTo>
                    <a:pt x="4392205" y="820200"/>
                  </a:lnTo>
                  <a:lnTo>
                    <a:pt x="4385972" y="773052"/>
                  </a:lnTo>
                  <a:lnTo>
                    <a:pt x="4377357" y="726669"/>
                  </a:lnTo>
                  <a:lnTo>
                    <a:pt x="4366427" y="681117"/>
                  </a:lnTo>
                  <a:lnTo>
                    <a:pt x="4353244" y="636461"/>
                  </a:lnTo>
                  <a:lnTo>
                    <a:pt x="4337873" y="592764"/>
                  </a:lnTo>
                  <a:lnTo>
                    <a:pt x="4320380" y="550093"/>
                  </a:lnTo>
                  <a:lnTo>
                    <a:pt x="4300829" y="508510"/>
                  </a:lnTo>
                  <a:lnTo>
                    <a:pt x="4279284" y="468081"/>
                  </a:lnTo>
                  <a:lnTo>
                    <a:pt x="4255810" y="428870"/>
                  </a:lnTo>
                  <a:lnTo>
                    <a:pt x="4230471" y="390942"/>
                  </a:lnTo>
                  <a:lnTo>
                    <a:pt x="4203333" y="354362"/>
                  </a:lnTo>
                  <a:lnTo>
                    <a:pt x="4174460" y="319194"/>
                  </a:lnTo>
                  <a:lnTo>
                    <a:pt x="4143916" y="285503"/>
                  </a:lnTo>
                  <a:lnTo>
                    <a:pt x="4111766" y="253353"/>
                  </a:lnTo>
                  <a:lnTo>
                    <a:pt x="4078074" y="222809"/>
                  </a:lnTo>
                  <a:lnTo>
                    <a:pt x="4042906" y="193935"/>
                  </a:lnTo>
                  <a:lnTo>
                    <a:pt x="4006326" y="166797"/>
                  </a:lnTo>
                  <a:lnTo>
                    <a:pt x="3968398" y="141459"/>
                  </a:lnTo>
                  <a:lnTo>
                    <a:pt x="3929188" y="117985"/>
                  </a:lnTo>
                  <a:lnTo>
                    <a:pt x="3888759" y="96440"/>
                  </a:lnTo>
                  <a:lnTo>
                    <a:pt x="3847176" y="76888"/>
                  </a:lnTo>
                  <a:lnTo>
                    <a:pt x="3804504" y="59395"/>
                  </a:lnTo>
                  <a:lnTo>
                    <a:pt x="3760807" y="44025"/>
                  </a:lnTo>
                  <a:lnTo>
                    <a:pt x="3716151" y="30842"/>
                  </a:lnTo>
                  <a:lnTo>
                    <a:pt x="3670599" y="19911"/>
                  </a:lnTo>
                  <a:lnTo>
                    <a:pt x="3624217" y="11297"/>
                  </a:lnTo>
                  <a:lnTo>
                    <a:pt x="3577068" y="5063"/>
                  </a:lnTo>
                  <a:lnTo>
                    <a:pt x="3529218" y="1276"/>
                  </a:lnTo>
                  <a:lnTo>
                    <a:pt x="3480731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38228" y="5074616"/>
            <a:ext cx="26682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10" dirty="0">
                <a:latin typeface="Tahoma"/>
                <a:cs typeface="Tahoma"/>
              </a:rPr>
              <a:t>Affordability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0999" y="5074616"/>
            <a:ext cx="24263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35" dirty="0">
                <a:latin typeface="Tahoma"/>
                <a:cs typeface="Tahoma"/>
              </a:rPr>
              <a:t>Availability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04722" y="5074616"/>
            <a:ext cx="2710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50" dirty="0">
                <a:latin typeface="Tahoma"/>
                <a:cs typeface="Tahoma"/>
              </a:rPr>
              <a:t>Accessibility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83816" y="6973613"/>
            <a:ext cx="13523594" cy="3158490"/>
            <a:chOff x="2383816" y="6973613"/>
            <a:chExt cx="13523594" cy="3158490"/>
          </a:xfrm>
        </p:grpSpPr>
        <p:sp>
          <p:nvSpPr>
            <p:cNvPr id="15" name="object 15"/>
            <p:cNvSpPr/>
            <p:nvPr/>
          </p:nvSpPr>
          <p:spPr>
            <a:xfrm>
              <a:off x="5690235" y="9439477"/>
              <a:ext cx="102870" cy="211454"/>
            </a:xfrm>
            <a:custGeom>
              <a:avLst/>
              <a:gdLst/>
              <a:ahLst/>
              <a:cxnLst/>
              <a:rect l="l" t="t" r="r" b="b"/>
              <a:pathLst>
                <a:path w="102870" h="211454">
                  <a:moveTo>
                    <a:pt x="39930" y="0"/>
                  </a:moveTo>
                  <a:lnTo>
                    <a:pt x="7888" y="25487"/>
                  </a:lnTo>
                  <a:lnTo>
                    <a:pt x="0" y="70370"/>
                  </a:lnTo>
                  <a:lnTo>
                    <a:pt x="2501" y="98905"/>
                  </a:lnTo>
                  <a:lnTo>
                    <a:pt x="16173" y="155318"/>
                  </a:lnTo>
                  <a:lnTo>
                    <a:pt x="38036" y="200144"/>
                  </a:lnTo>
                  <a:lnTo>
                    <a:pt x="63338" y="211163"/>
                  </a:lnTo>
                  <a:lnTo>
                    <a:pt x="77612" y="208933"/>
                  </a:lnTo>
                  <a:lnTo>
                    <a:pt x="99945" y="173404"/>
                  </a:lnTo>
                  <a:lnTo>
                    <a:pt x="102307" y="145349"/>
                  </a:lnTo>
                  <a:lnTo>
                    <a:pt x="100520" y="115428"/>
                  </a:lnTo>
                  <a:lnTo>
                    <a:pt x="87092" y="57094"/>
                  </a:lnTo>
                  <a:lnTo>
                    <a:pt x="70713" y="20254"/>
                  </a:lnTo>
                  <a:lnTo>
                    <a:pt x="39930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0235" y="9439477"/>
              <a:ext cx="102870" cy="211454"/>
            </a:xfrm>
            <a:custGeom>
              <a:avLst/>
              <a:gdLst/>
              <a:ahLst/>
              <a:cxnLst/>
              <a:rect l="l" t="t" r="r" b="b"/>
              <a:pathLst>
                <a:path w="102870" h="211454">
                  <a:moveTo>
                    <a:pt x="39930" y="0"/>
                  </a:moveTo>
                  <a:lnTo>
                    <a:pt x="7888" y="25487"/>
                  </a:lnTo>
                  <a:lnTo>
                    <a:pt x="0" y="70370"/>
                  </a:lnTo>
                  <a:lnTo>
                    <a:pt x="2501" y="98905"/>
                  </a:lnTo>
                  <a:lnTo>
                    <a:pt x="16173" y="155318"/>
                  </a:lnTo>
                  <a:lnTo>
                    <a:pt x="38036" y="200144"/>
                  </a:lnTo>
                  <a:lnTo>
                    <a:pt x="63338" y="211163"/>
                  </a:lnTo>
                  <a:lnTo>
                    <a:pt x="77612" y="208933"/>
                  </a:lnTo>
                  <a:lnTo>
                    <a:pt x="99945" y="173404"/>
                  </a:lnTo>
                  <a:lnTo>
                    <a:pt x="102307" y="145349"/>
                  </a:lnTo>
                  <a:lnTo>
                    <a:pt x="100520" y="115428"/>
                  </a:lnTo>
                  <a:lnTo>
                    <a:pt x="87092" y="57094"/>
                  </a:lnTo>
                  <a:lnTo>
                    <a:pt x="70713" y="20254"/>
                  </a:lnTo>
                  <a:lnTo>
                    <a:pt x="3993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4416" y="9501219"/>
              <a:ext cx="356870" cy="312420"/>
            </a:xfrm>
            <a:custGeom>
              <a:avLst/>
              <a:gdLst/>
              <a:ahLst/>
              <a:cxnLst/>
              <a:rect l="l" t="t" r="r" b="b"/>
              <a:pathLst>
                <a:path w="356870" h="312420">
                  <a:moveTo>
                    <a:pt x="141351" y="284264"/>
                  </a:moveTo>
                  <a:lnTo>
                    <a:pt x="141262" y="276237"/>
                  </a:lnTo>
                  <a:lnTo>
                    <a:pt x="139928" y="268325"/>
                  </a:lnTo>
                  <a:lnTo>
                    <a:pt x="138049" y="255117"/>
                  </a:lnTo>
                  <a:lnTo>
                    <a:pt x="98056" y="227647"/>
                  </a:lnTo>
                  <a:lnTo>
                    <a:pt x="61468" y="223672"/>
                  </a:lnTo>
                  <a:lnTo>
                    <a:pt x="43002" y="225590"/>
                  </a:lnTo>
                  <a:lnTo>
                    <a:pt x="7353" y="241515"/>
                  </a:lnTo>
                  <a:lnTo>
                    <a:pt x="0" y="259829"/>
                  </a:lnTo>
                  <a:lnTo>
                    <a:pt x="1473" y="269354"/>
                  </a:lnTo>
                  <a:lnTo>
                    <a:pt x="6985" y="277101"/>
                  </a:lnTo>
                  <a:lnTo>
                    <a:pt x="13068" y="282143"/>
                  </a:lnTo>
                  <a:lnTo>
                    <a:pt x="21577" y="282892"/>
                  </a:lnTo>
                  <a:lnTo>
                    <a:pt x="29451" y="282803"/>
                  </a:lnTo>
                  <a:lnTo>
                    <a:pt x="44030" y="282333"/>
                  </a:lnTo>
                  <a:lnTo>
                    <a:pt x="58635" y="282359"/>
                  </a:lnTo>
                  <a:lnTo>
                    <a:pt x="72529" y="284594"/>
                  </a:lnTo>
                  <a:lnTo>
                    <a:pt x="84937" y="290703"/>
                  </a:lnTo>
                  <a:lnTo>
                    <a:pt x="91033" y="296240"/>
                  </a:lnTo>
                  <a:lnTo>
                    <a:pt x="96735" y="302272"/>
                  </a:lnTo>
                  <a:lnTo>
                    <a:pt x="102768" y="307695"/>
                  </a:lnTo>
                  <a:lnTo>
                    <a:pt x="109816" y="311365"/>
                  </a:lnTo>
                  <a:lnTo>
                    <a:pt x="117576" y="312102"/>
                  </a:lnTo>
                  <a:lnTo>
                    <a:pt x="125133" y="309956"/>
                  </a:lnTo>
                  <a:lnTo>
                    <a:pt x="131800" y="305511"/>
                  </a:lnTo>
                  <a:lnTo>
                    <a:pt x="136867" y="299326"/>
                  </a:lnTo>
                  <a:lnTo>
                    <a:pt x="139966" y="292061"/>
                  </a:lnTo>
                  <a:lnTo>
                    <a:pt x="141351" y="284264"/>
                  </a:lnTo>
                  <a:close/>
                </a:path>
                <a:path w="356870" h="312420">
                  <a:moveTo>
                    <a:pt x="202311" y="164795"/>
                  </a:moveTo>
                  <a:lnTo>
                    <a:pt x="201269" y="163093"/>
                  </a:lnTo>
                  <a:lnTo>
                    <a:pt x="200355" y="162344"/>
                  </a:lnTo>
                  <a:lnTo>
                    <a:pt x="202311" y="164795"/>
                  </a:lnTo>
                  <a:close/>
                </a:path>
                <a:path w="356870" h="312420">
                  <a:moveTo>
                    <a:pt x="356819" y="26339"/>
                  </a:moveTo>
                  <a:lnTo>
                    <a:pt x="328168" y="101"/>
                  </a:lnTo>
                  <a:lnTo>
                    <a:pt x="320382" y="0"/>
                  </a:lnTo>
                  <a:lnTo>
                    <a:pt x="312648" y="1028"/>
                  </a:lnTo>
                  <a:lnTo>
                    <a:pt x="261556" y="22059"/>
                  </a:lnTo>
                  <a:lnTo>
                    <a:pt x="229463" y="45466"/>
                  </a:lnTo>
                  <a:lnTo>
                    <a:pt x="197751" y="84963"/>
                  </a:lnTo>
                  <a:lnTo>
                    <a:pt x="188366" y="117348"/>
                  </a:lnTo>
                  <a:lnTo>
                    <a:pt x="188976" y="134340"/>
                  </a:lnTo>
                  <a:lnTo>
                    <a:pt x="193548" y="150520"/>
                  </a:lnTo>
                  <a:lnTo>
                    <a:pt x="201269" y="163093"/>
                  </a:lnTo>
                  <a:lnTo>
                    <a:pt x="210248" y="170561"/>
                  </a:lnTo>
                  <a:lnTo>
                    <a:pt x="222999" y="174218"/>
                  </a:lnTo>
                  <a:lnTo>
                    <a:pt x="237540" y="173761"/>
                  </a:lnTo>
                  <a:lnTo>
                    <a:pt x="280060" y="152107"/>
                  </a:lnTo>
                  <a:lnTo>
                    <a:pt x="314185" y="111137"/>
                  </a:lnTo>
                  <a:lnTo>
                    <a:pt x="336562" y="77063"/>
                  </a:lnTo>
                  <a:lnTo>
                    <a:pt x="355765" y="37566"/>
                  </a:lnTo>
                  <a:lnTo>
                    <a:pt x="356819" y="26339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0596" y="9516421"/>
              <a:ext cx="226695" cy="411480"/>
            </a:xfrm>
            <a:custGeom>
              <a:avLst/>
              <a:gdLst/>
              <a:ahLst/>
              <a:cxnLst/>
              <a:rect l="l" t="t" r="r" b="b"/>
              <a:pathLst>
                <a:path w="226695" h="411479">
                  <a:moveTo>
                    <a:pt x="226339" y="29311"/>
                  </a:moveTo>
                  <a:lnTo>
                    <a:pt x="226199" y="29095"/>
                  </a:lnTo>
                  <a:lnTo>
                    <a:pt x="222605" y="31419"/>
                  </a:lnTo>
                  <a:lnTo>
                    <a:pt x="208927" y="40906"/>
                  </a:lnTo>
                  <a:lnTo>
                    <a:pt x="200863" y="48196"/>
                  </a:lnTo>
                  <a:lnTo>
                    <a:pt x="195757" y="51993"/>
                  </a:lnTo>
                  <a:lnTo>
                    <a:pt x="160782" y="95580"/>
                  </a:lnTo>
                  <a:lnTo>
                    <a:pt x="132651" y="148399"/>
                  </a:lnTo>
                  <a:lnTo>
                    <a:pt x="116687" y="191236"/>
                  </a:lnTo>
                  <a:lnTo>
                    <a:pt x="106362" y="230111"/>
                  </a:lnTo>
                  <a:lnTo>
                    <a:pt x="99580" y="271056"/>
                  </a:lnTo>
                  <a:lnTo>
                    <a:pt x="98590" y="282638"/>
                  </a:lnTo>
                  <a:lnTo>
                    <a:pt x="98069" y="271767"/>
                  </a:lnTo>
                  <a:lnTo>
                    <a:pt x="91465" y="194767"/>
                  </a:lnTo>
                  <a:lnTo>
                    <a:pt x="86550" y="155041"/>
                  </a:lnTo>
                  <a:lnTo>
                    <a:pt x="75133" y="84950"/>
                  </a:lnTo>
                  <a:lnTo>
                    <a:pt x="67271" y="47383"/>
                  </a:lnTo>
                  <a:lnTo>
                    <a:pt x="54165" y="0"/>
                  </a:lnTo>
                  <a:lnTo>
                    <a:pt x="53924" y="76"/>
                  </a:lnTo>
                  <a:lnTo>
                    <a:pt x="58724" y="20104"/>
                  </a:lnTo>
                  <a:lnTo>
                    <a:pt x="64947" y="47904"/>
                  </a:lnTo>
                  <a:lnTo>
                    <a:pt x="72199" y="85496"/>
                  </a:lnTo>
                  <a:lnTo>
                    <a:pt x="83058" y="155511"/>
                  </a:lnTo>
                  <a:lnTo>
                    <a:pt x="87896" y="195160"/>
                  </a:lnTo>
                  <a:lnTo>
                    <a:pt x="91833" y="234899"/>
                  </a:lnTo>
                  <a:lnTo>
                    <a:pt x="96735" y="305587"/>
                  </a:lnTo>
                  <a:lnTo>
                    <a:pt x="98132" y="347675"/>
                  </a:lnTo>
                  <a:lnTo>
                    <a:pt x="98259" y="369201"/>
                  </a:lnTo>
                  <a:lnTo>
                    <a:pt x="97561" y="362051"/>
                  </a:lnTo>
                  <a:lnTo>
                    <a:pt x="96278" y="352894"/>
                  </a:lnTo>
                  <a:lnTo>
                    <a:pt x="85940" y="312191"/>
                  </a:lnTo>
                  <a:lnTo>
                    <a:pt x="66395" y="271754"/>
                  </a:lnTo>
                  <a:lnTo>
                    <a:pt x="39293" y="244894"/>
                  </a:lnTo>
                  <a:lnTo>
                    <a:pt x="0" y="234950"/>
                  </a:lnTo>
                  <a:lnTo>
                    <a:pt x="0" y="235458"/>
                  </a:lnTo>
                  <a:lnTo>
                    <a:pt x="8674" y="236461"/>
                  </a:lnTo>
                  <a:lnTo>
                    <a:pt x="14198" y="237261"/>
                  </a:lnTo>
                  <a:lnTo>
                    <a:pt x="51282" y="258318"/>
                  </a:lnTo>
                  <a:lnTo>
                    <a:pt x="74066" y="292417"/>
                  </a:lnTo>
                  <a:lnTo>
                    <a:pt x="88938" y="334022"/>
                  </a:lnTo>
                  <a:lnTo>
                    <a:pt x="99923" y="411276"/>
                  </a:lnTo>
                  <a:lnTo>
                    <a:pt x="100177" y="411251"/>
                  </a:lnTo>
                  <a:lnTo>
                    <a:pt x="100418" y="411238"/>
                  </a:lnTo>
                  <a:lnTo>
                    <a:pt x="100482" y="408114"/>
                  </a:lnTo>
                  <a:lnTo>
                    <a:pt x="99936" y="388632"/>
                  </a:lnTo>
                  <a:lnTo>
                    <a:pt x="99428" y="381825"/>
                  </a:lnTo>
                  <a:lnTo>
                    <a:pt x="99733" y="377393"/>
                  </a:lnTo>
                  <a:lnTo>
                    <a:pt x="100304" y="359092"/>
                  </a:lnTo>
                  <a:lnTo>
                    <a:pt x="100355" y="334848"/>
                  </a:lnTo>
                  <a:lnTo>
                    <a:pt x="99720" y="305460"/>
                  </a:lnTo>
                  <a:lnTo>
                    <a:pt x="99060" y="292214"/>
                  </a:lnTo>
                  <a:lnTo>
                    <a:pt x="99783" y="285280"/>
                  </a:lnTo>
                  <a:lnTo>
                    <a:pt x="106730" y="242265"/>
                  </a:lnTo>
                  <a:lnTo>
                    <a:pt x="119964" y="192278"/>
                  </a:lnTo>
                  <a:lnTo>
                    <a:pt x="135953" y="149834"/>
                  </a:lnTo>
                  <a:lnTo>
                    <a:pt x="163576" y="97383"/>
                  </a:lnTo>
                  <a:lnTo>
                    <a:pt x="193014" y="59029"/>
                  </a:lnTo>
                  <a:lnTo>
                    <a:pt x="224028" y="31445"/>
                  </a:lnTo>
                  <a:lnTo>
                    <a:pt x="226339" y="29311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4797" y="7415801"/>
              <a:ext cx="1834499" cy="1857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5869" y="8466464"/>
              <a:ext cx="2012001" cy="146023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74071" y="8464648"/>
              <a:ext cx="2015489" cy="1464310"/>
            </a:xfrm>
            <a:custGeom>
              <a:avLst/>
              <a:gdLst/>
              <a:ahLst/>
              <a:cxnLst/>
              <a:rect l="l" t="t" r="r" b="b"/>
              <a:pathLst>
                <a:path w="2015489" h="1464309">
                  <a:moveTo>
                    <a:pt x="125315" y="0"/>
                  </a:moveTo>
                  <a:lnTo>
                    <a:pt x="82021" y="7172"/>
                  </a:lnTo>
                  <a:lnTo>
                    <a:pt x="41297" y="31180"/>
                  </a:lnTo>
                  <a:lnTo>
                    <a:pt x="17065" y="60681"/>
                  </a:lnTo>
                  <a:lnTo>
                    <a:pt x="2978" y="96421"/>
                  </a:lnTo>
                  <a:lnTo>
                    <a:pt x="0" y="1341142"/>
                  </a:lnTo>
                  <a:lnTo>
                    <a:pt x="2039" y="1363132"/>
                  </a:lnTo>
                  <a:lnTo>
                    <a:pt x="17492" y="1404184"/>
                  </a:lnTo>
                  <a:lnTo>
                    <a:pt x="46256" y="1437138"/>
                  </a:lnTo>
                  <a:lnTo>
                    <a:pt x="84643" y="1457831"/>
                  </a:lnTo>
                  <a:lnTo>
                    <a:pt x="127647" y="1463865"/>
                  </a:lnTo>
                  <a:lnTo>
                    <a:pt x="1891203" y="1463500"/>
                  </a:lnTo>
                  <a:lnTo>
                    <a:pt x="1899495" y="1463218"/>
                  </a:lnTo>
                  <a:lnTo>
                    <a:pt x="1907770" y="1462530"/>
                  </a:lnTo>
                  <a:lnTo>
                    <a:pt x="1915962" y="1461295"/>
                  </a:lnTo>
                  <a:lnTo>
                    <a:pt x="1918988" y="1460583"/>
                  </a:lnTo>
                  <a:lnTo>
                    <a:pt x="127662" y="1460263"/>
                  </a:lnTo>
                  <a:lnTo>
                    <a:pt x="116991" y="1459966"/>
                  </a:lnTo>
                  <a:lnTo>
                    <a:pt x="66242" y="1446051"/>
                  </a:lnTo>
                  <a:lnTo>
                    <a:pt x="33129" y="1419569"/>
                  </a:lnTo>
                  <a:lnTo>
                    <a:pt x="11322" y="1383096"/>
                  </a:lnTo>
                  <a:lnTo>
                    <a:pt x="3612" y="1341142"/>
                  </a:lnTo>
                  <a:lnTo>
                    <a:pt x="3504" y="387244"/>
                  </a:lnTo>
                  <a:lnTo>
                    <a:pt x="3589" y="122561"/>
                  </a:lnTo>
                  <a:lnTo>
                    <a:pt x="11732" y="79182"/>
                  </a:lnTo>
                  <a:lnTo>
                    <a:pt x="36773" y="40082"/>
                  </a:lnTo>
                  <a:lnTo>
                    <a:pt x="74519" y="13629"/>
                  </a:lnTo>
                  <a:lnTo>
                    <a:pt x="119133" y="3590"/>
                  </a:lnTo>
                  <a:lnTo>
                    <a:pt x="1908766" y="2408"/>
                  </a:lnTo>
                  <a:lnTo>
                    <a:pt x="1905722" y="1905"/>
                  </a:lnTo>
                  <a:lnTo>
                    <a:pt x="1892204" y="1204"/>
                  </a:lnTo>
                  <a:lnTo>
                    <a:pt x="131441" y="251"/>
                  </a:lnTo>
                  <a:lnTo>
                    <a:pt x="125315" y="0"/>
                  </a:lnTo>
                  <a:close/>
                </a:path>
                <a:path w="2015489" h="1464309">
                  <a:moveTo>
                    <a:pt x="2013802" y="122561"/>
                  </a:moveTo>
                  <a:lnTo>
                    <a:pt x="2013436" y="190988"/>
                  </a:lnTo>
                  <a:lnTo>
                    <a:pt x="2013101" y="387244"/>
                  </a:lnTo>
                  <a:lnTo>
                    <a:pt x="2012471" y="1155261"/>
                  </a:lnTo>
                  <a:lnTo>
                    <a:pt x="2012369" y="1298828"/>
                  </a:lnTo>
                  <a:lnTo>
                    <a:pt x="2012099" y="1341142"/>
                  </a:lnTo>
                  <a:lnTo>
                    <a:pt x="2000489" y="1393029"/>
                  </a:lnTo>
                  <a:lnTo>
                    <a:pt x="1977970" y="1425059"/>
                  </a:lnTo>
                  <a:lnTo>
                    <a:pt x="1972159" y="1430448"/>
                  </a:lnTo>
                  <a:lnTo>
                    <a:pt x="1968411" y="1434197"/>
                  </a:lnTo>
                  <a:lnTo>
                    <a:pt x="1963856" y="1437013"/>
                  </a:lnTo>
                  <a:lnTo>
                    <a:pt x="1959689" y="1440291"/>
                  </a:lnTo>
                  <a:lnTo>
                    <a:pt x="1955081" y="1442929"/>
                  </a:lnTo>
                  <a:lnTo>
                    <a:pt x="1950736" y="1446092"/>
                  </a:lnTo>
                  <a:lnTo>
                    <a:pt x="1945804" y="1448196"/>
                  </a:lnTo>
                  <a:lnTo>
                    <a:pt x="1938541" y="1451578"/>
                  </a:lnTo>
                  <a:lnTo>
                    <a:pt x="1899349" y="1460294"/>
                  </a:lnTo>
                  <a:lnTo>
                    <a:pt x="1882958" y="1460583"/>
                  </a:lnTo>
                  <a:lnTo>
                    <a:pt x="1918988" y="1460583"/>
                  </a:lnTo>
                  <a:lnTo>
                    <a:pt x="1924007" y="1459402"/>
                  </a:lnTo>
                  <a:lnTo>
                    <a:pt x="1931928" y="1457091"/>
                  </a:lnTo>
                  <a:lnTo>
                    <a:pt x="1939648" y="1454254"/>
                  </a:lnTo>
                  <a:lnTo>
                    <a:pt x="1947092" y="1450783"/>
                  </a:lnTo>
                  <a:lnTo>
                    <a:pt x="1952129" y="1448626"/>
                  </a:lnTo>
                  <a:lnTo>
                    <a:pt x="1956579" y="1445390"/>
                  </a:lnTo>
                  <a:lnTo>
                    <a:pt x="1961291" y="1442668"/>
                  </a:lnTo>
                  <a:lnTo>
                    <a:pt x="1965573" y="1439317"/>
                  </a:lnTo>
                  <a:lnTo>
                    <a:pt x="1970212" y="1436427"/>
                  </a:lnTo>
                  <a:lnTo>
                    <a:pt x="1974065" y="1432584"/>
                  </a:lnTo>
                  <a:lnTo>
                    <a:pt x="1980011" y="1427063"/>
                  </a:lnTo>
                  <a:lnTo>
                    <a:pt x="2003034" y="1394246"/>
                  </a:lnTo>
                  <a:lnTo>
                    <a:pt x="2014839" y="1348388"/>
                  </a:lnTo>
                  <a:lnTo>
                    <a:pt x="2015113" y="1298828"/>
                  </a:lnTo>
                  <a:lnTo>
                    <a:pt x="2015080" y="1109118"/>
                  </a:lnTo>
                  <a:lnTo>
                    <a:pt x="2014504" y="387244"/>
                  </a:lnTo>
                  <a:lnTo>
                    <a:pt x="2014169" y="190988"/>
                  </a:lnTo>
                  <a:lnTo>
                    <a:pt x="2014006" y="144498"/>
                  </a:lnTo>
                  <a:lnTo>
                    <a:pt x="2013928" y="128446"/>
                  </a:lnTo>
                  <a:lnTo>
                    <a:pt x="2013802" y="122561"/>
                  </a:lnTo>
                  <a:close/>
                </a:path>
                <a:path w="2015489" h="1464309">
                  <a:moveTo>
                    <a:pt x="1908766" y="2408"/>
                  </a:moveTo>
                  <a:lnTo>
                    <a:pt x="1892204" y="2408"/>
                  </a:lnTo>
                  <a:lnTo>
                    <a:pt x="1905606" y="3047"/>
                  </a:lnTo>
                  <a:lnTo>
                    <a:pt x="1909941" y="3748"/>
                  </a:lnTo>
                  <a:lnTo>
                    <a:pt x="1914234" y="4230"/>
                  </a:lnTo>
                  <a:lnTo>
                    <a:pt x="1918381" y="5088"/>
                  </a:lnTo>
                  <a:lnTo>
                    <a:pt x="1922465" y="6219"/>
                  </a:lnTo>
                  <a:lnTo>
                    <a:pt x="1926569" y="7005"/>
                  </a:lnTo>
                  <a:lnTo>
                    <a:pt x="1961357" y="23608"/>
                  </a:lnTo>
                  <a:lnTo>
                    <a:pt x="1989588" y="50886"/>
                  </a:lnTo>
                  <a:lnTo>
                    <a:pt x="2010491" y="95787"/>
                  </a:lnTo>
                  <a:lnTo>
                    <a:pt x="2012468" y="106426"/>
                  </a:lnTo>
                  <a:lnTo>
                    <a:pt x="2013348" y="110897"/>
                  </a:lnTo>
                  <a:lnTo>
                    <a:pt x="2013264" y="115804"/>
                  </a:lnTo>
                  <a:lnTo>
                    <a:pt x="2013488" y="118184"/>
                  </a:lnTo>
                  <a:lnTo>
                    <a:pt x="2013666" y="121085"/>
                  </a:lnTo>
                  <a:lnTo>
                    <a:pt x="2013802" y="122561"/>
                  </a:lnTo>
                  <a:lnTo>
                    <a:pt x="2013676" y="118184"/>
                  </a:lnTo>
                  <a:lnTo>
                    <a:pt x="2013467" y="115284"/>
                  </a:lnTo>
                  <a:lnTo>
                    <a:pt x="2013655" y="110897"/>
                  </a:lnTo>
                  <a:lnTo>
                    <a:pt x="2012608" y="105221"/>
                  </a:lnTo>
                  <a:lnTo>
                    <a:pt x="2010941" y="95689"/>
                  </a:lnTo>
                  <a:lnTo>
                    <a:pt x="2007813" y="84328"/>
                  </a:lnTo>
                  <a:lnTo>
                    <a:pt x="1990201" y="50431"/>
                  </a:lnTo>
                  <a:lnTo>
                    <a:pt x="1961894" y="22836"/>
                  </a:lnTo>
                  <a:lnTo>
                    <a:pt x="1926873" y="5957"/>
                  </a:lnTo>
                  <a:lnTo>
                    <a:pt x="1922737" y="5151"/>
                  </a:lnTo>
                  <a:lnTo>
                    <a:pt x="1918611" y="4010"/>
                  </a:lnTo>
                  <a:lnTo>
                    <a:pt x="1914433" y="3130"/>
                  </a:lnTo>
                  <a:lnTo>
                    <a:pt x="1910098" y="2628"/>
                  </a:lnTo>
                  <a:lnTo>
                    <a:pt x="1908766" y="2408"/>
                  </a:lnTo>
                  <a:close/>
                </a:path>
                <a:path w="2015489" h="1464309">
                  <a:moveTo>
                    <a:pt x="137639" y="178"/>
                  </a:moveTo>
                  <a:lnTo>
                    <a:pt x="131441" y="251"/>
                  </a:lnTo>
                  <a:lnTo>
                    <a:pt x="334959" y="251"/>
                  </a:lnTo>
                  <a:lnTo>
                    <a:pt x="137639" y="178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2849" y="8556487"/>
              <a:ext cx="1736089" cy="0"/>
            </a:xfrm>
            <a:custGeom>
              <a:avLst/>
              <a:gdLst/>
              <a:ahLst/>
              <a:cxnLst/>
              <a:rect l="l" t="t" r="r" b="b"/>
              <a:pathLst>
                <a:path w="1736089">
                  <a:moveTo>
                    <a:pt x="0" y="0"/>
                  </a:moveTo>
                  <a:lnTo>
                    <a:pt x="1736078" y="0"/>
                  </a:lnTo>
                </a:path>
              </a:pathLst>
            </a:custGeom>
            <a:ln w="3612">
              <a:solidFill>
                <a:srgbClr val="1A2E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4773" y="8554688"/>
              <a:ext cx="43815" cy="1251585"/>
            </a:xfrm>
            <a:custGeom>
              <a:avLst/>
              <a:gdLst/>
              <a:ahLst/>
              <a:cxnLst/>
              <a:rect l="l" t="t" r="r" b="b"/>
              <a:pathLst>
                <a:path w="43814" h="1251584">
                  <a:moveTo>
                    <a:pt x="3606" y="1091514"/>
                  </a:moveTo>
                  <a:lnTo>
                    <a:pt x="3467" y="1076388"/>
                  </a:lnTo>
                  <a:lnTo>
                    <a:pt x="3073" y="1064056"/>
                  </a:lnTo>
                  <a:lnTo>
                    <a:pt x="2501" y="1055738"/>
                  </a:lnTo>
                  <a:lnTo>
                    <a:pt x="1803" y="1052677"/>
                  </a:lnTo>
                  <a:lnTo>
                    <a:pt x="1104" y="1055738"/>
                  </a:lnTo>
                  <a:lnTo>
                    <a:pt x="533" y="1064056"/>
                  </a:lnTo>
                  <a:lnTo>
                    <a:pt x="152" y="1076388"/>
                  </a:lnTo>
                  <a:lnTo>
                    <a:pt x="0" y="1091514"/>
                  </a:lnTo>
                  <a:lnTo>
                    <a:pt x="152" y="1106614"/>
                  </a:lnTo>
                  <a:lnTo>
                    <a:pt x="533" y="1118958"/>
                  </a:lnTo>
                  <a:lnTo>
                    <a:pt x="1104" y="1127277"/>
                  </a:lnTo>
                  <a:lnTo>
                    <a:pt x="1803" y="1130325"/>
                  </a:lnTo>
                  <a:lnTo>
                    <a:pt x="2501" y="1127277"/>
                  </a:lnTo>
                  <a:lnTo>
                    <a:pt x="3073" y="1118958"/>
                  </a:lnTo>
                  <a:lnTo>
                    <a:pt x="3467" y="1106614"/>
                  </a:lnTo>
                  <a:lnTo>
                    <a:pt x="3606" y="1091514"/>
                  </a:lnTo>
                  <a:close/>
                </a:path>
                <a:path w="43814" h="1251584">
                  <a:moveTo>
                    <a:pt x="3606" y="936231"/>
                  </a:moveTo>
                  <a:lnTo>
                    <a:pt x="3467" y="921105"/>
                  </a:lnTo>
                  <a:lnTo>
                    <a:pt x="3073" y="908773"/>
                  </a:lnTo>
                  <a:lnTo>
                    <a:pt x="2501" y="900455"/>
                  </a:lnTo>
                  <a:lnTo>
                    <a:pt x="1803" y="897394"/>
                  </a:lnTo>
                  <a:lnTo>
                    <a:pt x="1104" y="900455"/>
                  </a:lnTo>
                  <a:lnTo>
                    <a:pt x="533" y="908773"/>
                  </a:lnTo>
                  <a:lnTo>
                    <a:pt x="152" y="921105"/>
                  </a:lnTo>
                  <a:lnTo>
                    <a:pt x="0" y="936231"/>
                  </a:lnTo>
                  <a:lnTo>
                    <a:pt x="152" y="951331"/>
                  </a:lnTo>
                  <a:lnTo>
                    <a:pt x="533" y="963676"/>
                  </a:lnTo>
                  <a:lnTo>
                    <a:pt x="1104" y="971994"/>
                  </a:lnTo>
                  <a:lnTo>
                    <a:pt x="1803" y="975042"/>
                  </a:lnTo>
                  <a:lnTo>
                    <a:pt x="2501" y="971994"/>
                  </a:lnTo>
                  <a:lnTo>
                    <a:pt x="3073" y="963676"/>
                  </a:lnTo>
                  <a:lnTo>
                    <a:pt x="3467" y="951331"/>
                  </a:lnTo>
                  <a:lnTo>
                    <a:pt x="3606" y="936231"/>
                  </a:lnTo>
                  <a:close/>
                </a:path>
                <a:path w="43814" h="1251584">
                  <a:moveTo>
                    <a:pt x="3606" y="780935"/>
                  </a:moveTo>
                  <a:lnTo>
                    <a:pt x="3467" y="765822"/>
                  </a:lnTo>
                  <a:lnTo>
                    <a:pt x="3073" y="753491"/>
                  </a:lnTo>
                  <a:lnTo>
                    <a:pt x="2501" y="745159"/>
                  </a:lnTo>
                  <a:lnTo>
                    <a:pt x="1803" y="742111"/>
                  </a:lnTo>
                  <a:lnTo>
                    <a:pt x="1104" y="745159"/>
                  </a:lnTo>
                  <a:lnTo>
                    <a:pt x="533" y="753491"/>
                  </a:lnTo>
                  <a:lnTo>
                    <a:pt x="152" y="765822"/>
                  </a:lnTo>
                  <a:lnTo>
                    <a:pt x="0" y="780935"/>
                  </a:lnTo>
                  <a:lnTo>
                    <a:pt x="152" y="796048"/>
                  </a:lnTo>
                  <a:lnTo>
                    <a:pt x="533" y="808380"/>
                  </a:lnTo>
                  <a:lnTo>
                    <a:pt x="1104" y="816711"/>
                  </a:lnTo>
                  <a:lnTo>
                    <a:pt x="1803" y="819759"/>
                  </a:lnTo>
                  <a:lnTo>
                    <a:pt x="2501" y="816711"/>
                  </a:lnTo>
                  <a:lnTo>
                    <a:pt x="3073" y="808380"/>
                  </a:lnTo>
                  <a:lnTo>
                    <a:pt x="3467" y="796048"/>
                  </a:lnTo>
                  <a:lnTo>
                    <a:pt x="3606" y="780935"/>
                  </a:lnTo>
                  <a:close/>
                </a:path>
                <a:path w="43814" h="1251584">
                  <a:moveTo>
                    <a:pt x="3606" y="625652"/>
                  </a:moveTo>
                  <a:lnTo>
                    <a:pt x="3467" y="610539"/>
                  </a:lnTo>
                  <a:lnTo>
                    <a:pt x="3073" y="598208"/>
                  </a:lnTo>
                  <a:lnTo>
                    <a:pt x="2501" y="589876"/>
                  </a:lnTo>
                  <a:lnTo>
                    <a:pt x="1803" y="586828"/>
                  </a:lnTo>
                  <a:lnTo>
                    <a:pt x="1104" y="589876"/>
                  </a:lnTo>
                  <a:lnTo>
                    <a:pt x="533" y="598208"/>
                  </a:lnTo>
                  <a:lnTo>
                    <a:pt x="152" y="610539"/>
                  </a:lnTo>
                  <a:lnTo>
                    <a:pt x="0" y="625652"/>
                  </a:lnTo>
                  <a:lnTo>
                    <a:pt x="152" y="640765"/>
                  </a:lnTo>
                  <a:lnTo>
                    <a:pt x="533" y="653110"/>
                  </a:lnTo>
                  <a:lnTo>
                    <a:pt x="1104" y="661428"/>
                  </a:lnTo>
                  <a:lnTo>
                    <a:pt x="1803" y="664476"/>
                  </a:lnTo>
                  <a:lnTo>
                    <a:pt x="2501" y="661428"/>
                  </a:lnTo>
                  <a:lnTo>
                    <a:pt x="3073" y="653110"/>
                  </a:lnTo>
                  <a:lnTo>
                    <a:pt x="3467" y="640765"/>
                  </a:lnTo>
                  <a:lnTo>
                    <a:pt x="3606" y="625652"/>
                  </a:lnTo>
                  <a:close/>
                </a:path>
                <a:path w="43814" h="1251584">
                  <a:moveTo>
                    <a:pt x="3606" y="470369"/>
                  </a:moveTo>
                  <a:lnTo>
                    <a:pt x="3467" y="455256"/>
                  </a:lnTo>
                  <a:lnTo>
                    <a:pt x="3073" y="442925"/>
                  </a:lnTo>
                  <a:lnTo>
                    <a:pt x="2501" y="434606"/>
                  </a:lnTo>
                  <a:lnTo>
                    <a:pt x="1803" y="431558"/>
                  </a:lnTo>
                  <a:lnTo>
                    <a:pt x="1104" y="434606"/>
                  </a:lnTo>
                  <a:lnTo>
                    <a:pt x="533" y="442925"/>
                  </a:lnTo>
                  <a:lnTo>
                    <a:pt x="152" y="455256"/>
                  </a:lnTo>
                  <a:lnTo>
                    <a:pt x="0" y="470369"/>
                  </a:lnTo>
                  <a:lnTo>
                    <a:pt x="152" y="485482"/>
                  </a:lnTo>
                  <a:lnTo>
                    <a:pt x="533" y="497827"/>
                  </a:lnTo>
                  <a:lnTo>
                    <a:pt x="1104" y="506145"/>
                  </a:lnTo>
                  <a:lnTo>
                    <a:pt x="1803" y="509193"/>
                  </a:lnTo>
                  <a:lnTo>
                    <a:pt x="2501" y="506145"/>
                  </a:lnTo>
                  <a:lnTo>
                    <a:pt x="3073" y="497827"/>
                  </a:lnTo>
                  <a:lnTo>
                    <a:pt x="3467" y="485482"/>
                  </a:lnTo>
                  <a:lnTo>
                    <a:pt x="3606" y="470369"/>
                  </a:lnTo>
                  <a:close/>
                </a:path>
                <a:path w="43814" h="1251584">
                  <a:moveTo>
                    <a:pt x="3606" y="315087"/>
                  </a:moveTo>
                  <a:lnTo>
                    <a:pt x="3467" y="299974"/>
                  </a:lnTo>
                  <a:lnTo>
                    <a:pt x="3073" y="287642"/>
                  </a:lnTo>
                  <a:lnTo>
                    <a:pt x="2501" y="279323"/>
                  </a:lnTo>
                  <a:lnTo>
                    <a:pt x="1803" y="276275"/>
                  </a:lnTo>
                  <a:lnTo>
                    <a:pt x="1104" y="279323"/>
                  </a:lnTo>
                  <a:lnTo>
                    <a:pt x="533" y="287642"/>
                  </a:lnTo>
                  <a:lnTo>
                    <a:pt x="152" y="299974"/>
                  </a:lnTo>
                  <a:lnTo>
                    <a:pt x="0" y="315087"/>
                  </a:lnTo>
                  <a:lnTo>
                    <a:pt x="152" y="330200"/>
                  </a:lnTo>
                  <a:lnTo>
                    <a:pt x="533" y="342544"/>
                  </a:lnTo>
                  <a:lnTo>
                    <a:pt x="1104" y="350862"/>
                  </a:lnTo>
                  <a:lnTo>
                    <a:pt x="1803" y="353910"/>
                  </a:lnTo>
                  <a:lnTo>
                    <a:pt x="2501" y="350862"/>
                  </a:lnTo>
                  <a:lnTo>
                    <a:pt x="3073" y="342544"/>
                  </a:lnTo>
                  <a:lnTo>
                    <a:pt x="3467" y="330200"/>
                  </a:lnTo>
                  <a:lnTo>
                    <a:pt x="3606" y="315087"/>
                  </a:lnTo>
                  <a:close/>
                </a:path>
                <a:path w="43814" h="1251584">
                  <a:moveTo>
                    <a:pt x="3606" y="159816"/>
                  </a:moveTo>
                  <a:lnTo>
                    <a:pt x="3467" y="144691"/>
                  </a:lnTo>
                  <a:lnTo>
                    <a:pt x="3073" y="132359"/>
                  </a:lnTo>
                  <a:lnTo>
                    <a:pt x="2501" y="124040"/>
                  </a:lnTo>
                  <a:lnTo>
                    <a:pt x="1803" y="120992"/>
                  </a:lnTo>
                  <a:lnTo>
                    <a:pt x="1104" y="124040"/>
                  </a:lnTo>
                  <a:lnTo>
                    <a:pt x="533" y="132359"/>
                  </a:lnTo>
                  <a:lnTo>
                    <a:pt x="152" y="144691"/>
                  </a:lnTo>
                  <a:lnTo>
                    <a:pt x="0" y="159816"/>
                  </a:lnTo>
                  <a:lnTo>
                    <a:pt x="152" y="174917"/>
                  </a:lnTo>
                  <a:lnTo>
                    <a:pt x="533" y="187261"/>
                  </a:lnTo>
                  <a:lnTo>
                    <a:pt x="1104" y="195580"/>
                  </a:lnTo>
                  <a:lnTo>
                    <a:pt x="1803" y="198628"/>
                  </a:lnTo>
                  <a:lnTo>
                    <a:pt x="2501" y="195580"/>
                  </a:lnTo>
                  <a:lnTo>
                    <a:pt x="3073" y="187261"/>
                  </a:lnTo>
                  <a:lnTo>
                    <a:pt x="3467" y="174917"/>
                  </a:lnTo>
                  <a:lnTo>
                    <a:pt x="3606" y="159816"/>
                  </a:lnTo>
                  <a:close/>
                </a:path>
                <a:path w="43814" h="1251584">
                  <a:moveTo>
                    <a:pt x="43345" y="1249502"/>
                  </a:moveTo>
                  <a:lnTo>
                    <a:pt x="40081" y="1248803"/>
                  </a:lnTo>
                  <a:lnTo>
                    <a:pt x="31178" y="1248232"/>
                  </a:lnTo>
                  <a:lnTo>
                    <a:pt x="17970" y="1247838"/>
                  </a:lnTo>
                  <a:lnTo>
                    <a:pt x="3606" y="1247711"/>
                  </a:lnTo>
                  <a:lnTo>
                    <a:pt x="3606" y="1249489"/>
                  </a:lnTo>
                  <a:lnTo>
                    <a:pt x="3606" y="1247711"/>
                  </a:lnTo>
                  <a:lnTo>
                    <a:pt x="3568" y="1241132"/>
                  </a:lnTo>
                  <a:lnTo>
                    <a:pt x="3454" y="1233335"/>
                  </a:lnTo>
                  <a:lnTo>
                    <a:pt x="3086" y="1220127"/>
                  </a:lnTo>
                  <a:lnTo>
                    <a:pt x="2755" y="1212608"/>
                  </a:lnTo>
                  <a:lnTo>
                    <a:pt x="2311" y="1207960"/>
                  </a:lnTo>
                  <a:lnTo>
                    <a:pt x="1295" y="1207960"/>
                  </a:lnTo>
                  <a:lnTo>
                    <a:pt x="12" y="1249502"/>
                  </a:lnTo>
                  <a:lnTo>
                    <a:pt x="812" y="1250302"/>
                  </a:lnTo>
                  <a:lnTo>
                    <a:pt x="1803" y="1251318"/>
                  </a:lnTo>
                  <a:lnTo>
                    <a:pt x="5384" y="1251280"/>
                  </a:lnTo>
                  <a:lnTo>
                    <a:pt x="17970" y="1251165"/>
                  </a:lnTo>
                  <a:lnTo>
                    <a:pt x="31178" y="1250784"/>
                  </a:lnTo>
                  <a:lnTo>
                    <a:pt x="40081" y="1250213"/>
                  </a:lnTo>
                  <a:lnTo>
                    <a:pt x="43345" y="1249502"/>
                  </a:lnTo>
                  <a:close/>
                </a:path>
                <a:path w="43814" h="1251584">
                  <a:moveTo>
                    <a:pt x="43345" y="1308"/>
                  </a:moveTo>
                  <a:lnTo>
                    <a:pt x="38696" y="850"/>
                  </a:lnTo>
                  <a:lnTo>
                    <a:pt x="31178" y="533"/>
                  </a:lnTo>
                  <a:lnTo>
                    <a:pt x="17970" y="139"/>
                  </a:lnTo>
                  <a:lnTo>
                    <a:pt x="1816" y="0"/>
                  </a:lnTo>
                  <a:lnTo>
                    <a:pt x="0" y="1803"/>
                  </a:lnTo>
                  <a:lnTo>
                    <a:pt x="38" y="5384"/>
                  </a:lnTo>
                  <a:lnTo>
                    <a:pt x="152" y="17983"/>
                  </a:lnTo>
                  <a:lnTo>
                    <a:pt x="533" y="31178"/>
                  </a:lnTo>
                  <a:lnTo>
                    <a:pt x="1104" y="40081"/>
                  </a:lnTo>
                  <a:lnTo>
                    <a:pt x="1803" y="43345"/>
                  </a:lnTo>
                  <a:lnTo>
                    <a:pt x="2501" y="40081"/>
                  </a:lnTo>
                  <a:lnTo>
                    <a:pt x="3073" y="31178"/>
                  </a:lnTo>
                  <a:lnTo>
                    <a:pt x="3467" y="17983"/>
                  </a:lnTo>
                  <a:lnTo>
                    <a:pt x="3594" y="2806"/>
                  </a:lnTo>
                  <a:lnTo>
                    <a:pt x="3594" y="3606"/>
                  </a:lnTo>
                  <a:lnTo>
                    <a:pt x="17970" y="3467"/>
                  </a:lnTo>
                  <a:lnTo>
                    <a:pt x="31178" y="3073"/>
                  </a:lnTo>
                  <a:lnTo>
                    <a:pt x="38696" y="2755"/>
                  </a:lnTo>
                  <a:lnTo>
                    <a:pt x="43345" y="2298"/>
                  </a:lnTo>
                  <a:lnTo>
                    <a:pt x="43345" y="1803"/>
                  </a:lnTo>
                  <a:lnTo>
                    <a:pt x="43345" y="1308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1618" y="9804189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4">
                  <a:moveTo>
                    <a:pt x="0" y="0"/>
                  </a:moveTo>
                  <a:lnTo>
                    <a:pt x="1586506" y="0"/>
                  </a:lnTo>
                </a:path>
              </a:pathLst>
            </a:custGeom>
            <a:ln w="3612">
              <a:solidFill>
                <a:srgbClr val="1A2E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91624" y="9802383"/>
              <a:ext cx="41910" cy="3810"/>
            </a:xfrm>
            <a:custGeom>
              <a:avLst/>
              <a:gdLst/>
              <a:ahLst/>
              <a:cxnLst/>
              <a:rect l="l" t="t" r="r" b="b"/>
              <a:pathLst>
                <a:path w="41910" h="3809">
                  <a:moveTo>
                    <a:pt x="32239" y="0"/>
                  </a:moveTo>
                  <a:lnTo>
                    <a:pt x="9298" y="0"/>
                  </a:lnTo>
                  <a:lnTo>
                    <a:pt x="0" y="806"/>
                  </a:lnTo>
                  <a:lnTo>
                    <a:pt x="0" y="2806"/>
                  </a:lnTo>
                  <a:lnTo>
                    <a:pt x="9298" y="3612"/>
                  </a:lnTo>
                  <a:lnTo>
                    <a:pt x="32239" y="3612"/>
                  </a:lnTo>
                  <a:lnTo>
                    <a:pt x="41538" y="2806"/>
                  </a:lnTo>
                  <a:lnTo>
                    <a:pt x="41538" y="1800"/>
                  </a:lnTo>
                  <a:lnTo>
                    <a:pt x="41538" y="806"/>
                  </a:lnTo>
                  <a:lnTo>
                    <a:pt x="32239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75863" y="8851601"/>
              <a:ext cx="694690" cy="687705"/>
            </a:xfrm>
            <a:custGeom>
              <a:avLst/>
              <a:gdLst/>
              <a:ahLst/>
              <a:cxnLst/>
              <a:rect l="l" t="t" r="r" b="b"/>
              <a:pathLst>
                <a:path w="694689" h="687704">
                  <a:moveTo>
                    <a:pt x="685177" y="122504"/>
                  </a:moveTo>
                  <a:lnTo>
                    <a:pt x="615721" y="83134"/>
                  </a:lnTo>
                  <a:lnTo>
                    <a:pt x="513308" y="66852"/>
                  </a:lnTo>
                  <a:lnTo>
                    <a:pt x="347548" y="43751"/>
                  </a:lnTo>
                  <a:lnTo>
                    <a:pt x="180606" y="22174"/>
                  </a:lnTo>
                  <a:lnTo>
                    <a:pt x="51689" y="6223"/>
                  </a:lnTo>
                  <a:lnTo>
                    <a:pt x="0" y="0"/>
                  </a:lnTo>
                  <a:lnTo>
                    <a:pt x="0" y="133680"/>
                  </a:lnTo>
                  <a:lnTo>
                    <a:pt x="684263" y="163741"/>
                  </a:lnTo>
                  <a:lnTo>
                    <a:pt x="685177" y="122504"/>
                  </a:lnTo>
                  <a:close/>
                </a:path>
                <a:path w="694689" h="687704">
                  <a:moveTo>
                    <a:pt x="694270" y="424751"/>
                  </a:moveTo>
                  <a:lnTo>
                    <a:pt x="12" y="498817"/>
                  </a:lnTo>
                  <a:lnTo>
                    <a:pt x="12" y="687235"/>
                  </a:lnTo>
                  <a:lnTo>
                    <a:pt x="87858" y="677418"/>
                  </a:lnTo>
                  <a:lnTo>
                    <a:pt x="284416" y="654621"/>
                  </a:lnTo>
                  <a:lnTo>
                    <a:pt x="489216" y="628815"/>
                  </a:lnTo>
                  <a:lnTo>
                    <a:pt x="601814" y="609942"/>
                  </a:lnTo>
                  <a:lnTo>
                    <a:pt x="646430" y="582561"/>
                  </a:lnTo>
                  <a:lnTo>
                    <a:pt x="673760" y="535851"/>
                  </a:lnTo>
                  <a:lnTo>
                    <a:pt x="692035" y="490575"/>
                  </a:lnTo>
                  <a:lnTo>
                    <a:pt x="694270" y="424751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5190" y="8951214"/>
              <a:ext cx="774950" cy="45637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193910" y="8949416"/>
              <a:ext cx="777875" cy="459740"/>
            </a:xfrm>
            <a:custGeom>
              <a:avLst/>
              <a:gdLst/>
              <a:ahLst/>
              <a:cxnLst/>
              <a:rect l="l" t="t" r="r" b="b"/>
              <a:pathLst>
                <a:path w="777875" h="459740">
                  <a:moveTo>
                    <a:pt x="708685" y="247167"/>
                  </a:moveTo>
                  <a:lnTo>
                    <a:pt x="702754" y="203060"/>
                  </a:lnTo>
                  <a:lnTo>
                    <a:pt x="686041" y="163423"/>
                  </a:lnTo>
                  <a:lnTo>
                    <a:pt x="660095" y="129844"/>
                  </a:lnTo>
                  <a:lnTo>
                    <a:pt x="626516" y="103911"/>
                  </a:lnTo>
                  <a:lnTo>
                    <a:pt x="586879" y="87185"/>
                  </a:lnTo>
                  <a:lnTo>
                    <a:pt x="542759" y="81254"/>
                  </a:lnTo>
                  <a:lnTo>
                    <a:pt x="498665" y="87185"/>
                  </a:lnTo>
                  <a:lnTo>
                    <a:pt x="459028" y="103911"/>
                  </a:lnTo>
                  <a:lnTo>
                    <a:pt x="425450" y="129844"/>
                  </a:lnTo>
                  <a:lnTo>
                    <a:pt x="399503" y="163423"/>
                  </a:lnTo>
                  <a:lnTo>
                    <a:pt x="382778" y="203060"/>
                  </a:lnTo>
                  <a:lnTo>
                    <a:pt x="376859" y="247167"/>
                  </a:lnTo>
                  <a:lnTo>
                    <a:pt x="382778" y="291274"/>
                  </a:lnTo>
                  <a:lnTo>
                    <a:pt x="399503" y="330911"/>
                  </a:lnTo>
                  <a:lnTo>
                    <a:pt x="425450" y="364490"/>
                  </a:lnTo>
                  <a:lnTo>
                    <a:pt x="459028" y="390436"/>
                  </a:lnTo>
                  <a:lnTo>
                    <a:pt x="498665" y="407162"/>
                  </a:lnTo>
                  <a:lnTo>
                    <a:pt x="542759" y="413092"/>
                  </a:lnTo>
                  <a:lnTo>
                    <a:pt x="586879" y="407162"/>
                  </a:lnTo>
                  <a:lnTo>
                    <a:pt x="626516" y="390436"/>
                  </a:lnTo>
                  <a:lnTo>
                    <a:pt x="660095" y="364490"/>
                  </a:lnTo>
                  <a:lnTo>
                    <a:pt x="686041" y="330911"/>
                  </a:lnTo>
                  <a:lnTo>
                    <a:pt x="702754" y="291274"/>
                  </a:lnTo>
                  <a:lnTo>
                    <a:pt x="708685" y="247167"/>
                  </a:lnTo>
                  <a:close/>
                </a:path>
                <a:path w="777875" h="459740">
                  <a:moveTo>
                    <a:pt x="777875" y="359041"/>
                  </a:moveTo>
                  <a:lnTo>
                    <a:pt x="777836" y="97561"/>
                  </a:lnTo>
                  <a:lnTo>
                    <a:pt x="767384" y="56032"/>
                  </a:lnTo>
                  <a:lnTo>
                    <a:pt x="739622" y="21793"/>
                  </a:lnTo>
                  <a:lnTo>
                    <a:pt x="702271" y="3302"/>
                  </a:lnTo>
                  <a:lnTo>
                    <a:pt x="699477" y="2578"/>
                  </a:lnTo>
                  <a:lnTo>
                    <a:pt x="692073" y="1231"/>
                  </a:lnTo>
                  <a:lnTo>
                    <a:pt x="684593" y="381"/>
                  </a:lnTo>
                  <a:lnTo>
                    <a:pt x="681812" y="241"/>
                  </a:lnTo>
                  <a:lnTo>
                    <a:pt x="677062" y="0"/>
                  </a:lnTo>
                  <a:lnTo>
                    <a:pt x="106603" y="241"/>
                  </a:lnTo>
                  <a:lnTo>
                    <a:pt x="98666" y="177"/>
                  </a:lnTo>
                  <a:lnTo>
                    <a:pt x="90449" y="469"/>
                  </a:lnTo>
                  <a:lnTo>
                    <a:pt x="49479" y="14236"/>
                  </a:lnTo>
                  <a:lnTo>
                    <a:pt x="10820" y="55359"/>
                  </a:lnTo>
                  <a:lnTo>
                    <a:pt x="38" y="97561"/>
                  </a:lnTo>
                  <a:lnTo>
                    <a:pt x="0" y="178993"/>
                  </a:lnTo>
                  <a:lnTo>
                    <a:pt x="330" y="345948"/>
                  </a:lnTo>
                  <a:lnTo>
                    <a:pt x="5067" y="389102"/>
                  </a:lnTo>
                  <a:lnTo>
                    <a:pt x="28689" y="428358"/>
                  </a:lnTo>
                  <a:lnTo>
                    <a:pt x="64922" y="452043"/>
                  </a:lnTo>
                  <a:lnTo>
                    <a:pt x="94462" y="458063"/>
                  </a:lnTo>
                  <a:lnTo>
                    <a:pt x="98374" y="458203"/>
                  </a:lnTo>
                  <a:lnTo>
                    <a:pt x="100368" y="458177"/>
                  </a:lnTo>
                  <a:lnTo>
                    <a:pt x="98374" y="457962"/>
                  </a:lnTo>
                  <a:lnTo>
                    <a:pt x="94475" y="457695"/>
                  </a:lnTo>
                  <a:lnTo>
                    <a:pt x="90589" y="457542"/>
                  </a:lnTo>
                  <a:lnTo>
                    <a:pt x="84785" y="456780"/>
                  </a:lnTo>
                  <a:lnTo>
                    <a:pt x="44132" y="439915"/>
                  </a:lnTo>
                  <a:lnTo>
                    <a:pt x="16560" y="410337"/>
                  </a:lnTo>
                  <a:lnTo>
                    <a:pt x="2755" y="369557"/>
                  </a:lnTo>
                  <a:lnTo>
                    <a:pt x="2222" y="339369"/>
                  </a:lnTo>
                  <a:lnTo>
                    <a:pt x="2540" y="178993"/>
                  </a:lnTo>
                  <a:lnTo>
                    <a:pt x="2641" y="118618"/>
                  </a:lnTo>
                  <a:lnTo>
                    <a:pt x="5803" y="76784"/>
                  </a:lnTo>
                  <a:lnTo>
                    <a:pt x="25400" y="38404"/>
                  </a:lnTo>
                  <a:lnTo>
                    <a:pt x="61125" y="11607"/>
                  </a:lnTo>
                  <a:lnTo>
                    <a:pt x="98552" y="3302"/>
                  </a:lnTo>
                  <a:lnTo>
                    <a:pt x="677062" y="3619"/>
                  </a:lnTo>
                  <a:lnTo>
                    <a:pt x="719099" y="13246"/>
                  </a:lnTo>
                  <a:lnTo>
                    <a:pt x="752678" y="39662"/>
                  </a:lnTo>
                  <a:lnTo>
                    <a:pt x="771486" y="77533"/>
                  </a:lnTo>
                  <a:lnTo>
                    <a:pt x="774458" y="355866"/>
                  </a:lnTo>
                  <a:lnTo>
                    <a:pt x="774255" y="362813"/>
                  </a:lnTo>
                  <a:lnTo>
                    <a:pt x="758367" y="412826"/>
                  </a:lnTo>
                  <a:lnTo>
                    <a:pt x="722160" y="445477"/>
                  </a:lnTo>
                  <a:lnTo>
                    <a:pt x="675995" y="456628"/>
                  </a:lnTo>
                  <a:lnTo>
                    <a:pt x="664070" y="456615"/>
                  </a:lnTo>
                  <a:lnTo>
                    <a:pt x="102374" y="458050"/>
                  </a:lnTo>
                  <a:lnTo>
                    <a:pt x="100368" y="458177"/>
                  </a:lnTo>
                  <a:lnTo>
                    <a:pt x="102374" y="458304"/>
                  </a:lnTo>
                  <a:lnTo>
                    <a:pt x="106286" y="458368"/>
                  </a:lnTo>
                  <a:lnTo>
                    <a:pt x="676008" y="459740"/>
                  </a:lnTo>
                  <a:lnTo>
                    <a:pt x="680034" y="459625"/>
                  </a:lnTo>
                  <a:lnTo>
                    <a:pt x="684136" y="459460"/>
                  </a:lnTo>
                  <a:lnTo>
                    <a:pt x="688213" y="459105"/>
                  </a:lnTo>
                  <a:lnTo>
                    <a:pt x="692226" y="458381"/>
                  </a:lnTo>
                  <a:lnTo>
                    <a:pt x="696379" y="458165"/>
                  </a:lnTo>
                  <a:lnTo>
                    <a:pt x="744359" y="433920"/>
                  </a:lnTo>
                  <a:lnTo>
                    <a:pt x="772490" y="391375"/>
                  </a:lnTo>
                  <a:lnTo>
                    <a:pt x="774877" y="382968"/>
                  </a:lnTo>
                  <a:lnTo>
                    <a:pt x="775944" y="378739"/>
                  </a:lnTo>
                  <a:lnTo>
                    <a:pt x="776503" y="374396"/>
                  </a:lnTo>
                  <a:lnTo>
                    <a:pt x="777544" y="370078"/>
                  </a:lnTo>
                  <a:lnTo>
                    <a:pt x="777582" y="365442"/>
                  </a:lnTo>
                  <a:lnTo>
                    <a:pt x="777875" y="359041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9223" y="9088741"/>
              <a:ext cx="100106" cy="24348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2770" y="7854828"/>
              <a:ext cx="611300" cy="61073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91276" y="7918735"/>
              <a:ext cx="469900" cy="422909"/>
            </a:xfrm>
            <a:custGeom>
              <a:avLst/>
              <a:gdLst/>
              <a:ahLst/>
              <a:cxnLst/>
              <a:rect l="l" t="t" r="r" b="b"/>
              <a:pathLst>
                <a:path w="469900" h="422909">
                  <a:moveTo>
                    <a:pt x="352031" y="292544"/>
                  </a:moveTo>
                  <a:lnTo>
                    <a:pt x="347891" y="280695"/>
                  </a:lnTo>
                  <a:lnTo>
                    <a:pt x="341223" y="261645"/>
                  </a:lnTo>
                  <a:lnTo>
                    <a:pt x="319532" y="242938"/>
                  </a:lnTo>
                  <a:lnTo>
                    <a:pt x="294322" y="233946"/>
                  </a:lnTo>
                  <a:lnTo>
                    <a:pt x="294322" y="302933"/>
                  </a:lnTo>
                  <a:lnTo>
                    <a:pt x="293662" y="311302"/>
                  </a:lnTo>
                  <a:lnTo>
                    <a:pt x="289687" y="318884"/>
                  </a:lnTo>
                  <a:lnTo>
                    <a:pt x="282181" y="325399"/>
                  </a:lnTo>
                  <a:lnTo>
                    <a:pt x="270903" y="330568"/>
                  </a:lnTo>
                  <a:lnTo>
                    <a:pt x="265722" y="280695"/>
                  </a:lnTo>
                  <a:lnTo>
                    <a:pt x="276796" y="283997"/>
                  </a:lnTo>
                  <a:lnTo>
                    <a:pt x="285572" y="288505"/>
                  </a:lnTo>
                  <a:lnTo>
                    <a:pt x="291566" y="294652"/>
                  </a:lnTo>
                  <a:lnTo>
                    <a:pt x="294322" y="302933"/>
                  </a:lnTo>
                  <a:lnTo>
                    <a:pt x="294322" y="233946"/>
                  </a:lnTo>
                  <a:lnTo>
                    <a:pt x="291122" y="232803"/>
                  </a:lnTo>
                  <a:lnTo>
                    <a:pt x="260197" y="227609"/>
                  </a:lnTo>
                  <a:lnTo>
                    <a:pt x="259638" y="222338"/>
                  </a:lnTo>
                  <a:lnTo>
                    <a:pt x="254304" y="171030"/>
                  </a:lnTo>
                  <a:lnTo>
                    <a:pt x="253809" y="166179"/>
                  </a:lnTo>
                  <a:lnTo>
                    <a:pt x="267716" y="167144"/>
                  </a:lnTo>
                  <a:lnTo>
                    <a:pt x="281952" y="169608"/>
                  </a:lnTo>
                  <a:lnTo>
                    <a:pt x="296430" y="173621"/>
                  </a:lnTo>
                  <a:lnTo>
                    <a:pt x="311035" y="179235"/>
                  </a:lnTo>
                  <a:lnTo>
                    <a:pt x="314820" y="166179"/>
                  </a:lnTo>
                  <a:lnTo>
                    <a:pt x="307555" y="126111"/>
                  </a:lnTo>
                  <a:lnTo>
                    <a:pt x="269214" y="118999"/>
                  </a:lnTo>
                  <a:lnTo>
                    <a:pt x="248856" y="118516"/>
                  </a:lnTo>
                  <a:lnTo>
                    <a:pt x="244741" y="79121"/>
                  </a:lnTo>
                  <a:lnTo>
                    <a:pt x="223139" y="81381"/>
                  </a:lnTo>
                  <a:lnTo>
                    <a:pt x="223139" y="222338"/>
                  </a:lnTo>
                  <a:lnTo>
                    <a:pt x="211810" y="219278"/>
                  </a:lnTo>
                  <a:lnTo>
                    <a:pt x="202819" y="214909"/>
                  </a:lnTo>
                  <a:lnTo>
                    <a:pt x="196659" y="208813"/>
                  </a:lnTo>
                  <a:lnTo>
                    <a:pt x="193840" y="200558"/>
                  </a:lnTo>
                  <a:lnTo>
                    <a:pt x="194424" y="191808"/>
                  </a:lnTo>
                  <a:lnTo>
                    <a:pt x="198335" y="183692"/>
                  </a:lnTo>
                  <a:lnTo>
                    <a:pt x="205981" y="176631"/>
                  </a:lnTo>
                  <a:lnTo>
                    <a:pt x="217779" y="171030"/>
                  </a:lnTo>
                  <a:lnTo>
                    <a:pt x="223139" y="222338"/>
                  </a:lnTo>
                  <a:lnTo>
                    <a:pt x="223139" y="81381"/>
                  </a:lnTo>
                  <a:lnTo>
                    <a:pt x="208622" y="82880"/>
                  </a:lnTo>
                  <a:lnTo>
                    <a:pt x="212788" y="122986"/>
                  </a:lnTo>
                  <a:lnTo>
                    <a:pt x="176441" y="136372"/>
                  </a:lnTo>
                  <a:lnTo>
                    <a:pt x="151752" y="156540"/>
                  </a:lnTo>
                  <a:lnTo>
                    <a:pt x="138379" y="181559"/>
                  </a:lnTo>
                  <a:lnTo>
                    <a:pt x="135978" y="209473"/>
                  </a:lnTo>
                  <a:lnTo>
                    <a:pt x="146939" y="240804"/>
                  </a:lnTo>
                  <a:lnTo>
                    <a:pt x="168910" y="259740"/>
                  </a:lnTo>
                  <a:lnTo>
                    <a:pt x="197586" y="270040"/>
                  </a:lnTo>
                  <a:lnTo>
                    <a:pt x="228650" y="275437"/>
                  </a:lnTo>
                  <a:lnTo>
                    <a:pt x="234937" y="335762"/>
                  </a:lnTo>
                  <a:lnTo>
                    <a:pt x="215214" y="334581"/>
                  </a:lnTo>
                  <a:lnTo>
                    <a:pt x="195999" y="330962"/>
                  </a:lnTo>
                  <a:lnTo>
                    <a:pt x="178054" y="325145"/>
                  </a:lnTo>
                  <a:lnTo>
                    <a:pt x="162179" y="317411"/>
                  </a:lnTo>
                  <a:lnTo>
                    <a:pt x="146900" y="363550"/>
                  </a:lnTo>
                  <a:lnTo>
                    <a:pt x="165430" y="372503"/>
                  </a:lnTo>
                  <a:lnTo>
                    <a:pt x="187934" y="378955"/>
                  </a:lnTo>
                  <a:lnTo>
                    <a:pt x="213169" y="382587"/>
                  </a:lnTo>
                  <a:lnTo>
                    <a:pt x="239852" y="383082"/>
                  </a:lnTo>
                  <a:lnTo>
                    <a:pt x="243954" y="422465"/>
                  </a:lnTo>
                  <a:lnTo>
                    <a:pt x="280073" y="418719"/>
                  </a:lnTo>
                  <a:lnTo>
                    <a:pt x="275856" y="378244"/>
                  </a:lnTo>
                  <a:lnTo>
                    <a:pt x="311937" y="364756"/>
                  </a:lnTo>
                  <a:lnTo>
                    <a:pt x="336410" y="344703"/>
                  </a:lnTo>
                  <a:lnTo>
                    <a:pt x="341198" y="335762"/>
                  </a:lnTo>
                  <a:lnTo>
                    <a:pt x="343992" y="330568"/>
                  </a:lnTo>
                  <a:lnTo>
                    <a:pt x="349656" y="319989"/>
                  </a:lnTo>
                  <a:lnTo>
                    <a:pt x="352031" y="292544"/>
                  </a:lnTo>
                  <a:close/>
                </a:path>
                <a:path w="469900" h="422909">
                  <a:moveTo>
                    <a:pt x="469747" y="206133"/>
                  </a:moveTo>
                  <a:lnTo>
                    <a:pt x="457936" y="151561"/>
                  </a:lnTo>
                  <a:lnTo>
                    <a:pt x="437756" y="110528"/>
                  </a:lnTo>
                  <a:lnTo>
                    <a:pt x="413054" y="77863"/>
                  </a:lnTo>
                  <a:lnTo>
                    <a:pt x="379056" y="46990"/>
                  </a:lnTo>
                  <a:lnTo>
                    <a:pt x="343598" y="25146"/>
                  </a:lnTo>
                  <a:lnTo>
                    <a:pt x="302310" y="9055"/>
                  </a:lnTo>
                  <a:lnTo>
                    <a:pt x="256476" y="749"/>
                  </a:lnTo>
                  <a:lnTo>
                    <a:pt x="237299" y="0"/>
                  </a:lnTo>
                  <a:lnTo>
                    <a:pt x="227609" y="203"/>
                  </a:lnTo>
                  <a:lnTo>
                    <a:pt x="188760" y="4902"/>
                  </a:lnTo>
                  <a:lnTo>
                    <a:pt x="151904" y="15532"/>
                  </a:lnTo>
                  <a:lnTo>
                    <a:pt x="110540" y="36017"/>
                  </a:lnTo>
                  <a:lnTo>
                    <a:pt x="75653" y="62509"/>
                  </a:lnTo>
                  <a:lnTo>
                    <a:pt x="43192" y="99085"/>
                  </a:lnTo>
                  <a:lnTo>
                    <a:pt x="20853" y="137375"/>
                  </a:lnTo>
                  <a:lnTo>
                    <a:pt x="4711" y="185635"/>
                  </a:lnTo>
                  <a:lnTo>
                    <a:pt x="0" y="225577"/>
                  </a:lnTo>
                  <a:lnTo>
                    <a:pt x="241" y="241249"/>
                  </a:lnTo>
                  <a:lnTo>
                    <a:pt x="1371" y="253695"/>
                  </a:lnTo>
                  <a:lnTo>
                    <a:pt x="2844" y="262712"/>
                  </a:lnTo>
                  <a:lnTo>
                    <a:pt x="4279" y="268173"/>
                  </a:lnTo>
                  <a:lnTo>
                    <a:pt x="5359" y="269938"/>
                  </a:lnTo>
                  <a:lnTo>
                    <a:pt x="6096" y="267957"/>
                  </a:lnTo>
                  <a:lnTo>
                    <a:pt x="7200" y="241261"/>
                  </a:lnTo>
                  <a:lnTo>
                    <a:pt x="8509" y="226148"/>
                  </a:lnTo>
                  <a:lnTo>
                    <a:pt x="15773" y="188302"/>
                  </a:lnTo>
                  <a:lnTo>
                    <a:pt x="33274" y="143383"/>
                  </a:lnTo>
                  <a:lnTo>
                    <a:pt x="55511" y="108140"/>
                  </a:lnTo>
                  <a:lnTo>
                    <a:pt x="86690" y="74739"/>
                  </a:lnTo>
                  <a:lnTo>
                    <a:pt x="119557" y="50660"/>
                  </a:lnTo>
                  <a:lnTo>
                    <a:pt x="158115" y="32054"/>
                  </a:lnTo>
                  <a:lnTo>
                    <a:pt x="201218" y="20751"/>
                  </a:lnTo>
                  <a:lnTo>
                    <a:pt x="237312" y="17818"/>
                  </a:lnTo>
                  <a:lnTo>
                    <a:pt x="246240" y="17932"/>
                  </a:lnTo>
                  <a:lnTo>
                    <a:pt x="289407" y="23634"/>
                  </a:lnTo>
                  <a:lnTo>
                    <a:pt x="328917" y="36703"/>
                  </a:lnTo>
                  <a:lnTo>
                    <a:pt x="369798" y="59690"/>
                  </a:lnTo>
                  <a:lnTo>
                    <a:pt x="402590" y="87642"/>
                  </a:lnTo>
                  <a:lnTo>
                    <a:pt x="427177" y="117462"/>
                  </a:lnTo>
                  <a:lnTo>
                    <a:pt x="448678" y="155346"/>
                  </a:lnTo>
                  <a:lnTo>
                    <a:pt x="466191" y="206692"/>
                  </a:lnTo>
                  <a:lnTo>
                    <a:pt x="467842" y="212026"/>
                  </a:lnTo>
                  <a:lnTo>
                    <a:pt x="469036" y="213779"/>
                  </a:lnTo>
                  <a:lnTo>
                    <a:pt x="469658" y="211785"/>
                  </a:lnTo>
                  <a:lnTo>
                    <a:pt x="469747" y="206133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95802" y="8139200"/>
              <a:ext cx="467359" cy="256540"/>
            </a:xfrm>
            <a:custGeom>
              <a:avLst/>
              <a:gdLst/>
              <a:ahLst/>
              <a:cxnLst/>
              <a:rect l="l" t="t" r="r" b="b"/>
              <a:pathLst>
                <a:path w="467360" h="256540">
                  <a:moveTo>
                    <a:pt x="465231" y="0"/>
                  </a:moveTo>
                  <a:lnTo>
                    <a:pt x="465671" y="24124"/>
                  </a:lnTo>
                  <a:lnTo>
                    <a:pt x="465148" y="28732"/>
                  </a:lnTo>
                  <a:lnTo>
                    <a:pt x="456509" y="82522"/>
                  </a:lnTo>
                  <a:lnTo>
                    <a:pt x="438302" y="128289"/>
                  </a:lnTo>
                  <a:lnTo>
                    <a:pt x="411976" y="168120"/>
                  </a:lnTo>
                  <a:lnTo>
                    <a:pt x="401537" y="179387"/>
                  </a:lnTo>
                  <a:lnTo>
                    <a:pt x="398197" y="183439"/>
                  </a:lnTo>
                  <a:lnTo>
                    <a:pt x="355295" y="217380"/>
                  </a:lnTo>
                  <a:lnTo>
                    <a:pt x="307742" y="239869"/>
                  </a:lnTo>
                  <a:lnTo>
                    <a:pt x="253772" y="251604"/>
                  </a:lnTo>
                  <a:lnTo>
                    <a:pt x="235084" y="252385"/>
                  </a:lnTo>
                  <a:lnTo>
                    <a:pt x="216658" y="251798"/>
                  </a:lnTo>
                  <a:lnTo>
                    <a:pt x="163979" y="242258"/>
                  </a:lnTo>
                  <a:lnTo>
                    <a:pt x="117608" y="222150"/>
                  </a:lnTo>
                  <a:lnTo>
                    <a:pt x="95358" y="207553"/>
                  </a:lnTo>
                  <a:lnTo>
                    <a:pt x="83034" y="198370"/>
                  </a:lnTo>
                  <a:lnTo>
                    <a:pt x="81254" y="196580"/>
                  </a:lnTo>
                  <a:lnTo>
                    <a:pt x="68437" y="185010"/>
                  </a:lnTo>
                  <a:lnTo>
                    <a:pt x="58761" y="174529"/>
                  </a:lnTo>
                  <a:lnTo>
                    <a:pt x="35046" y="142896"/>
                  </a:lnTo>
                  <a:lnTo>
                    <a:pt x="15172" y="103184"/>
                  </a:lnTo>
                  <a:lnTo>
                    <a:pt x="5319" y="71034"/>
                  </a:lnTo>
                  <a:lnTo>
                    <a:pt x="3978" y="66594"/>
                  </a:lnTo>
                  <a:lnTo>
                    <a:pt x="3507" y="62521"/>
                  </a:lnTo>
                  <a:lnTo>
                    <a:pt x="0" y="42794"/>
                  </a:lnTo>
                  <a:lnTo>
                    <a:pt x="2701" y="66846"/>
                  </a:lnTo>
                  <a:lnTo>
                    <a:pt x="3957" y="71338"/>
                  </a:lnTo>
                  <a:lnTo>
                    <a:pt x="7556" y="86384"/>
                  </a:lnTo>
                  <a:lnTo>
                    <a:pt x="21577" y="123348"/>
                  </a:lnTo>
                  <a:lnTo>
                    <a:pt x="47707" y="165742"/>
                  </a:lnTo>
                  <a:lnTo>
                    <a:pt x="81023" y="200758"/>
                  </a:lnTo>
                  <a:lnTo>
                    <a:pt x="93463" y="210129"/>
                  </a:lnTo>
                  <a:lnTo>
                    <a:pt x="97536" y="213574"/>
                  </a:lnTo>
                  <a:lnTo>
                    <a:pt x="130821" y="232732"/>
                  </a:lnTo>
                  <a:lnTo>
                    <a:pt x="180203" y="250201"/>
                  </a:lnTo>
                  <a:lnTo>
                    <a:pt x="235129" y="255987"/>
                  </a:lnTo>
                  <a:lnTo>
                    <a:pt x="254107" y="255196"/>
                  </a:lnTo>
                  <a:lnTo>
                    <a:pt x="308896" y="243238"/>
                  </a:lnTo>
                  <a:lnTo>
                    <a:pt x="357120" y="220304"/>
                  </a:lnTo>
                  <a:lnTo>
                    <a:pt x="400500" y="185690"/>
                  </a:lnTo>
                  <a:lnTo>
                    <a:pt x="403872" y="181575"/>
                  </a:lnTo>
                  <a:lnTo>
                    <a:pt x="414385" y="170089"/>
                  </a:lnTo>
                  <a:lnTo>
                    <a:pt x="415819" y="167963"/>
                  </a:lnTo>
                  <a:lnTo>
                    <a:pt x="426353" y="153995"/>
                  </a:lnTo>
                  <a:lnTo>
                    <a:pt x="433970" y="141720"/>
                  </a:lnTo>
                  <a:lnTo>
                    <a:pt x="451420" y="105724"/>
                  </a:lnTo>
                  <a:lnTo>
                    <a:pt x="463326" y="62486"/>
                  </a:lnTo>
                  <a:lnTo>
                    <a:pt x="466561" y="28773"/>
                  </a:lnTo>
                  <a:lnTo>
                    <a:pt x="466959" y="24145"/>
                  </a:lnTo>
                  <a:lnTo>
                    <a:pt x="465231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3955" y="8781816"/>
              <a:ext cx="354860" cy="35497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16834" y="8819006"/>
              <a:ext cx="264160" cy="196215"/>
            </a:xfrm>
            <a:custGeom>
              <a:avLst/>
              <a:gdLst/>
              <a:ahLst/>
              <a:cxnLst/>
              <a:rect l="l" t="t" r="r" b="b"/>
              <a:pathLst>
                <a:path w="264160" h="196215">
                  <a:moveTo>
                    <a:pt x="131503" y="31"/>
                  </a:moveTo>
                  <a:lnTo>
                    <a:pt x="87936" y="5297"/>
                  </a:lnTo>
                  <a:lnTo>
                    <a:pt x="47782" y="24016"/>
                  </a:lnTo>
                  <a:lnTo>
                    <a:pt x="17297" y="52868"/>
                  </a:lnTo>
                  <a:lnTo>
                    <a:pt x="0" y="85306"/>
                  </a:lnTo>
                  <a:lnTo>
                    <a:pt x="1308" y="85892"/>
                  </a:lnTo>
                  <a:lnTo>
                    <a:pt x="4083" y="80583"/>
                  </a:lnTo>
                  <a:lnTo>
                    <a:pt x="10020" y="71777"/>
                  </a:lnTo>
                  <a:lnTo>
                    <a:pt x="40176" y="39161"/>
                  </a:lnTo>
                  <a:lnTo>
                    <a:pt x="73777" y="19765"/>
                  </a:lnTo>
                  <a:lnTo>
                    <a:pt x="111588" y="10481"/>
                  </a:lnTo>
                  <a:lnTo>
                    <a:pt x="124436" y="10020"/>
                  </a:lnTo>
                  <a:lnTo>
                    <a:pt x="131011" y="10135"/>
                  </a:lnTo>
                  <a:lnTo>
                    <a:pt x="170895" y="18753"/>
                  </a:lnTo>
                  <a:lnTo>
                    <a:pt x="206957" y="39506"/>
                  </a:lnTo>
                  <a:lnTo>
                    <a:pt x="233385" y="68102"/>
                  </a:lnTo>
                  <a:lnTo>
                    <a:pt x="250945" y="105117"/>
                  </a:lnTo>
                  <a:lnTo>
                    <a:pt x="256702" y="148505"/>
                  </a:lnTo>
                  <a:lnTo>
                    <a:pt x="255860" y="160433"/>
                  </a:lnTo>
                  <a:lnTo>
                    <a:pt x="254308" y="170773"/>
                  </a:lnTo>
                  <a:lnTo>
                    <a:pt x="252463" y="179387"/>
                  </a:lnTo>
                  <a:lnTo>
                    <a:pt x="249919" y="189701"/>
                  </a:lnTo>
                  <a:lnTo>
                    <a:pt x="247856" y="195313"/>
                  </a:lnTo>
                  <a:lnTo>
                    <a:pt x="248610" y="195648"/>
                  </a:lnTo>
                  <a:lnTo>
                    <a:pt x="263305" y="148896"/>
                  </a:lnTo>
                  <a:lnTo>
                    <a:pt x="263772" y="134812"/>
                  </a:lnTo>
                  <a:lnTo>
                    <a:pt x="263389" y="127231"/>
                  </a:lnTo>
                  <a:lnTo>
                    <a:pt x="253407" y="85640"/>
                  </a:lnTo>
                  <a:lnTo>
                    <a:pt x="228935" y="46396"/>
                  </a:lnTo>
                  <a:lnTo>
                    <a:pt x="195187" y="18879"/>
                  </a:lnTo>
                  <a:lnTo>
                    <a:pt x="153073" y="2711"/>
                  </a:lnTo>
                  <a:lnTo>
                    <a:pt x="145828" y="1539"/>
                  </a:lnTo>
                  <a:lnTo>
                    <a:pt x="131503" y="31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0116" y="8871772"/>
              <a:ext cx="157293" cy="18882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04613" y="8900925"/>
              <a:ext cx="259715" cy="196215"/>
            </a:xfrm>
            <a:custGeom>
              <a:avLst/>
              <a:gdLst/>
              <a:ahLst/>
              <a:cxnLst/>
              <a:rect l="l" t="t" r="r" b="b"/>
              <a:pathLst>
                <a:path w="259714" h="196215">
                  <a:moveTo>
                    <a:pt x="14386" y="52"/>
                  </a:moveTo>
                  <a:lnTo>
                    <a:pt x="11308" y="6512"/>
                  </a:lnTo>
                  <a:lnTo>
                    <a:pt x="9182" y="10209"/>
                  </a:lnTo>
                  <a:lnTo>
                    <a:pt x="4784" y="23944"/>
                  </a:lnTo>
                  <a:lnTo>
                    <a:pt x="2359" y="34406"/>
                  </a:lnTo>
                  <a:lnTo>
                    <a:pt x="640" y="46616"/>
                  </a:lnTo>
                  <a:lnTo>
                    <a:pt x="0" y="60448"/>
                  </a:lnTo>
                  <a:lnTo>
                    <a:pt x="195" y="67905"/>
                  </a:lnTo>
                  <a:lnTo>
                    <a:pt x="9307" y="108827"/>
                  </a:lnTo>
                  <a:lnTo>
                    <a:pt x="28207" y="142341"/>
                  </a:lnTo>
                  <a:lnTo>
                    <a:pt x="58562" y="171184"/>
                  </a:lnTo>
                  <a:lnTo>
                    <a:pt x="98138" y="190132"/>
                  </a:lnTo>
                  <a:lnTo>
                    <a:pt x="139644" y="195696"/>
                  </a:lnTo>
                  <a:lnTo>
                    <a:pt x="149635" y="195058"/>
                  </a:lnTo>
                  <a:lnTo>
                    <a:pt x="194182" y="183093"/>
                  </a:lnTo>
                  <a:lnTo>
                    <a:pt x="231516" y="157158"/>
                  </a:lnTo>
                  <a:lnTo>
                    <a:pt x="256065" y="123723"/>
                  </a:lnTo>
                  <a:lnTo>
                    <a:pt x="259280" y="117315"/>
                  </a:lnTo>
                  <a:lnTo>
                    <a:pt x="258829" y="117095"/>
                  </a:lnTo>
                  <a:lnTo>
                    <a:pt x="256128" y="122436"/>
                  </a:lnTo>
                  <a:lnTo>
                    <a:pt x="250348" y="131430"/>
                  </a:lnTo>
                  <a:lnTo>
                    <a:pt x="219574" y="164319"/>
                  </a:lnTo>
                  <a:lnTo>
                    <a:pt x="185004" y="183530"/>
                  </a:lnTo>
                  <a:lnTo>
                    <a:pt x="139576" y="192258"/>
                  </a:lnTo>
                  <a:lnTo>
                    <a:pt x="129617" y="192125"/>
                  </a:lnTo>
                  <a:lnTo>
                    <a:pt x="89050" y="183307"/>
                  </a:lnTo>
                  <a:lnTo>
                    <a:pt x="52200" y="161941"/>
                  </a:lnTo>
                  <a:lnTo>
                    <a:pt x="25267" y="132288"/>
                  </a:lnTo>
                  <a:lnTo>
                    <a:pt x="6743" y="91222"/>
                  </a:lnTo>
                  <a:lnTo>
                    <a:pt x="2554" y="60406"/>
                  </a:lnTo>
                  <a:lnTo>
                    <a:pt x="2925" y="46810"/>
                  </a:lnTo>
                  <a:lnTo>
                    <a:pt x="12261" y="5664"/>
                  </a:lnTo>
                  <a:lnTo>
                    <a:pt x="14732" y="209"/>
                  </a:lnTo>
                  <a:lnTo>
                    <a:pt x="14386" y="52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3816" y="8763220"/>
              <a:ext cx="581269" cy="58004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49017" y="8823864"/>
              <a:ext cx="444500" cy="400685"/>
            </a:xfrm>
            <a:custGeom>
              <a:avLst/>
              <a:gdLst/>
              <a:ahLst/>
              <a:cxnLst/>
              <a:rect l="l" t="t" r="r" b="b"/>
              <a:pathLst>
                <a:path w="444500" h="400684">
                  <a:moveTo>
                    <a:pt x="336880" y="271386"/>
                  </a:moveTo>
                  <a:lnTo>
                    <a:pt x="334111" y="264693"/>
                  </a:lnTo>
                  <a:lnTo>
                    <a:pt x="325031" y="242697"/>
                  </a:lnTo>
                  <a:lnTo>
                    <a:pt x="303504" y="226098"/>
                  </a:lnTo>
                  <a:lnTo>
                    <a:pt x="282778" y="219964"/>
                  </a:lnTo>
                  <a:lnTo>
                    <a:pt x="282778" y="284251"/>
                  </a:lnTo>
                  <a:lnTo>
                    <a:pt x="282575" y="292201"/>
                  </a:lnTo>
                  <a:lnTo>
                    <a:pt x="279222" y="299593"/>
                  </a:lnTo>
                  <a:lnTo>
                    <a:pt x="272453" y="306158"/>
                  </a:lnTo>
                  <a:lnTo>
                    <a:pt x="262051" y="311632"/>
                  </a:lnTo>
                  <a:lnTo>
                    <a:pt x="254533" y="264693"/>
                  </a:lnTo>
                  <a:lnTo>
                    <a:pt x="265188" y="267233"/>
                  </a:lnTo>
                  <a:lnTo>
                    <a:pt x="273723" y="271030"/>
                  </a:lnTo>
                  <a:lnTo>
                    <a:pt x="279730" y="276555"/>
                  </a:lnTo>
                  <a:lnTo>
                    <a:pt x="282778" y="284251"/>
                  </a:lnTo>
                  <a:lnTo>
                    <a:pt x="282778" y="219964"/>
                  </a:lnTo>
                  <a:lnTo>
                    <a:pt x="276085" y="217982"/>
                  </a:lnTo>
                  <a:lnTo>
                    <a:pt x="246519" y="214693"/>
                  </a:lnTo>
                  <a:lnTo>
                    <a:pt x="246024" y="211620"/>
                  </a:lnTo>
                  <a:lnTo>
                    <a:pt x="238290" y="163334"/>
                  </a:lnTo>
                  <a:lnTo>
                    <a:pt x="237248" y="156857"/>
                  </a:lnTo>
                  <a:lnTo>
                    <a:pt x="250482" y="157048"/>
                  </a:lnTo>
                  <a:lnTo>
                    <a:pt x="264096" y="158635"/>
                  </a:lnTo>
                  <a:lnTo>
                    <a:pt x="278015" y="161683"/>
                  </a:lnTo>
                  <a:lnTo>
                    <a:pt x="292138" y="166230"/>
                  </a:lnTo>
                  <a:lnTo>
                    <a:pt x="294297" y="156857"/>
                  </a:lnTo>
                  <a:lnTo>
                    <a:pt x="302437" y="121653"/>
                  </a:lnTo>
                  <a:lnTo>
                    <a:pt x="286067" y="116090"/>
                  </a:lnTo>
                  <a:lnTo>
                    <a:pt x="268211" y="112699"/>
                  </a:lnTo>
                  <a:lnTo>
                    <a:pt x="257848" y="111975"/>
                  </a:lnTo>
                  <a:lnTo>
                    <a:pt x="249377" y="111366"/>
                  </a:lnTo>
                  <a:lnTo>
                    <a:pt x="230073" y="111975"/>
                  </a:lnTo>
                  <a:lnTo>
                    <a:pt x="224129" y="74879"/>
                  </a:lnTo>
                  <a:lnTo>
                    <a:pt x="211150" y="76962"/>
                  </a:lnTo>
                  <a:lnTo>
                    <a:pt x="211150" y="211620"/>
                  </a:lnTo>
                  <a:lnTo>
                    <a:pt x="200266" y="209321"/>
                  </a:lnTo>
                  <a:lnTo>
                    <a:pt x="191516" y="205663"/>
                  </a:lnTo>
                  <a:lnTo>
                    <a:pt x="185369" y="200202"/>
                  </a:lnTo>
                  <a:lnTo>
                    <a:pt x="182257" y="192532"/>
                  </a:lnTo>
                  <a:lnTo>
                    <a:pt x="182359" y="184213"/>
                  </a:lnTo>
                  <a:lnTo>
                    <a:pt x="185648" y="176339"/>
                  </a:lnTo>
                  <a:lnTo>
                    <a:pt x="192519" y="169252"/>
                  </a:lnTo>
                  <a:lnTo>
                    <a:pt x="203403" y="163334"/>
                  </a:lnTo>
                  <a:lnTo>
                    <a:pt x="211150" y="211620"/>
                  </a:lnTo>
                  <a:lnTo>
                    <a:pt x="211150" y="76962"/>
                  </a:lnTo>
                  <a:lnTo>
                    <a:pt x="190106" y="80327"/>
                  </a:lnTo>
                  <a:lnTo>
                    <a:pt x="196164" y="118097"/>
                  </a:lnTo>
                  <a:lnTo>
                    <a:pt x="162433" y="132664"/>
                  </a:lnTo>
                  <a:lnTo>
                    <a:pt x="140106" y="153060"/>
                  </a:lnTo>
                  <a:lnTo>
                    <a:pt x="128739" y="177457"/>
                  </a:lnTo>
                  <a:lnTo>
                    <a:pt x="127939" y="204025"/>
                  </a:lnTo>
                  <a:lnTo>
                    <a:pt x="139954" y="233108"/>
                  </a:lnTo>
                  <a:lnTo>
                    <a:pt x="161747" y="249897"/>
                  </a:lnTo>
                  <a:lnTo>
                    <a:pt x="189445" y="258152"/>
                  </a:lnTo>
                  <a:lnTo>
                    <a:pt x="219151" y="261632"/>
                  </a:lnTo>
                  <a:lnTo>
                    <a:pt x="228244" y="318439"/>
                  </a:lnTo>
                  <a:lnTo>
                    <a:pt x="209511" y="318363"/>
                  </a:lnTo>
                  <a:lnTo>
                    <a:pt x="191122" y="315925"/>
                  </a:lnTo>
                  <a:lnTo>
                    <a:pt x="173824" y="311353"/>
                  </a:lnTo>
                  <a:lnTo>
                    <a:pt x="158381" y="304850"/>
                  </a:lnTo>
                  <a:lnTo>
                    <a:pt x="146329" y="349351"/>
                  </a:lnTo>
                  <a:lnTo>
                    <a:pt x="164338" y="356870"/>
                  </a:lnTo>
                  <a:lnTo>
                    <a:pt x="185991" y="361797"/>
                  </a:lnTo>
                  <a:lnTo>
                    <a:pt x="210083" y="363918"/>
                  </a:lnTo>
                  <a:lnTo>
                    <a:pt x="235381" y="363004"/>
                  </a:lnTo>
                  <a:lnTo>
                    <a:pt x="241312" y="400075"/>
                  </a:lnTo>
                  <a:lnTo>
                    <a:pt x="275336" y="394627"/>
                  </a:lnTo>
                  <a:lnTo>
                    <a:pt x="270268" y="363004"/>
                  </a:lnTo>
                  <a:lnTo>
                    <a:pt x="269227" y="356527"/>
                  </a:lnTo>
                  <a:lnTo>
                    <a:pt x="302691" y="341871"/>
                  </a:lnTo>
                  <a:lnTo>
                    <a:pt x="324815" y="321602"/>
                  </a:lnTo>
                  <a:lnTo>
                    <a:pt x="326288" y="318439"/>
                  </a:lnTo>
                  <a:lnTo>
                    <a:pt x="329476" y="311632"/>
                  </a:lnTo>
                  <a:lnTo>
                    <a:pt x="336067" y="297510"/>
                  </a:lnTo>
                  <a:lnTo>
                    <a:pt x="336880" y="271386"/>
                  </a:lnTo>
                  <a:close/>
                </a:path>
                <a:path w="444500" h="400684">
                  <a:moveTo>
                    <a:pt x="444055" y="188760"/>
                  </a:moveTo>
                  <a:lnTo>
                    <a:pt x="436143" y="148932"/>
                  </a:lnTo>
                  <a:lnTo>
                    <a:pt x="420789" y="114007"/>
                  </a:lnTo>
                  <a:lnTo>
                    <a:pt x="392760" y="74701"/>
                  </a:lnTo>
                  <a:lnTo>
                    <a:pt x="361886" y="46151"/>
                  </a:lnTo>
                  <a:lnTo>
                    <a:pt x="322313" y="21971"/>
                  </a:lnTo>
                  <a:lnTo>
                    <a:pt x="283324" y="7607"/>
                  </a:lnTo>
                  <a:lnTo>
                    <a:pt x="240144" y="482"/>
                  </a:lnTo>
                  <a:lnTo>
                    <a:pt x="222072" y="0"/>
                  </a:lnTo>
                  <a:lnTo>
                    <a:pt x="212940" y="342"/>
                  </a:lnTo>
                  <a:lnTo>
                    <a:pt x="167233" y="7518"/>
                  </a:lnTo>
                  <a:lnTo>
                    <a:pt x="124802" y="23317"/>
                  </a:lnTo>
                  <a:lnTo>
                    <a:pt x="87909" y="46088"/>
                  </a:lnTo>
                  <a:lnTo>
                    <a:pt x="52387" y="79743"/>
                  </a:lnTo>
                  <a:lnTo>
                    <a:pt x="26847" y="116801"/>
                  </a:lnTo>
                  <a:lnTo>
                    <a:pt x="10718" y="153924"/>
                  </a:lnTo>
                  <a:lnTo>
                    <a:pt x="215" y="208597"/>
                  </a:lnTo>
                  <a:lnTo>
                    <a:pt x="0" y="226364"/>
                  </a:lnTo>
                  <a:lnTo>
                    <a:pt x="1041" y="241185"/>
                  </a:lnTo>
                  <a:lnTo>
                    <a:pt x="2768" y="252920"/>
                  </a:lnTo>
                  <a:lnTo>
                    <a:pt x="4635" y="261378"/>
                  </a:lnTo>
                  <a:lnTo>
                    <a:pt x="6286" y="266471"/>
                  </a:lnTo>
                  <a:lnTo>
                    <a:pt x="7404" y="268109"/>
                  </a:lnTo>
                  <a:lnTo>
                    <a:pt x="8001" y="266179"/>
                  </a:lnTo>
                  <a:lnTo>
                    <a:pt x="7645" y="240842"/>
                  </a:lnTo>
                  <a:lnTo>
                    <a:pt x="8089" y="226466"/>
                  </a:lnTo>
                  <a:lnTo>
                    <a:pt x="18669" y="169151"/>
                  </a:lnTo>
                  <a:lnTo>
                    <a:pt x="39077" y="123736"/>
                  </a:lnTo>
                  <a:lnTo>
                    <a:pt x="63957" y="89725"/>
                  </a:lnTo>
                  <a:lnTo>
                    <a:pt x="97637" y="59029"/>
                  </a:lnTo>
                  <a:lnTo>
                    <a:pt x="132118" y="38303"/>
                  </a:lnTo>
                  <a:lnTo>
                    <a:pt x="171513" y="23888"/>
                  </a:lnTo>
                  <a:lnTo>
                    <a:pt x="213893" y="17208"/>
                  </a:lnTo>
                  <a:lnTo>
                    <a:pt x="230759" y="16827"/>
                  </a:lnTo>
                  <a:lnTo>
                    <a:pt x="239090" y="17183"/>
                  </a:lnTo>
                  <a:lnTo>
                    <a:pt x="279209" y="23380"/>
                  </a:lnTo>
                  <a:lnTo>
                    <a:pt x="315696" y="36118"/>
                  </a:lnTo>
                  <a:lnTo>
                    <a:pt x="353225" y="57785"/>
                  </a:lnTo>
                  <a:lnTo>
                    <a:pt x="383159" y="83591"/>
                  </a:lnTo>
                  <a:lnTo>
                    <a:pt x="411492" y="119494"/>
                  </a:lnTo>
                  <a:lnTo>
                    <a:pt x="433946" y="165150"/>
                  </a:lnTo>
                  <a:lnTo>
                    <a:pt x="442353" y="189077"/>
                  </a:lnTo>
                  <a:lnTo>
                    <a:pt x="443572" y="190677"/>
                  </a:lnTo>
                  <a:lnTo>
                    <a:pt x="444055" y="18876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55272" y="9020845"/>
              <a:ext cx="441325" cy="255270"/>
            </a:xfrm>
            <a:custGeom>
              <a:avLst/>
              <a:gdLst/>
              <a:ahLst/>
              <a:cxnLst/>
              <a:rect l="l" t="t" r="r" b="b"/>
              <a:pathLst>
                <a:path w="441325" h="255270">
                  <a:moveTo>
                    <a:pt x="438353" y="0"/>
                  </a:moveTo>
                  <a:lnTo>
                    <a:pt x="439986" y="22826"/>
                  </a:lnTo>
                  <a:lnTo>
                    <a:pt x="439745" y="27213"/>
                  </a:lnTo>
                  <a:lnTo>
                    <a:pt x="434340" y="78592"/>
                  </a:lnTo>
                  <a:lnTo>
                    <a:pt x="419483" y="122865"/>
                  </a:lnTo>
                  <a:lnTo>
                    <a:pt x="396647" y="161932"/>
                  </a:lnTo>
                  <a:lnTo>
                    <a:pt x="387338" y="173157"/>
                  </a:lnTo>
                  <a:lnTo>
                    <a:pt x="384386" y="177167"/>
                  </a:lnTo>
                  <a:lnTo>
                    <a:pt x="345549" y="211535"/>
                  </a:lnTo>
                  <a:lnTo>
                    <a:pt x="301705" y="235296"/>
                  </a:lnTo>
                  <a:lnTo>
                    <a:pt x="251227" y="249228"/>
                  </a:lnTo>
                  <a:lnTo>
                    <a:pt x="216105" y="251348"/>
                  </a:lnTo>
                  <a:lnTo>
                    <a:pt x="198902" y="250500"/>
                  </a:lnTo>
                  <a:lnTo>
                    <a:pt x="150067" y="240448"/>
                  </a:lnTo>
                  <a:lnTo>
                    <a:pt x="102949" y="218789"/>
                  </a:lnTo>
                  <a:lnTo>
                    <a:pt x="98960" y="215815"/>
                  </a:lnTo>
                  <a:lnTo>
                    <a:pt x="86814" y="207763"/>
                  </a:lnTo>
                  <a:lnTo>
                    <a:pt x="85034" y="206161"/>
                  </a:lnTo>
                  <a:lnTo>
                    <a:pt x="72301" y="195878"/>
                  </a:lnTo>
                  <a:lnTo>
                    <a:pt x="62590" y="186463"/>
                  </a:lnTo>
                  <a:lnTo>
                    <a:pt x="26596" y="138907"/>
                  </a:lnTo>
                  <a:lnTo>
                    <a:pt x="6554" y="91285"/>
                  </a:lnTo>
                  <a:lnTo>
                    <a:pt x="5046" y="87159"/>
                  </a:lnTo>
                  <a:lnTo>
                    <a:pt x="4376" y="83327"/>
                  </a:lnTo>
                  <a:lnTo>
                    <a:pt x="0" y="64825"/>
                  </a:lnTo>
                  <a:lnTo>
                    <a:pt x="3790" y="87473"/>
                  </a:lnTo>
                  <a:lnTo>
                    <a:pt x="5204" y="91662"/>
                  </a:lnTo>
                  <a:lnTo>
                    <a:pt x="9392" y="105726"/>
                  </a:lnTo>
                  <a:lnTo>
                    <a:pt x="36375" y="159220"/>
                  </a:lnTo>
                  <a:lnTo>
                    <a:pt x="70301" y="198109"/>
                  </a:lnTo>
                  <a:lnTo>
                    <a:pt x="97211" y="218495"/>
                  </a:lnTo>
                  <a:lnTo>
                    <a:pt x="101242" y="221532"/>
                  </a:lnTo>
                  <a:lnTo>
                    <a:pt x="148987" y="243712"/>
                  </a:lnTo>
                  <a:lnTo>
                    <a:pt x="198582" y="254048"/>
                  </a:lnTo>
                  <a:lnTo>
                    <a:pt x="216064" y="254938"/>
                  </a:lnTo>
                  <a:lnTo>
                    <a:pt x="233824" y="254538"/>
                  </a:lnTo>
                  <a:lnTo>
                    <a:pt x="286555" y="244512"/>
                  </a:lnTo>
                  <a:lnTo>
                    <a:pt x="333673" y="223502"/>
                  </a:lnTo>
                  <a:lnTo>
                    <a:pt x="372386" y="194004"/>
                  </a:lnTo>
                  <a:lnTo>
                    <a:pt x="389789" y="175209"/>
                  </a:lnTo>
                  <a:lnTo>
                    <a:pt x="399150" y="163775"/>
                  </a:lnTo>
                  <a:lnTo>
                    <a:pt x="400396" y="161691"/>
                  </a:lnTo>
                  <a:lnTo>
                    <a:pt x="409641" y="147911"/>
                  </a:lnTo>
                  <a:lnTo>
                    <a:pt x="416213" y="135882"/>
                  </a:lnTo>
                  <a:lnTo>
                    <a:pt x="436585" y="79078"/>
                  </a:lnTo>
                  <a:lnTo>
                    <a:pt x="441207" y="41856"/>
                  </a:lnTo>
                  <a:lnTo>
                    <a:pt x="441148" y="27182"/>
                  </a:lnTo>
                  <a:lnTo>
                    <a:pt x="441284" y="22763"/>
                  </a:lnTo>
                  <a:lnTo>
                    <a:pt x="438353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53558" y="7148442"/>
              <a:ext cx="1548674" cy="278445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662998" y="7790440"/>
              <a:ext cx="1460500" cy="1619250"/>
            </a:xfrm>
            <a:custGeom>
              <a:avLst/>
              <a:gdLst/>
              <a:ahLst/>
              <a:cxnLst/>
              <a:rect l="l" t="t" r="r" b="b"/>
              <a:pathLst>
                <a:path w="1460500" h="1619250">
                  <a:moveTo>
                    <a:pt x="1460487" y="622947"/>
                  </a:moveTo>
                  <a:lnTo>
                    <a:pt x="1455724" y="613333"/>
                  </a:lnTo>
                  <a:lnTo>
                    <a:pt x="1446288" y="608228"/>
                  </a:lnTo>
                  <a:lnTo>
                    <a:pt x="1434833" y="610362"/>
                  </a:lnTo>
                  <a:lnTo>
                    <a:pt x="1392224" y="631405"/>
                  </a:lnTo>
                  <a:lnTo>
                    <a:pt x="1347000" y="647700"/>
                  </a:lnTo>
                  <a:lnTo>
                    <a:pt x="1299857" y="659866"/>
                  </a:lnTo>
                  <a:lnTo>
                    <a:pt x="1251521" y="668540"/>
                  </a:lnTo>
                  <a:lnTo>
                    <a:pt x="1202690" y="674357"/>
                  </a:lnTo>
                  <a:lnTo>
                    <a:pt x="1154061" y="677938"/>
                  </a:lnTo>
                  <a:lnTo>
                    <a:pt x="1106487" y="680186"/>
                  </a:lnTo>
                  <a:lnTo>
                    <a:pt x="1058684" y="682231"/>
                  </a:lnTo>
                  <a:lnTo>
                    <a:pt x="1010894" y="684847"/>
                  </a:lnTo>
                  <a:lnTo>
                    <a:pt x="963396" y="688835"/>
                  </a:lnTo>
                  <a:lnTo>
                    <a:pt x="916419" y="694956"/>
                  </a:lnTo>
                  <a:lnTo>
                    <a:pt x="870242" y="704011"/>
                  </a:lnTo>
                  <a:lnTo>
                    <a:pt x="825093" y="716788"/>
                  </a:lnTo>
                  <a:lnTo>
                    <a:pt x="781240" y="734060"/>
                  </a:lnTo>
                  <a:lnTo>
                    <a:pt x="737781" y="757212"/>
                  </a:lnTo>
                  <a:lnTo>
                    <a:pt x="697357" y="784961"/>
                  </a:lnTo>
                  <a:lnTo>
                    <a:pt x="659866" y="816686"/>
                  </a:lnTo>
                  <a:lnTo>
                    <a:pt x="625144" y="851839"/>
                  </a:lnTo>
                  <a:lnTo>
                    <a:pt x="593051" y="889838"/>
                  </a:lnTo>
                  <a:lnTo>
                    <a:pt x="563448" y="930084"/>
                  </a:lnTo>
                  <a:lnTo>
                    <a:pt x="536206" y="972007"/>
                  </a:lnTo>
                  <a:lnTo>
                    <a:pt x="511175" y="1015022"/>
                  </a:lnTo>
                  <a:lnTo>
                    <a:pt x="487934" y="1058786"/>
                  </a:lnTo>
                  <a:lnTo>
                    <a:pt x="465848" y="1103172"/>
                  </a:lnTo>
                  <a:lnTo>
                    <a:pt x="462635" y="1109878"/>
                  </a:lnTo>
                  <a:lnTo>
                    <a:pt x="473214" y="1063993"/>
                  </a:lnTo>
                  <a:lnTo>
                    <a:pt x="487273" y="1011516"/>
                  </a:lnTo>
                  <a:lnTo>
                    <a:pt x="504240" y="960081"/>
                  </a:lnTo>
                  <a:lnTo>
                    <a:pt x="525195" y="910094"/>
                  </a:lnTo>
                  <a:lnTo>
                    <a:pt x="546976" y="868972"/>
                  </a:lnTo>
                  <a:lnTo>
                    <a:pt x="572211" y="829894"/>
                  </a:lnTo>
                  <a:lnTo>
                    <a:pt x="600684" y="793089"/>
                  </a:lnTo>
                  <a:lnTo>
                    <a:pt x="632167" y="758812"/>
                  </a:lnTo>
                  <a:lnTo>
                    <a:pt x="666419" y="727316"/>
                  </a:lnTo>
                  <a:lnTo>
                    <a:pt x="703224" y="698855"/>
                  </a:lnTo>
                  <a:lnTo>
                    <a:pt x="742340" y="673671"/>
                  </a:lnTo>
                  <a:lnTo>
                    <a:pt x="785926" y="650595"/>
                  </a:lnTo>
                  <a:lnTo>
                    <a:pt x="830961" y="630542"/>
                  </a:lnTo>
                  <a:lnTo>
                    <a:pt x="876973" y="612470"/>
                  </a:lnTo>
                  <a:lnTo>
                    <a:pt x="969911" y="578167"/>
                  </a:lnTo>
                  <a:lnTo>
                    <a:pt x="1015885" y="559866"/>
                  </a:lnTo>
                  <a:lnTo>
                    <a:pt x="1061135" y="539127"/>
                  </a:lnTo>
                  <a:lnTo>
                    <a:pt x="1104976" y="515035"/>
                  </a:lnTo>
                  <a:lnTo>
                    <a:pt x="1146175" y="487210"/>
                  </a:lnTo>
                  <a:lnTo>
                    <a:pt x="1183500" y="455218"/>
                  </a:lnTo>
                  <a:lnTo>
                    <a:pt x="1215758" y="418693"/>
                  </a:lnTo>
                  <a:lnTo>
                    <a:pt x="1241691" y="377215"/>
                  </a:lnTo>
                  <a:lnTo>
                    <a:pt x="1261262" y="326872"/>
                  </a:lnTo>
                  <a:lnTo>
                    <a:pt x="1271562" y="273748"/>
                  </a:lnTo>
                  <a:lnTo>
                    <a:pt x="1273746" y="219303"/>
                  </a:lnTo>
                  <a:lnTo>
                    <a:pt x="1268984" y="164960"/>
                  </a:lnTo>
                  <a:lnTo>
                    <a:pt x="1261872" y="125984"/>
                  </a:lnTo>
                  <a:lnTo>
                    <a:pt x="1252397" y="87503"/>
                  </a:lnTo>
                  <a:lnTo>
                    <a:pt x="1241094" y="49466"/>
                  </a:lnTo>
                  <a:lnTo>
                    <a:pt x="1228483" y="11760"/>
                  </a:lnTo>
                  <a:lnTo>
                    <a:pt x="1212265" y="0"/>
                  </a:lnTo>
                  <a:lnTo>
                    <a:pt x="1202474" y="2679"/>
                  </a:lnTo>
                  <a:lnTo>
                    <a:pt x="1195527" y="11125"/>
                  </a:lnTo>
                  <a:lnTo>
                    <a:pt x="1171092" y="56324"/>
                  </a:lnTo>
                  <a:lnTo>
                    <a:pt x="1137462" y="96608"/>
                  </a:lnTo>
                  <a:lnTo>
                    <a:pt x="1097216" y="131572"/>
                  </a:lnTo>
                  <a:lnTo>
                    <a:pt x="1052969" y="160832"/>
                  </a:lnTo>
                  <a:lnTo>
                    <a:pt x="1005725" y="185801"/>
                  </a:lnTo>
                  <a:lnTo>
                    <a:pt x="957211" y="208343"/>
                  </a:lnTo>
                  <a:lnTo>
                    <a:pt x="908443" y="230378"/>
                  </a:lnTo>
                  <a:lnTo>
                    <a:pt x="860437" y="253784"/>
                  </a:lnTo>
                  <a:lnTo>
                    <a:pt x="814247" y="280441"/>
                  </a:lnTo>
                  <a:lnTo>
                    <a:pt x="773874" y="309372"/>
                  </a:lnTo>
                  <a:lnTo>
                    <a:pt x="736765" y="341820"/>
                  </a:lnTo>
                  <a:lnTo>
                    <a:pt x="702741" y="377444"/>
                  </a:lnTo>
                  <a:lnTo>
                    <a:pt x="671677" y="415874"/>
                  </a:lnTo>
                  <a:lnTo>
                    <a:pt x="643420" y="456755"/>
                  </a:lnTo>
                  <a:lnTo>
                    <a:pt x="617804" y="499732"/>
                  </a:lnTo>
                  <a:lnTo>
                    <a:pt x="594690" y="544436"/>
                  </a:lnTo>
                  <a:lnTo>
                    <a:pt x="573925" y="590511"/>
                  </a:lnTo>
                  <a:lnTo>
                    <a:pt x="555358" y="637603"/>
                  </a:lnTo>
                  <a:lnTo>
                    <a:pt x="538848" y="685355"/>
                  </a:lnTo>
                  <a:lnTo>
                    <a:pt x="524230" y="733399"/>
                  </a:lnTo>
                  <a:lnTo>
                    <a:pt x="511124" y="781659"/>
                  </a:lnTo>
                  <a:lnTo>
                    <a:pt x="499046" y="830224"/>
                  </a:lnTo>
                  <a:lnTo>
                    <a:pt x="487667" y="878979"/>
                  </a:lnTo>
                  <a:lnTo>
                    <a:pt x="465721" y="976718"/>
                  </a:lnTo>
                  <a:lnTo>
                    <a:pt x="454520" y="1025499"/>
                  </a:lnTo>
                  <a:lnTo>
                    <a:pt x="442709" y="1074077"/>
                  </a:lnTo>
                  <a:lnTo>
                    <a:pt x="429983" y="1122349"/>
                  </a:lnTo>
                  <a:lnTo>
                    <a:pt x="416013" y="1170228"/>
                  </a:lnTo>
                  <a:lnTo>
                    <a:pt x="400481" y="1217625"/>
                  </a:lnTo>
                  <a:lnTo>
                    <a:pt x="383057" y="1264412"/>
                  </a:lnTo>
                  <a:lnTo>
                    <a:pt x="362242" y="1312710"/>
                  </a:lnTo>
                  <a:lnTo>
                    <a:pt x="331533" y="1368298"/>
                  </a:lnTo>
                  <a:lnTo>
                    <a:pt x="305727" y="1407998"/>
                  </a:lnTo>
                  <a:lnTo>
                    <a:pt x="277863" y="1445895"/>
                  </a:lnTo>
                  <a:lnTo>
                    <a:pt x="241744" y="1482369"/>
                  </a:lnTo>
                  <a:lnTo>
                    <a:pt x="200507" y="1513560"/>
                  </a:lnTo>
                  <a:lnTo>
                    <a:pt x="154876" y="1538058"/>
                  </a:lnTo>
                  <a:lnTo>
                    <a:pt x="106172" y="1554619"/>
                  </a:lnTo>
                  <a:lnTo>
                    <a:pt x="55714" y="1561960"/>
                  </a:lnTo>
                  <a:lnTo>
                    <a:pt x="4851" y="1558810"/>
                  </a:lnTo>
                  <a:lnTo>
                    <a:pt x="2413" y="1558378"/>
                  </a:lnTo>
                  <a:lnTo>
                    <a:pt x="152" y="1560169"/>
                  </a:lnTo>
                  <a:lnTo>
                    <a:pt x="43180" y="1585150"/>
                  </a:lnTo>
                  <a:lnTo>
                    <a:pt x="87223" y="1593799"/>
                  </a:lnTo>
                  <a:lnTo>
                    <a:pt x="108432" y="1593469"/>
                  </a:lnTo>
                  <a:lnTo>
                    <a:pt x="100228" y="1598193"/>
                  </a:lnTo>
                  <a:lnTo>
                    <a:pt x="57416" y="1616722"/>
                  </a:lnTo>
                  <a:lnTo>
                    <a:pt x="108356" y="1619046"/>
                  </a:lnTo>
                  <a:lnTo>
                    <a:pt x="158610" y="1608607"/>
                  </a:lnTo>
                  <a:lnTo>
                    <a:pt x="206514" y="1587436"/>
                  </a:lnTo>
                  <a:lnTo>
                    <a:pt x="250355" y="1557591"/>
                  </a:lnTo>
                  <a:lnTo>
                    <a:pt x="286562" y="1522933"/>
                  </a:lnTo>
                  <a:lnTo>
                    <a:pt x="297840" y="1513598"/>
                  </a:lnTo>
                  <a:lnTo>
                    <a:pt x="328752" y="1479130"/>
                  </a:lnTo>
                  <a:lnTo>
                    <a:pt x="355155" y="1441348"/>
                  </a:lnTo>
                  <a:lnTo>
                    <a:pt x="377583" y="1400860"/>
                  </a:lnTo>
                  <a:lnTo>
                    <a:pt x="396532" y="1358239"/>
                  </a:lnTo>
                  <a:lnTo>
                    <a:pt x="412496" y="1314094"/>
                  </a:lnTo>
                  <a:lnTo>
                    <a:pt x="421081" y="1285379"/>
                  </a:lnTo>
                  <a:lnTo>
                    <a:pt x="424141" y="1278712"/>
                  </a:lnTo>
                  <a:lnTo>
                    <a:pt x="444512" y="1236649"/>
                  </a:lnTo>
                  <a:lnTo>
                    <a:pt x="466864" y="1195387"/>
                  </a:lnTo>
                  <a:lnTo>
                    <a:pt x="491794" y="1155890"/>
                  </a:lnTo>
                  <a:lnTo>
                    <a:pt x="519887" y="1119098"/>
                  </a:lnTo>
                  <a:lnTo>
                    <a:pt x="551738" y="1085964"/>
                  </a:lnTo>
                  <a:lnTo>
                    <a:pt x="587946" y="1057427"/>
                  </a:lnTo>
                  <a:lnTo>
                    <a:pt x="630580" y="1033475"/>
                  </a:lnTo>
                  <a:lnTo>
                    <a:pt x="675614" y="1016215"/>
                  </a:lnTo>
                  <a:lnTo>
                    <a:pt x="722604" y="1004417"/>
                  </a:lnTo>
                  <a:lnTo>
                    <a:pt x="771169" y="996810"/>
                  </a:lnTo>
                  <a:lnTo>
                    <a:pt x="820877" y="992136"/>
                  </a:lnTo>
                  <a:lnTo>
                    <a:pt x="871321" y="989152"/>
                  </a:lnTo>
                  <a:lnTo>
                    <a:pt x="922070" y="986586"/>
                  </a:lnTo>
                  <a:lnTo>
                    <a:pt x="972718" y="983183"/>
                  </a:lnTo>
                  <a:lnTo>
                    <a:pt x="1022858" y="977696"/>
                  </a:lnTo>
                  <a:lnTo>
                    <a:pt x="1072057" y="968844"/>
                  </a:lnTo>
                  <a:lnTo>
                    <a:pt x="1119911" y="955408"/>
                  </a:lnTo>
                  <a:lnTo>
                    <a:pt x="1163421" y="937590"/>
                  </a:lnTo>
                  <a:lnTo>
                    <a:pt x="1204696" y="915200"/>
                  </a:lnTo>
                  <a:lnTo>
                    <a:pt x="1243698" y="888822"/>
                  </a:lnTo>
                  <a:lnTo>
                    <a:pt x="1280388" y="859028"/>
                  </a:lnTo>
                  <a:lnTo>
                    <a:pt x="1314716" y="826414"/>
                  </a:lnTo>
                  <a:lnTo>
                    <a:pt x="1346657" y="791540"/>
                  </a:lnTo>
                  <a:lnTo>
                    <a:pt x="1376997" y="754113"/>
                  </a:lnTo>
                  <a:lnTo>
                    <a:pt x="1405407" y="715238"/>
                  </a:lnTo>
                  <a:lnTo>
                    <a:pt x="1432280" y="675208"/>
                  </a:lnTo>
                  <a:lnTo>
                    <a:pt x="1457998" y="634365"/>
                  </a:lnTo>
                  <a:lnTo>
                    <a:pt x="1460487" y="622947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93936" y="7939254"/>
              <a:ext cx="645795" cy="666750"/>
            </a:xfrm>
            <a:custGeom>
              <a:avLst/>
              <a:gdLst/>
              <a:ahLst/>
              <a:cxnLst/>
              <a:rect l="l" t="t" r="r" b="b"/>
              <a:pathLst>
                <a:path w="645795" h="666750">
                  <a:moveTo>
                    <a:pt x="642001" y="0"/>
                  </a:moveTo>
                  <a:lnTo>
                    <a:pt x="639990" y="544"/>
                  </a:lnTo>
                  <a:lnTo>
                    <a:pt x="631368" y="14582"/>
                  </a:lnTo>
                  <a:lnTo>
                    <a:pt x="623117" y="26554"/>
                  </a:lnTo>
                  <a:lnTo>
                    <a:pt x="595558" y="60478"/>
                  </a:lnTo>
                  <a:lnTo>
                    <a:pt x="559834" y="96798"/>
                  </a:lnTo>
                  <a:lnTo>
                    <a:pt x="520895" y="129608"/>
                  </a:lnTo>
                  <a:lnTo>
                    <a:pt x="473179" y="162895"/>
                  </a:lnTo>
                  <a:lnTo>
                    <a:pt x="409617" y="198500"/>
                  </a:lnTo>
                  <a:lnTo>
                    <a:pt x="383270" y="211827"/>
                  </a:lnTo>
                  <a:lnTo>
                    <a:pt x="343868" y="232315"/>
                  </a:lnTo>
                  <a:lnTo>
                    <a:pt x="292042" y="261453"/>
                  </a:lnTo>
                  <a:lnTo>
                    <a:pt x="227938" y="305256"/>
                  </a:lnTo>
                  <a:lnTo>
                    <a:pt x="191602" y="336440"/>
                  </a:lnTo>
                  <a:lnTo>
                    <a:pt x="158100" y="370630"/>
                  </a:lnTo>
                  <a:lnTo>
                    <a:pt x="127748" y="407561"/>
                  </a:lnTo>
                  <a:lnTo>
                    <a:pt x="100866" y="446970"/>
                  </a:lnTo>
                  <a:lnTo>
                    <a:pt x="76410" y="487825"/>
                  </a:lnTo>
                  <a:lnTo>
                    <a:pt x="54441" y="529937"/>
                  </a:lnTo>
                  <a:lnTo>
                    <a:pt x="34671" y="573070"/>
                  </a:lnTo>
                  <a:lnTo>
                    <a:pt x="16808" y="616982"/>
                  </a:lnTo>
                  <a:lnTo>
                    <a:pt x="0" y="663068"/>
                  </a:lnTo>
                  <a:lnTo>
                    <a:pt x="795" y="664890"/>
                  </a:lnTo>
                  <a:lnTo>
                    <a:pt x="4094" y="666262"/>
                  </a:lnTo>
                  <a:lnTo>
                    <a:pt x="6020" y="665456"/>
                  </a:lnTo>
                  <a:lnTo>
                    <a:pt x="29234" y="609300"/>
                  </a:lnTo>
                  <a:lnTo>
                    <a:pt x="53883" y="555951"/>
                  </a:lnTo>
                  <a:lnTo>
                    <a:pt x="81390" y="504127"/>
                  </a:lnTo>
                  <a:lnTo>
                    <a:pt x="112007" y="454289"/>
                  </a:lnTo>
                  <a:lnTo>
                    <a:pt x="146309" y="407076"/>
                  </a:lnTo>
                  <a:lnTo>
                    <a:pt x="175223" y="374352"/>
                  </a:lnTo>
                  <a:lnTo>
                    <a:pt x="206571" y="344063"/>
                  </a:lnTo>
                  <a:lnTo>
                    <a:pt x="251760" y="307528"/>
                  </a:lnTo>
                  <a:lnTo>
                    <a:pt x="300548" y="275637"/>
                  </a:lnTo>
                  <a:lnTo>
                    <a:pt x="351765" y="247251"/>
                  </a:lnTo>
                  <a:lnTo>
                    <a:pt x="417421" y="213990"/>
                  </a:lnTo>
                  <a:lnTo>
                    <a:pt x="443760" y="200037"/>
                  </a:lnTo>
                  <a:lnTo>
                    <a:pt x="482320" y="177156"/>
                  </a:lnTo>
                  <a:lnTo>
                    <a:pt x="530674" y="141964"/>
                  </a:lnTo>
                  <a:lnTo>
                    <a:pt x="569593" y="106977"/>
                  </a:lnTo>
                  <a:lnTo>
                    <a:pt x="604512" y="68025"/>
                  </a:lnTo>
                  <a:lnTo>
                    <a:pt x="630496" y="31522"/>
                  </a:lnTo>
                  <a:lnTo>
                    <a:pt x="645603" y="3612"/>
                  </a:lnTo>
                  <a:lnTo>
                    <a:pt x="645048" y="1780"/>
                  </a:lnTo>
                  <a:lnTo>
                    <a:pt x="642001" y="0"/>
                  </a:lnTo>
                  <a:close/>
                </a:path>
              </a:pathLst>
            </a:custGeom>
            <a:solidFill>
              <a:srgbClr val="DCE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78291" y="9417807"/>
              <a:ext cx="24491" cy="184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139308" y="8134802"/>
              <a:ext cx="958850" cy="1297940"/>
            </a:xfrm>
            <a:custGeom>
              <a:avLst/>
              <a:gdLst/>
              <a:ahLst/>
              <a:cxnLst/>
              <a:rect l="l" t="t" r="r" b="b"/>
              <a:pathLst>
                <a:path w="958850" h="1297940">
                  <a:moveTo>
                    <a:pt x="17971" y="0"/>
                  </a:moveTo>
                  <a:lnTo>
                    <a:pt x="8124" y="1804"/>
                  </a:lnTo>
                  <a:lnTo>
                    <a:pt x="1094" y="8967"/>
                  </a:lnTo>
                  <a:lnTo>
                    <a:pt x="0" y="19823"/>
                  </a:lnTo>
                  <a:lnTo>
                    <a:pt x="10995" y="63532"/>
                  </a:lnTo>
                  <a:lnTo>
                    <a:pt x="23253" y="106842"/>
                  </a:lnTo>
                  <a:lnTo>
                    <a:pt x="37203" y="149586"/>
                  </a:lnTo>
                  <a:lnTo>
                    <a:pt x="53275" y="191598"/>
                  </a:lnTo>
                  <a:lnTo>
                    <a:pt x="75500" y="239700"/>
                  </a:lnTo>
                  <a:lnTo>
                    <a:pt x="101758" y="285778"/>
                  </a:lnTo>
                  <a:lnTo>
                    <a:pt x="132280" y="328922"/>
                  </a:lnTo>
                  <a:lnTo>
                    <a:pt x="167300" y="368218"/>
                  </a:lnTo>
                  <a:lnTo>
                    <a:pt x="207051" y="402754"/>
                  </a:lnTo>
                  <a:lnTo>
                    <a:pt x="245631" y="428557"/>
                  </a:lnTo>
                  <a:lnTo>
                    <a:pt x="286741" y="450662"/>
                  </a:lnTo>
                  <a:lnTo>
                    <a:pt x="329650" y="470065"/>
                  </a:lnTo>
                  <a:lnTo>
                    <a:pt x="373623" y="487762"/>
                  </a:lnTo>
                  <a:lnTo>
                    <a:pt x="417928" y="504748"/>
                  </a:lnTo>
                  <a:lnTo>
                    <a:pt x="461831" y="522017"/>
                  </a:lnTo>
                  <a:lnTo>
                    <a:pt x="504599" y="540567"/>
                  </a:lnTo>
                  <a:lnTo>
                    <a:pt x="545498" y="561392"/>
                  </a:lnTo>
                  <a:lnTo>
                    <a:pt x="583796" y="585486"/>
                  </a:lnTo>
                  <a:lnTo>
                    <a:pt x="618760" y="613847"/>
                  </a:lnTo>
                  <a:lnTo>
                    <a:pt x="649655" y="647469"/>
                  </a:lnTo>
                  <a:lnTo>
                    <a:pt x="677654" y="690812"/>
                  </a:lnTo>
                  <a:lnTo>
                    <a:pt x="698392" y="738030"/>
                  </a:lnTo>
                  <a:lnTo>
                    <a:pt x="713258" y="787965"/>
                  </a:lnTo>
                  <a:lnTo>
                    <a:pt x="723638" y="839460"/>
                  </a:lnTo>
                  <a:lnTo>
                    <a:pt x="730920" y="891357"/>
                  </a:lnTo>
                  <a:lnTo>
                    <a:pt x="736789" y="943268"/>
                  </a:lnTo>
                  <a:lnTo>
                    <a:pt x="743096" y="995222"/>
                  </a:lnTo>
                  <a:lnTo>
                    <a:pt x="751485" y="1046667"/>
                  </a:lnTo>
                  <a:lnTo>
                    <a:pt x="763607" y="1097051"/>
                  </a:lnTo>
                  <a:lnTo>
                    <a:pt x="781107" y="1145820"/>
                  </a:lnTo>
                  <a:lnTo>
                    <a:pt x="804358" y="1189257"/>
                  </a:lnTo>
                  <a:lnTo>
                    <a:pt x="834628" y="1228457"/>
                  </a:lnTo>
                  <a:lnTo>
                    <a:pt x="871010" y="1261123"/>
                  </a:lnTo>
                  <a:lnTo>
                    <a:pt x="912595" y="1284957"/>
                  </a:lnTo>
                  <a:lnTo>
                    <a:pt x="958473" y="1297659"/>
                  </a:lnTo>
                  <a:lnTo>
                    <a:pt x="921473" y="1264387"/>
                  </a:lnTo>
                  <a:lnTo>
                    <a:pt x="889076" y="1226708"/>
                  </a:lnTo>
                  <a:lnTo>
                    <a:pt x="861026" y="1185350"/>
                  </a:lnTo>
                  <a:lnTo>
                    <a:pt x="837066" y="1141041"/>
                  </a:lnTo>
                  <a:lnTo>
                    <a:pt x="816941" y="1094511"/>
                  </a:lnTo>
                  <a:lnTo>
                    <a:pt x="800394" y="1046487"/>
                  </a:lnTo>
                  <a:lnTo>
                    <a:pt x="787169" y="997699"/>
                  </a:lnTo>
                  <a:lnTo>
                    <a:pt x="776225" y="946010"/>
                  </a:lnTo>
                  <a:lnTo>
                    <a:pt x="767414" y="893921"/>
                  </a:lnTo>
                  <a:lnTo>
                    <a:pt x="760013" y="841563"/>
                  </a:lnTo>
                  <a:lnTo>
                    <a:pt x="746559" y="736571"/>
                  </a:lnTo>
                  <a:lnTo>
                    <a:pt x="739063" y="684200"/>
                  </a:lnTo>
                  <a:lnTo>
                    <a:pt x="730092" y="632087"/>
                  </a:lnTo>
                  <a:lnTo>
                    <a:pt x="718768" y="580170"/>
                  </a:lnTo>
                  <a:lnTo>
                    <a:pt x="704410" y="528776"/>
                  </a:lnTo>
                  <a:lnTo>
                    <a:pt x="686581" y="478613"/>
                  </a:lnTo>
                  <a:lnTo>
                    <a:pt x="664843" y="430389"/>
                  </a:lnTo>
                  <a:lnTo>
                    <a:pt x="638759" y="384813"/>
                  </a:lnTo>
                  <a:lnTo>
                    <a:pt x="607892" y="342591"/>
                  </a:lnTo>
                  <a:lnTo>
                    <a:pt x="571804" y="304432"/>
                  </a:lnTo>
                  <a:lnTo>
                    <a:pt x="532834" y="272693"/>
                  </a:lnTo>
                  <a:lnTo>
                    <a:pt x="490742" y="245569"/>
                  </a:lnTo>
                  <a:lnTo>
                    <a:pt x="446205" y="222127"/>
                  </a:lnTo>
                  <a:lnTo>
                    <a:pt x="399901" y="201438"/>
                  </a:lnTo>
                  <a:lnTo>
                    <a:pt x="352506" y="182570"/>
                  </a:lnTo>
                  <a:lnTo>
                    <a:pt x="257154" y="146573"/>
                  </a:lnTo>
                  <a:lnTo>
                    <a:pt x="206630" y="125612"/>
                  </a:lnTo>
                  <a:lnTo>
                    <a:pt x="157010" y="101609"/>
                  </a:lnTo>
                  <a:lnTo>
                    <a:pt x="109688" y="73951"/>
                  </a:lnTo>
                  <a:lnTo>
                    <a:pt x="66059" y="42025"/>
                  </a:lnTo>
                  <a:lnTo>
                    <a:pt x="27517" y="5216"/>
                  </a:lnTo>
                  <a:lnTo>
                    <a:pt x="17971" y="0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03043" y="7662666"/>
              <a:ext cx="762000" cy="1746250"/>
            </a:xfrm>
            <a:custGeom>
              <a:avLst/>
              <a:gdLst/>
              <a:ahLst/>
              <a:cxnLst/>
              <a:rect l="l" t="t" r="r" b="b"/>
              <a:pathLst>
                <a:path w="762000" h="1746250">
                  <a:moveTo>
                    <a:pt x="138224" y="97"/>
                  </a:moveTo>
                  <a:lnTo>
                    <a:pt x="98297" y="35644"/>
                  </a:lnTo>
                  <a:lnTo>
                    <a:pt x="57678" y="97534"/>
                  </a:lnTo>
                  <a:lnTo>
                    <a:pt x="20092" y="176926"/>
                  </a:lnTo>
                  <a:lnTo>
                    <a:pt x="6251" y="225891"/>
                  </a:lnTo>
                  <a:lnTo>
                    <a:pt x="0" y="276030"/>
                  </a:lnTo>
                  <a:lnTo>
                    <a:pt x="2787" y="326393"/>
                  </a:lnTo>
                  <a:lnTo>
                    <a:pt x="13788" y="370726"/>
                  </a:lnTo>
                  <a:lnTo>
                    <a:pt x="31824" y="412494"/>
                  </a:lnTo>
                  <a:lnTo>
                    <a:pt x="55692" y="451698"/>
                  </a:lnTo>
                  <a:lnTo>
                    <a:pt x="84191" y="488340"/>
                  </a:lnTo>
                  <a:lnTo>
                    <a:pt x="116121" y="522423"/>
                  </a:lnTo>
                  <a:lnTo>
                    <a:pt x="150280" y="553946"/>
                  </a:lnTo>
                  <a:lnTo>
                    <a:pt x="192994" y="589301"/>
                  </a:lnTo>
                  <a:lnTo>
                    <a:pt x="236597" y="623669"/>
                  </a:lnTo>
                  <a:lnTo>
                    <a:pt x="279825" y="658387"/>
                  </a:lnTo>
                  <a:lnTo>
                    <a:pt x="321413" y="694793"/>
                  </a:lnTo>
                  <a:lnTo>
                    <a:pt x="360096" y="734224"/>
                  </a:lnTo>
                  <a:lnTo>
                    <a:pt x="391803" y="773763"/>
                  </a:lnTo>
                  <a:lnTo>
                    <a:pt x="419385" y="816280"/>
                  </a:lnTo>
                  <a:lnTo>
                    <a:pt x="442635" y="861319"/>
                  </a:lnTo>
                  <a:lnTo>
                    <a:pt x="461346" y="908424"/>
                  </a:lnTo>
                  <a:lnTo>
                    <a:pt x="475311" y="957140"/>
                  </a:lnTo>
                  <a:lnTo>
                    <a:pt x="484322" y="1007011"/>
                  </a:lnTo>
                  <a:lnTo>
                    <a:pt x="488443" y="1057456"/>
                  </a:lnTo>
                  <a:lnTo>
                    <a:pt x="488591" y="1108030"/>
                  </a:lnTo>
                  <a:lnTo>
                    <a:pt x="485859" y="1158688"/>
                  </a:lnTo>
                  <a:lnTo>
                    <a:pt x="481338" y="1209386"/>
                  </a:lnTo>
                  <a:lnTo>
                    <a:pt x="476120" y="1260078"/>
                  </a:lnTo>
                  <a:lnTo>
                    <a:pt x="471297" y="1310719"/>
                  </a:lnTo>
                  <a:lnTo>
                    <a:pt x="468038" y="1361665"/>
                  </a:lnTo>
                  <a:lnTo>
                    <a:pt x="467431" y="1412903"/>
                  </a:lnTo>
                  <a:lnTo>
                    <a:pt x="470460" y="1463824"/>
                  </a:lnTo>
                  <a:lnTo>
                    <a:pt x="478112" y="1513817"/>
                  </a:lnTo>
                  <a:lnTo>
                    <a:pt x="491371" y="1562270"/>
                  </a:lnTo>
                  <a:lnTo>
                    <a:pt x="511222" y="1608574"/>
                  </a:lnTo>
                  <a:lnTo>
                    <a:pt x="538938" y="1651071"/>
                  </a:lnTo>
                  <a:lnTo>
                    <a:pt x="574338" y="1687915"/>
                  </a:lnTo>
                  <a:lnTo>
                    <a:pt x="615711" y="1717222"/>
                  </a:lnTo>
                  <a:lnTo>
                    <a:pt x="661346" y="1737107"/>
                  </a:lnTo>
                  <a:lnTo>
                    <a:pt x="709531" y="1745686"/>
                  </a:lnTo>
                  <a:lnTo>
                    <a:pt x="758555" y="1741072"/>
                  </a:lnTo>
                  <a:lnTo>
                    <a:pt x="759895" y="1740758"/>
                  </a:lnTo>
                  <a:lnTo>
                    <a:pt x="760953" y="1739732"/>
                  </a:lnTo>
                  <a:lnTo>
                    <a:pt x="761968" y="1736193"/>
                  </a:lnTo>
                  <a:lnTo>
                    <a:pt x="760482" y="1733942"/>
                  </a:lnTo>
                  <a:lnTo>
                    <a:pt x="758188" y="1733617"/>
                  </a:lnTo>
                  <a:lnTo>
                    <a:pt x="712125" y="1721667"/>
                  </a:lnTo>
                  <a:lnTo>
                    <a:pt x="669468" y="1700531"/>
                  </a:lnTo>
                  <a:lnTo>
                    <a:pt x="631031" y="1671719"/>
                  </a:lnTo>
                  <a:lnTo>
                    <a:pt x="597626" y="1636742"/>
                  </a:lnTo>
                  <a:lnTo>
                    <a:pt x="570069" y="1597108"/>
                  </a:lnTo>
                  <a:lnTo>
                    <a:pt x="548213" y="1553536"/>
                  </a:lnTo>
                  <a:lnTo>
                    <a:pt x="531775" y="1507662"/>
                  </a:lnTo>
                  <a:lnTo>
                    <a:pt x="520039" y="1460134"/>
                  </a:lnTo>
                  <a:lnTo>
                    <a:pt x="512289" y="1411596"/>
                  </a:lnTo>
                  <a:lnTo>
                    <a:pt x="507809" y="1362697"/>
                  </a:lnTo>
                  <a:lnTo>
                    <a:pt x="505818" y="1311462"/>
                  </a:lnTo>
                  <a:lnTo>
                    <a:pt x="506028" y="1260248"/>
                  </a:lnTo>
                  <a:lnTo>
                    <a:pt x="508018" y="1209048"/>
                  </a:lnTo>
                  <a:lnTo>
                    <a:pt x="511368" y="1157855"/>
                  </a:lnTo>
                  <a:lnTo>
                    <a:pt x="515654" y="1106661"/>
                  </a:lnTo>
                  <a:lnTo>
                    <a:pt x="525353" y="1004248"/>
                  </a:lnTo>
                  <a:lnTo>
                    <a:pt x="529922" y="953015"/>
                  </a:lnTo>
                  <a:lnTo>
                    <a:pt x="533743" y="901754"/>
                  </a:lnTo>
                  <a:lnTo>
                    <a:pt x="536394" y="850461"/>
                  </a:lnTo>
                  <a:lnTo>
                    <a:pt x="537343" y="798870"/>
                  </a:lnTo>
                  <a:lnTo>
                    <a:pt x="536120" y="746966"/>
                  </a:lnTo>
                  <a:lnTo>
                    <a:pt x="532409" y="695115"/>
                  </a:lnTo>
                  <a:lnTo>
                    <a:pt x="525895" y="643683"/>
                  </a:lnTo>
                  <a:lnTo>
                    <a:pt x="516261" y="593035"/>
                  </a:lnTo>
                  <a:lnTo>
                    <a:pt x="503191" y="543538"/>
                  </a:lnTo>
                  <a:lnTo>
                    <a:pt x="486370" y="495555"/>
                  </a:lnTo>
                  <a:lnTo>
                    <a:pt x="465480" y="449455"/>
                  </a:lnTo>
                  <a:lnTo>
                    <a:pt x="440205" y="405601"/>
                  </a:lnTo>
                  <a:lnTo>
                    <a:pt x="410230" y="364360"/>
                  </a:lnTo>
                  <a:lnTo>
                    <a:pt x="376956" y="327314"/>
                  </a:lnTo>
                  <a:lnTo>
                    <a:pt x="341133" y="292634"/>
                  </a:lnTo>
                  <a:lnTo>
                    <a:pt x="304224" y="258943"/>
                  </a:lnTo>
                  <a:lnTo>
                    <a:pt x="267692" y="224865"/>
                  </a:lnTo>
                  <a:lnTo>
                    <a:pt x="233000" y="189025"/>
                  </a:lnTo>
                  <a:lnTo>
                    <a:pt x="202206" y="150219"/>
                  </a:lnTo>
                  <a:lnTo>
                    <a:pt x="176624" y="107519"/>
                  </a:lnTo>
                  <a:lnTo>
                    <a:pt x="158445" y="62021"/>
                  </a:lnTo>
                  <a:lnTo>
                    <a:pt x="149861" y="14821"/>
                  </a:lnTo>
                  <a:lnTo>
                    <a:pt x="146144" y="5310"/>
                  </a:lnTo>
                  <a:lnTo>
                    <a:pt x="138224" y="97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29060" y="7806638"/>
              <a:ext cx="381635" cy="775970"/>
            </a:xfrm>
            <a:custGeom>
              <a:avLst/>
              <a:gdLst/>
              <a:ahLst/>
              <a:cxnLst/>
              <a:rect l="l" t="t" r="r" b="b"/>
              <a:pathLst>
                <a:path w="381634" h="775970">
                  <a:moveTo>
                    <a:pt x="4083" y="0"/>
                  </a:moveTo>
                  <a:lnTo>
                    <a:pt x="1088" y="366"/>
                  </a:lnTo>
                  <a:lnTo>
                    <a:pt x="0" y="1759"/>
                  </a:lnTo>
                  <a:lnTo>
                    <a:pt x="2365" y="17202"/>
                  </a:lnTo>
                  <a:lnTo>
                    <a:pt x="13318" y="57558"/>
                  </a:lnTo>
                  <a:lnTo>
                    <a:pt x="28657" y="96450"/>
                  </a:lnTo>
                  <a:lnTo>
                    <a:pt x="51243" y="139699"/>
                  </a:lnTo>
                  <a:lnTo>
                    <a:pt x="77976" y="180539"/>
                  </a:lnTo>
                  <a:lnTo>
                    <a:pt x="117698" y="229083"/>
                  </a:lnTo>
                  <a:lnTo>
                    <a:pt x="171136" y="283195"/>
                  </a:lnTo>
                  <a:lnTo>
                    <a:pt x="190436" y="302712"/>
                  </a:lnTo>
                  <a:lnTo>
                    <a:pt x="227686" y="342783"/>
                  </a:lnTo>
                  <a:lnTo>
                    <a:pt x="261772" y="385285"/>
                  </a:lnTo>
                  <a:lnTo>
                    <a:pt x="291318" y="430883"/>
                  </a:lnTo>
                  <a:lnTo>
                    <a:pt x="310374" y="466909"/>
                  </a:lnTo>
                  <a:lnTo>
                    <a:pt x="326534" y="504393"/>
                  </a:lnTo>
                  <a:lnTo>
                    <a:pt x="339639" y="543123"/>
                  </a:lnTo>
                  <a:lnTo>
                    <a:pt x="350240" y="582711"/>
                  </a:lnTo>
                  <a:lnTo>
                    <a:pt x="360872" y="636406"/>
                  </a:lnTo>
                  <a:lnTo>
                    <a:pt x="371653" y="717988"/>
                  </a:lnTo>
                  <a:lnTo>
                    <a:pt x="375883" y="774353"/>
                  </a:lnTo>
                  <a:lnTo>
                    <a:pt x="377129" y="775505"/>
                  </a:lnTo>
                  <a:lnTo>
                    <a:pt x="380176" y="775442"/>
                  </a:lnTo>
                  <a:lnTo>
                    <a:pt x="381412" y="774164"/>
                  </a:lnTo>
                  <a:lnTo>
                    <a:pt x="379139" y="717418"/>
                  </a:lnTo>
                  <a:lnTo>
                    <a:pt x="374289" y="662304"/>
                  </a:lnTo>
                  <a:lnTo>
                    <a:pt x="366199" y="607520"/>
                  </a:lnTo>
                  <a:lnTo>
                    <a:pt x="354240" y="553323"/>
                  </a:lnTo>
                  <a:lnTo>
                    <a:pt x="338061" y="500094"/>
                  </a:lnTo>
                  <a:lnTo>
                    <a:pt x="316050" y="448869"/>
                  </a:lnTo>
                  <a:lnTo>
                    <a:pt x="288609" y="400273"/>
                  </a:lnTo>
                  <a:lnTo>
                    <a:pt x="256138" y="354931"/>
                  </a:lnTo>
                  <a:lnTo>
                    <a:pt x="219816" y="312846"/>
                  </a:lnTo>
                  <a:lnTo>
                    <a:pt x="181460" y="272913"/>
                  </a:lnTo>
                  <a:lnTo>
                    <a:pt x="142655" y="233877"/>
                  </a:lnTo>
                  <a:lnTo>
                    <a:pt x="123901" y="214140"/>
                  </a:lnTo>
                  <a:lnTo>
                    <a:pt x="89191" y="172246"/>
                  </a:lnTo>
                  <a:lnTo>
                    <a:pt x="58657" y="127231"/>
                  </a:lnTo>
                  <a:lnTo>
                    <a:pt x="38760" y="91600"/>
                  </a:lnTo>
                  <a:lnTo>
                    <a:pt x="21936" y="54385"/>
                  </a:lnTo>
                  <a:lnTo>
                    <a:pt x="8893" y="15711"/>
                  </a:lnTo>
                  <a:lnTo>
                    <a:pt x="5413" y="973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DCE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70723" y="8827242"/>
              <a:ext cx="1214755" cy="958850"/>
            </a:xfrm>
            <a:custGeom>
              <a:avLst/>
              <a:gdLst/>
              <a:ahLst/>
              <a:cxnLst/>
              <a:rect l="l" t="t" r="r" b="b"/>
              <a:pathLst>
                <a:path w="1214754" h="958850">
                  <a:moveTo>
                    <a:pt x="1214247" y="947610"/>
                  </a:moveTo>
                  <a:lnTo>
                    <a:pt x="1210360" y="939380"/>
                  </a:lnTo>
                  <a:lnTo>
                    <a:pt x="1182687" y="937945"/>
                  </a:lnTo>
                  <a:lnTo>
                    <a:pt x="1155623" y="935431"/>
                  </a:lnTo>
                  <a:lnTo>
                    <a:pt x="1087501" y="924344"/>
                  </a:lnTo>
                  <a:lnTo>
                    <a:pt x="1049045" y="914742"/>
                  </a:lnTo>
                  <a:lnTo>
                    <a:pt x="1009408" y="901763"/>
                  </a:lnTo>
                  <a:lnTo>
                    <a:pt x="969899" y="884885"/>
                  </a:lnTo>
                  <a:lnTo>
                    <a:pt x="931811" y="863612"/>
                  </a:lnTo>
                  <a:lnTo>
                    <a:pt x="896454" y="837412"/>
                  </a:lnTo>
                  <a:lnTo>
                    <a:pt x="865149" y="805802"/>
                  </a:lnTo>
                  <a:lnTo>
                    <a:pt x="839190" y="768261"/>
                  </a:lnTo>
                  <a:lnTo>
                    <a:pt x="819899" y="724268"/>
                  </a:lnTo>
                  <a:lnTo>
                    <a:pt x="808558" y="673328"/>
                  </a:lnTo>
                  <a:lnTo>
                    <a:pt x="806500" y="614934"/>
                  </a:lnTo>
                  <a:lnTo>
                    <a:pt x="814324" y="468350"/>
                  </a:lnTo>
                  <a:lnTo>
                    <a:pt x="817156" y="407619"/>
                  </a:lnTo>
                  <a:lnTo>
                    <a:pt x="818400" y="354063"/>
                  </a:lnTo>
                  <a:lnTo>
                    <a:pt x="817384" y="306806"/>
                  </a:lnTo>
                  <a:lnTo>
                    <a:pt x="813485" y="264947"/>
                  </a:lnTo>
                  <a:lnTo>
                    <a:pt x="794385" y="193916"/>
                  </a:lnTo>
                  <a:lnTo>
                    <a:pt x="755853" y="133845"/>
                  </a:lnTo>
                  <a:lnTo>
                    <a:pt x="727684" y="105702"/>
                  </a:lnTo>
                  <a:lnTo>
                    <a:pt x="692696" y="77647"/>
                  </a:lnTo>
                  <a:lnTo>
                    <a:pt x="640765" y="44284"/>
                  </a:lnTo>
                  <a:lnTo>
                    <a:pt x="590524" y="20866"/>
                  </a:lnTo>
                  <a:lnTo>
                    <a:pt x="542112" y="6426"/>
                  </a:lnTo>
                  <a:lnTo>
                    <a:pt x="495630" y="0"/>
                  </a:lnTo>
                  <a:lnTo>
                    <a:pt x="451205" y="609"/>
                  </a:lnTo>
                  <a:lnTo>
                    <a:pt x="408978" y="7277"/>
                  </a:lnTo>
                  <a:lnTo>
                    <a:pt x="369049" y="19050"/>
                  </a:lnTo>
                  <a:lnTo>
                    <a:pt x="331571" y="34950"/>
                  </a:lnTo>
                  <a:lnTo>
                    <a:pt x="324840" y="38227"/>
                  </a:lnTo>
                  <a:lnTo>
                    <a:pt x="327190" y="48590"/>
                  </a:lnTo>
                  <a:lnTo>
                    <a:pt x="334670" y="48564"/>
                  </a:lnTo>
                  <a:lnTo>
                    <a:pt x="366890" y="49415"/>
                  </a:lnTo>
                  <a:lnTo>
                    <a:pt x="406222" y="53111"/>
                  </a:lnTo>
                  <a:lnTo>
                    <a:pt x="449554" y="61074"/>
                  </a:lnTo>
                  <a:lnTo>
                    <a:pt x="493801" y="74752"/>
                  </a:lnTo>
                  <a:lnTo>
                    <a:pt x="535876" y="95567"/>
                  </a:lnTo>
                  <a:lnTo>
                    <a:pt x="572681" y="124929"/>
                  </a:lnTo>
                  <a:lnTo>
                    <a:pt x="601129" y="164287"/>
                  </a:lnTo>
                  <a:lnTo>
                    <a:pt x="627151" y="233502"/>
                  </a:lnTo>
                  <a:lnTo>
                    <a:pt x="637844" y="275272"/>
                  </a:lnTo>
                  <a:lnTo>
                    <a:pt x="647661" y="320700"/>
                  </a:lnTo>
                  <a:lnTo>
                    <a:pt x="657098" y="368973"/>
                  </a:lnTo>
                  <a:lnTo>
                    <a:pt x="666673" y="419252"/>
                  </a:lnTo>
                  <a:lnTo>
                    <a:pt x="676871" y="470712"/>
                  </a:lnTo>
                  <a:lnTo>
                    <a:pt x="688200" y="522528"/>
                  </a:lnTo>
                  <a:lnTo>
                    <a:pt x="701154" y="573874"/>
                  </a:lnTo>
                  <a:lnTo>
                    <a:pt x="716241" y="623912"/>
                  </a:lnTo>
                  <a:lnTo>
                    <a:pt x="733945" y="671842"/>
                  </a:lnTo>
                  <a:lnTo>
                    <a:pt x="754786" y="716800"/>
                  </a:lnTo>
                  <a:lnTo>
                    <a:pt x="779259" y="757986"/>
                  </a:lnTo>
                  <a:lnTo>
                    <a:pt x="807859" y="794562"/>
                  </a:lnTo>
                  <a:lnTo>
                    <a:pt x="854544" y="841095"/>
                  </a:lnTo>
                  <a:lnTo>
                    <a:pt x="857656" y="843572"/>
                  </a:lnTo>
                  <a:lnTo>
                    <a:pt x="776922" y="789165"/>
                  </a:lnTo>
                  <a:lnTo>
                    <a:pt x="673684" y="623671"/>
                  </a:lnTo>
                  <a:lnTo>
                    <a:pt x="655904" y="568693"/>
                  </a:lnTo>
                  <a:lnTo>
                    <a:pt x="637476" y="514197"/>
                  </a:lnTo>
                  <a:lnTo>
                    <a:pt x="618337" y="460667"/>
                  </a:lnTo>
                  <a:lnTo>
                    <a:pt x="598398" y="408622"/>
                  </a:lnTo>
                  <a:lnTo>
                    <a:pt x="577621" y="358521"/>
                  </a:lnTo>
                  <a:lnTo>
                    <a:pt x="555929" y="310883"/>
                  </a:lnTo>
                  <a:lnTo>
                    <a:pt x="533247" y="266204"/>
                  </a:lnTo>
                  <a:lnTo>
                    <a:pt x="509524" y="224942"/>
                  </a:lnTo>
                  <a:lnTo>
                    <a:pt x="484682" y="187629"/>
                  </a:lnTo>
                  <a:lnTo>
                    <a:pt x="458660" y="154724"/>
                  </a:lnTo>
                  <a:lnTo>
                    <a:pt x="431393" y="126746"/>
                  </a:lnTo>
                  <a:lnTo>
                    <a:pt x="372859" y="87503"/>
                  </a:lnTo>
                  <a:lnTo>
                    <a:pt x="308546" y="73825"/>
                  </a:lnTo>
                  <a:lnTo>
                    <a:pt x="243090" y="81749"/>
                  </a:lnTo>
                  <a:lnTo>
                    <a:pt x="190182" y="102235"/>
                  </a:lnTo>
                  <a:lnTo>
                    <a:pt x="148488" y="131686"/>
                  </a:lnTo>
                  <a:lnTo>
                    <a:pt x="116636" y="166547"/>
                  </a:lnTo>
                  <a:lnTo>
                    <a:pt x="93281" y="203225"/>
                  </a:lnTo>
                  <a:lnTo>
                    <a:pt x="77063" y="238125"/>
                  </a:lnTo>
                  <a:lnTo>
                    <a:pt x="66611" y="267690"/>
                  </a:lnTo>
                  <a:lnTo>
                    <a:pt x="51168" y="308254"/>
                  </a:lnTo>
                  <a:lnTo>
                    <a:pt x="34099" y="340575"/>
                  </a:lnTo>
                  <a:lnTo>
                    <a:pt x="17373" y="365023"/>
                  </a:lnTo>
                  <a:lnTo>
                    <a:pt x="2971" y="382003"/>
                  </a:lnTo>
                  <a:lnTo>
                    <a:pt x="0" y="387502"/>
                  </a:lnTo>
                  <a:lnTo>
                    <a:pt x="51511" y="413016"/>
                  </a:lnTo>
                  <a:lnTo>
                    <a:pt x="87185" y="413816"/>
                  </a:lnTo>
                  <a:lnTo>
                    <a:pt x="117563" y="406539"/>
                  </a:lnTo>
                  <a:lnTo>
                    <a:pt x="145249" y="393090"/>
                  </a:lnTo>
                  <a:lnTo>
                    <a:pt x="172808" y="375399"/>
                  </a:lnTo>
                  <a:lnTo>
                    <a:pt x="202857" y="355358"/>
                  </a:lnTo>
                  <a:lnTo>
                    <a:pt x="237972" y="334886"/>
                  </a:lnTo>
                  <a:lnTo>
                    <a:pt x="280758" y="315912"/>
                  </a:lnTo>
                  <a:lnTo>
                    <a:pt x="333794" y="300329"/>
                  </a:lnTo>
                  <a:lnTo>
                    <a:pt x="368909" y="296862"/>
                  </a:lnTo>
                  <a:lnTo>
                    <a:pt x="400799" y="302361"/>
                  </a:lnTo>
                  <a:lnTo>
                    <a:pt x="456615" y="336677"/>
                  </a:lnTo>
                  <a:lnTo>
                    <a:pt x="504774" y="395998"/>
                  </a:lnTo>
                  <a:lnTo>
                    <a:pt x="527088" y="432752"/>
                  </a:lnTo>
                  <a:lnTo>
                    <a:pt x="548805" y="473036"/>
                  </a:lnTo>
                  <a:lnTo>
                    <a:pt x="570369" y="515924"/>
                  </a:lnTo>
                  <a:lnTo>
                    <a:pt x="592239" y="560514"/>
                  </a:lnTo>
                  <a:lnTo>
                    <a:pt x="614819" y="605891"/>
                  </a:lnTo>
                  <a:lnTo>
                    <a:pt x="638594" y="651141"/>
                  </a:lnTo>
                  <a:lnTo>
                    <a:pt x="663968" y="695363"/>
                  </a:lnTo>
                  <a:lnTo>
                    <a:pt x="691400" y="737641"/>
                  </a:lnTo>
                  <a:lnTo>
                    <a:pt x="721334" y="777062"/>
                  </a:lnTo>
                  <a:lnTo>
                    <a:pt x="816775" y="885888"/>
                  </a:lnTo>
                  <a:lnTo>
                    <a:pt x="897420" y="940790"/>
                  </a:lnTo>
                  <a:lnTo>
                    <a:pt x="1007262" y="958583"/>
                  </a:lnTo>
                  <a:lnTo>
                    <a:pt x="1189558" y="956017"/>
                  </a:lnTo>
                  <a:lnTo>
                    <a:pt x="1205433" y="957122"/>
                  </a:lnTo>
                  <a:lnTo>
                    <a:pt x="1208303" y="955789"/>
                  </a:lnTo>
                  <a:lnTo>
                    <a:pt x="1210068" y="953363"/>
                  </a:lnTo>
                  <a:lnTo>
                    <a:pt x="1214247" y="947610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94288" y="9362075"/>
              <a:ext cx="1170940" cy="460375"/>
            </a:xfrm>
            <a:custGeom>
              <a:avLst/>
              <a:gdLst/>
              <a:ahLst/>
              <a:cxnLst/>
              <a:rect l="l" t="t" r="r" b="b"/>
              <a:pathLst>
                <a:path w="1170940" h="460375">
                  <a:moveTo>
                    <a:pt x="252208" y="0"/>
                  </a:moveTo>
                  <a:lnTo>
                    <a:pt x="212152" y="332"/>
                  </a:lnTo>
                  <a:lnTo>
                    <a:pt x="171111" y="5176"/>
                  </a:lnTo>
                  <a:lnTo>
                    <a:pt x="116261" y="24663"/>
                  </a:lnTo>
                  <a:lnTo>
                    <a:pt x="72762" y="58576"/>
                  </a:lnTo>
                  <a:lnTo>
                    <a:pt x="39596" y="100363"/>
                  </a:lnTo>
                  <a:lnTo>
                    <a:pt x="15747" y="143471"/>
                  </a:lnTo>
                  <a:lnTo>
                    <a:pt x="195" y="181349"/>
                  </a:lnTo>
                  <a:lnTo>
                    <a:pt x="0" y="188159"/>
                  </a:lnTo>
                  <a:lnTo>
                    <a:pt x="3532" y="193349"/>
                  </a:lnTo>
                  <a:lnTo>
                    <a:pt x="9292" y="195707"/>
                  </a:lnTo>
                  <a:lnTo>
                    <a:pt x="15776" y="194018"/>
                  </a:lnTo>
                  <a:lnTo>
                    <a:pt x="47889" y="178664"/>
                  </a:lnTo>
                  <a:lnTo>
                    <a:pt x="82699" y="171757"/>
                  </a:lnTo>
                  <a:lnTo>
                    <a:pt x="158925" y="179519"/>
                  </a:lnTo>
                  <a:lnTo>
                    <a:pt x="199598" y="192307"/>
                  </a:lnTo>
                  <a:lnTo>
                    <a:pt x="241482" y="209777"/>
                  </a:lnTo>
                  <a:lnTo>
                    <a:pt x="284208" y="230988"/>
                  </a:lnTo>
                  <a:lnTo>
                    <a:pt x="327402" y="254998"/>
                  </a:lnTo>
                  <a:lnTo>
                    <a:pt x="370695" y="280867"/>
                  </a:lnTo>
                  <a:lnTo>
                    <a:pt x="413714" y="307654"/>
                  </a:lnTo>
                  <a:lnTo>
                    <a:pt x="456088" y="334416"/>
                  </a:lnTo>
                  <a:lnTo>
                    <a:pt x="497446" y="360213"/>
                  </a:lnTo>
                  <a:lnTo>
                    <a:pt x="537418" y="384103"/>
                  </a:lnTo>
                  <a:lnTo>
                    <a:pt x="575630" y="405146"/>
                  </a:lnTo>
                  <a:lnTo>
                    <a:pt x="611714" y="422399"/>
                  </a:lnTo>
                  <a:lnTo>
                    <a:pt x="698017" y="447376"/>
                  </a:lnTo>
                  <a:lnTo>
                    <a:pt x="756518" y="455219"/>
                  </a:lnTo>
                  <a:lnTo>
                    <a:pt x="818550" y="459167"/>
                  </a:lnTo>
                  <a:lnTo>
                    <a:pt x="881865" y="459939"/>
                  </a:lnTo>
                  <a:lnTo>
                    <a:pt x="944215" y="458252"/>
                  </a:lnTo>
                  <a:lnTo>
                    <a:pt x="1003350" y="454824"/>
                  </a:lnTo>
                  <a:lnTo>
                    <a:pt x="1057024" y="450373"/>
                  </a:lnTo>
                  <a:lnTo>
                    <a:pt x="1102987" y="445615"/>
                  </a:lnTo>
                  <a:lnTo>
                    <a:pt x="1167657" y="437351"/>
                  </a:lnTo>
                  <a:lnTo>
                    <a:pt x="1170630" y="432283"/>
                  </a:lnTo>
                  <a:lnTo>
                    <a:pt x="1167646" y="423938"/>
                  </a:lnTo>
                  <a:lnTo>
                    <a:pt x="1164034" y="421781"/>
                  </a:lnTo>
                  <a:lnTo>
                    <a:pt x="1160317" y="422409"/>
                  </a:lnTo>
                  <a:lnTo>
                    <a:pt x="1137948" y="424876"/>
                  </a:lnTo>
                  <a:lnTo>
                    <a:pt x="1072807" y="424830"/>
                  </a:lnTo>
                  <a:lnTo>
                    <a:pt x="1032042" y="421540"/>
                  </a:lnTo>
                  <a:lnTo>
                    <a:pt x="987152" y="415553"/>
                  </a:lnTo>
                  <a:lnTo>
                    <a:pt x="939141" y="406483"/>
                  </a:lnTo>
                  <a:lnTo>
                    <a:pt x="889012" y="393939"/>
                  </a:lnTo>
                  <a:lnTo>
                    <a:pt x="837770" y="377533"/>
                  </a:lnTo>
                  <a:lnTo>
                    <a:pt x="786418" y="356878"/>
                  </a:lnTo>
                  <a:lnTo>
                    <a:pt x="735961" y="331584"/>
                  </a:lnTo>
                  <a:lnTo>
                    <a:pt x="687400" y="301263"/>
                  </a:lnTo>
                  <a:lnTo>
                    <a:pt x="641742" y="265527"/>
                  </a:lnTo>
                  <a:lnTo>
                    <a:pt x="599988" y="223986"/>
                  </a:lnTo>
                  <a:lnTo>
                    <a:pt x="548979" y="168953"/>
                  </a:lnTo>
                  <a:lnTo>
                    <a:pt x="501169" y="122716"/>
                  </a:lnTo>
                  <a:lnTo>
                    <a:pt x="456035" y="84739"/>
                  </a:lnTo>
                  <a:lnTo>
                    <a:pt x="413055" y="54485"/>
                  </a:lnTo>
                  <a:lnTo>
                    <a:pt x="371704" y="31420"/>
                  </a:lnTo>
                  <a:lnTo>
                    <a:pt x="331462" y="15008"/>
                  </a:lnTo>
                  <a:lnTo>
                    <a:pt x="291804" y="4713"/>
                  </a:lnTo>
                  <a:lnTo>
                    <a:pt x="252208" y="0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85786" y="8924220"/>
              <a:ext cx="1146175" cy="883285"/>
            </a:xfrm>
            <a:custGeom>
              <a:avLst/>
              <a:gdLst/>
              <a:ahLst/>
              <a:cxnLst/>
              <a:rect l="l" t="t" r="r" b="b"/>
              <a:pathLst>
                <a:path w="1146175" h="883284">
                  <a:moveTo>
                    <a:pt x="547166" y="270344"/>
                  </a:moveTo>
                  <a:lnTo>
                    <a:pt x="530733" y="234556"/>
                  </a:lnTo>
                  <a:lnTo>
                    <a:pt x="507606" y="189484"/>
                  </a:lnTo>
                  <a:lnTo>
                    <a:pt x="471017" y="129921"/>
                  </a:lnTo>
                  <a:lnTo>
                    <a:pt x="426935" y="75044"/>
                  </a:lnTo>
                  <a:lnTo>
                    <a:pt x="388670" y="40182"/>
                  </a:lnTo>
                  <a:lnTo>
                    <a:pt x="355612" y="18821"/>
                  </a:lnTo>
                  <a:lnTo>
                    <a:pt x="318312" y="4610"/>
                  </a:lnTo>
                  <a:lnTo>
                    <a:pt x="296151" y="1016"/>
                  </a:lnTo>
                  <a:lnTo>
                    <a:pt x="287172" y="0"/>
                  </a:lnTo>
                  <a:lnTo>
                    <a:pt x="269087" y="673"/>
                  </a:lnTo>
                  <a:lnTo>
                    <a:pt x="264655" y="1562"/>
                  </a:lnTo>
                  <a:lnTo>
                    <a:pt x="253479" y="3263"/>
                  </a:lnTo>
                  <a:lnTo>
                    <a:pt x="238302" y="7581"/>
                  </a:lnTo>
                  <a:lnTo>
                    <a:pt x="221653" y="14236"/>
                  </a:lnTo>
                  <a:lnTo>
                    <a:pt x="217830" y="16560"/>
                  </a:lnTo>
                  <a:lnTo>
                    <a:pt x="213829" y="18529"/>
                  </a:lnTo>
                  <a:lnTo>
                    <a:pt x="181140" y="41135"/>
                  </a:lnTo>
                  <a:lnTo>
                    <a:pt x="153606" y="69227"/>
                  </a:lnTo>
                  <a:lnTo>
                    <a:pt x="131076" y="101168"/>
                  </a:lnTo>
                  <a:lnTo>
                    <a:pt x="113538" y="136118"/>
                  </a:lnTo>
                  <a:lnTo>
                    <a:pt x="100304" y="181127"/>
                  </a:lnTo>
                  <a:lnTo>
                    <a:pt x="99110" y="185000"/>
                  </a:lnTo>
                  <a:lnTo>
                    <a:pt x="78727" y="228815"/>
                  </a:lnTo>
                  <a:lnTo>
                    <a:pt x="45707" y="264134"/>
                  </a:lnTo>
                  <a:lnTo>
                    <a:pt x="24879" y="276961"/>
                  </a:lnTo>
                  <a:lnTo>
                    <a:pt x="17614" y="280631"/>
                  </a:lnTo>
                  <a:lnTo>
                    <a:pt x="9817" y="283743"/>
                  </a:lnTo>
                  <a:lnTo>
                    <a:pt x="2006" y="285572"/>
                  </a:lnTo>
                  <a:lnTo>
                    <a:pt x="711" y="285877"/>
                  </a:lnTo>
                  <a:lnTo>
                    <a:pt x="0" y="286918"/>
                  </a:lnTo>
                  <a:lnTo>
                    <a:pt x="342" y="289191"/>
                  </a:lnTo>
                  <a:lnTo>
                    <a:pt x="1435" y="290004"/>
                  </a:lnTo>
                  <a:lnTo>
                    <a:pt x="50647" y="271297"/>
                  </a:lnTo>
                  <a:lnTo>
                    <a:pt x="88607" y="235788"/>
                  </a:lnTo>
                  <a:lnTo>
                    <a:pt x="108051" y="201790"/>
                  </a:lnTo>
                  <a:lnTo>
                    <a:pt x="115620" y="181419"/>
                  </a:lnTo>
                  <a:lnTo>
                    <a:pt x="122224" y="159397"/>
                  </a:lnTo>
                  <a:lnTo>
                    <a:pt x="139928" y="120967"/>
                  </a:lnTo>
                  <a:lnTo>
                    <a:pt x="167894" y="81280"/>
                  </a:lnTo>
                  <a:lnTo>
                    <a:pt x="203034" y="48488"/>
                  </a:lnTo>
                  <a:lnTo>
                    <a:pt x="226669" y="34112"/>
                  </a:lnTo>
                  <a:lnTo>
                    <a:pt x="230060" y="32054"/>
                  </a:lnTo>
                  <a:lnTo>
                    <a:pt x="244652" y="26377"/>
                  </a:lnTo>
                  <a:lnTo>
                    <a:pt x="257759" y="22644"/>
                  </a:lnTo>
                  <a:lnTo>
                    <a:pt x="267347" y="21170"/>
                  </a:lnTo>
                  <a:lnTo>
                    <a:pt x="271170" y="20345"/>
                  </a:lnTo>
                  <a:lnTo>
                    <a:pt x="275043" y="20307"/>
                  </a:lnTo>
                  <a:lnTo>
                    <a:pt x="286677" y="19672"/>
                  </a:lnTo>
                  <a:lnTo>
                    <a:pt x="294424" y="20574"/>
                  </a:lnTo>
                  <a:lnTo>
                    <a:pt x="298323" y="20624"/>
                  </a:lnTo>
                  <a:lnTo>
                    <a:pt x="315607" y="23850"/>
                  </a:lnTo>
                  <a:lnTo>
                    <a:pt x="332498" y="29235"/>
                  </a:lnTo>
                  <a:lnTo>
                    <a:pt x="336042" y="31064"/>
                  </a:lnTo>
                  <a:lnTo>
                    <a:pt x="350532" y="37579"/>
                  </a:lnTo>
                  <a:lnTo>
                    <a:pt x="353898" y="39827"/>
                  </a:lnTo>
                  <a:lnTo>
                    <a:pt x="357416" y="41744"/>
                  </a:lnTo>
                  <a:lnTo>
                    <a:pt x="377621" y="54978"/>
                  </a:lnTo>
                  <a:lnTo>
                    <a:pt x="414489" y="87096"/>
                  </a:lnTo>
                  <a:lnTo>
                    <a:pt x="447281" y="124091"/>
                  </a:lnTo>
                  <a:lnTo>
                    <a:pt x="477088" y="163995"/>
                  </a:lnTo>
                  <a:lnTo>
                    <a:pt x="521601" y="234607"/>
                  </a:lnTo>
                  <a:lnTo>
                    <a:pt x="525310" y="242125"/>
                  </a:lnTo>
                  <a:lnTo>
                    <a:pt x="542531" y="272605"/>
                  </a:lnTo>
                  <a:lnTo>
                    <a:pt x="544004" y="273113"/>
                  </a:lnTo>
                  <a:lnTo>
                    <a:pt x="546595" y="271907"/>
                  </a:lnTo>
                  <a:lnTo>
                    <a:pt x="547166" y="270344"/>
                  </a:lnTo>
                  <a:close/>
                </a:path>
                <a:path w="1146175" h="883284">
                  <a:moveTo>
                    <a:pt x="1146136" y="875766"/>
                  </a:moveTo>
                  <a:lnTo>
                    <a:pt x="1146086" y="873620"/>
                  </a:lnTo>
                  <a:lnTo>
                    <a:pt x="1145184" y="872744"/>
                  </a:lnTo>
                  <a:lnTo>
                    <a:pt x="1071041" y="873988"/>
                  </a:lnTo>
                  <a:lnTo>
                    <a:pt x="1034554" y="874141"/>
                  </a:lnTo>
                  <a:lnTo>
                    <a:pt x="961783" y="872007"/>
                  </a:lnTo>
                  <a:lnTo>
                    <a:pt x="889685" y="864463"/>
                  </a:lnTo>
                  <a:lnTo>
                    <a:pt x="819340" y="848321"/>
                  </a:lnTo>
                  <a:lnTo>
                    <a:pt x="752182" y="822401"/>
                  </a:lnTo>
                  <a:lnTo>
                    <a:pt x="689203" y="787374"/>
                  </a:lnTo>
                  <a:lnTo>
                    <a:pt x="630453" y="745324"/>
                  </a:lnTo>
                  <a:lnTo>
                    <a:pt x="562051" y="685990"/>
                  </a:lnTo>
                  <a:lnTo>
                    <a:pt x="523430" y="647560"/>
                  </a:lnTo>
                  <a:lnTo>
                    <a:pt x="497065" y="621715"/>
                  </a:lnTo>
                  <a:lnTo>
                    <a:pt x="454799" y="585571"/>
                  </a:lnTo>
                  <a:lnTo>
                    <a:pt x="408774" y="554113"/>
                  </a:lnTo>
                  <a:lnTo>
                    <a:pt x="341617" y="521843"/>
                  </a:lnTo>
                  <a:lnTo>
                    <a:pt x="268986" y="504748"/>
                  </a:lnTo>
                  <a:lnTo>
                    <a:pt x="231635" y="502932"/>
                  </a:lnTo>
                  <a:lnTo>
                    <a:pt x="212979" y="503948"/>
                  </a:lnTo>
                  <a:lnTo>
                    <a:pt x="158140" y="514718"/>
                  </a:lnTo>
                  <a:lnTo>
                    <a:pt x="106959" y="536702"/>
                  </a:lnTo>
                  <a:lnTo>
                    <a:pt x="89484" y="549922"/>
                  </a:lnTo>
                  <a:lnTo>
                    <a:pt x="91427" y="552907"/>
                  </a:lnTo>
                  <a:lnTo>
                    <a:pt x="93459" y="553326"/>
                  </a:lnTo>
                  <a:lnTo>
                    <a:pt x="102717" y="547611"/>
                  </a:lnTo>
                  <a:lnTo>
                    <a:pt x="110604" y="543394"/>
                  </a:lnTo>
                  <a:lnTo>
                    <a:pt x="152285" y="526897"/>
                  </a:lnTo>
                  <a:lnTo>
                    <a:pt x="204965" y="516953"/>
                  </a:lnTo>
                  <a:lnTo>
                    <a:pt x="231724" y="515797"/>
                  </a:lnTo>
                  <a:lnTo>
                    <a:pt x="249542" y="516559"/>
                  </a:lnTo>
                  <a:lnTo>
                    <a:pt x="302234" y="525475"/>
                  </a:lnTo>
                  <a:lnTo>
                    <a:pt x="352640" y="543369"/>
                  </a:lnTo>
                  <a:lnTo>
                    <a:pt x="400088" y="568426"/>
                  </a:lnTo>
                  <a:lnTo>
                    <a:pt x="458190" y="610552"/>
                  </a:lnTo>
                  <a:lnTo>
                    <a:pt x="550456" y="698271"/>
                  </a:lnTo>
                  <a:lnTo>
                    <a:pt x="591705" y="735012"/>
                  </a:lnTo>
                  <a:lnTo>
                    <a:pt x="650227" y="779957"/>
                  </a:lnTo>
                  <a:lnTo>
                    <a:pt x="712800" y="819315"/>
                  </a:lnTo>
                  <a:lnTo>
                    <a:pt x="780288" y="849845"/>
                  </a:lnTo>
                  <a:lnTo>
                    <a:pt x="851509" y="869937"/>
                  </a:lnTo>
                  <a:lnTo>
                    <a:pt x="924560" y="880211"/>
                  </a:lnTo>
                  <a:lnTo>
                    <a:pt x="998004" y="882789"/>
                  </a:lnTo>
                  <a:lnTo>
                    <a:pt x="1034656" y="882142"/>
                  </a:lnTo>
                  <a:lnTo>
                    <a:pt x="1071232" y="880795"/>
                  </a:lnTo>
                  <a:lnTo>
                    <a:pt x="1107770" y="878928"/>
                  </a:lnTo>
                  <a:lnTo>
                    <a:pt x="1145311" y="876630"/>
                  </a:lnTo>
                  <a:lnTo>
                    <a:pt x="1146136" y="875766"/>
                  </a:lnTo>
                  <a:close/>
                </a:path>
              </a:pathLst>
            </a:custGeom>
            <a:solidFill>
              <a:srgbClr val="DCE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779762" y="8827242"/>
              <a:ext cx="1214755" cy="995044"/>
            </a:xfrm>
            <a:custGeom>
              <a:avLst/>
              <a:gdLst/>
              <a:ahLst/>
              <a:cxnLst/>
              <a:rect l="l" t="t" r="r" b="b"/>
              <a:pathLst>
                <a:path w="1214754" h="995045">
                  <a:moveTo>
                    <a:pt x="1214259" y="387502"/>
                  </a:moveTo>
                  <a:lnTo>
                    <a:pt x="1211275" y="382003"/>
                  </a:lnTo>
                  <a:lnTo>
                    <a:pt x="1196873" y="365023"/>
                  </a:lnTo>
                  <a:lnTo>
                    <a:pt x="1180147" y="340575"/>
                  </a:lnTo>
                  <a:lnTo>
                    <a:pt x="1163078" y="308254"/>
                  </a:lnTo>
                  <a:lnTo>
                    <a:pt x="1147622" y="267690"/>
                  </a:lnTo>
                  <a:lnTo>
                    <a:pt x="1137183" y="238125"/>
                  </a:lnTo>
                  <a:lnTo>
                    <a:pt x="1120965" y="203225"/>
                  </a:lnTo>
                  <a:lnTo>
                    <a:pt x="1097610" y="166547"/>
                  </a:lnTo>
                  <a:lnTo>
                    <a:pt x="1065758" y="131686"/>
                  </a:lnTo>
                  <a:lnTo>
                    <a:pt x="1024064" y="102235"/>
                  </a:lnTo>
                  <a:lnTo>
                    <a:pt x="971169" y="81749"/>
                  </a:lnTo>
                  <a:lnTo>
                    <a:pt x="905713" y="73825"/>
                  </a:lnTo>
                  <a:lnTo>
                    <a:pt x="872794" y="77228"/>
                  </a:lnTo>
                  <a:lnTo>
                    <a:pt x="811441" y="104178"/>
                  </a:lnTo>
                  <a:lnTo>
                    <a:pt x="755599" y="154724"/>
                  </a:lnTo>
                  <a:lnTo>
                    <a:pt x="729576" y="187629"/>
                  </a:lnTo>
                  <a:lnTo>
                    <a:pt x="704735" y="224942"/>
                  </a:lnTo>
                  <a:lnTo>
                    <a:pt x="680999" y="266204"/>
                  </a:lnTo>
                  <a:lnTo>
                    <a:pt x="658317" y="310883"/>
                  </a:lnTo>
                  <a:lnTo>
                    <a:pt x="636625" y="358521"/>
                  </a:lnTo>
                  <a:lnTo>
                    <a:pt x="615835" y="408622"/>
                  </a:lnTo>
                  <a:lnTo>
                    <a:pt x="595909" y="460667"/>
                  </a:lnTo>
                  <a:lnTo>
                    <a:pt x="576757" y="514197"/>
                  </a:lnTo>
                  <a:lnTo>
                    <a:pt x="558330" y="568693"/>
                  </a:lnTo>
                  <a:lnTo>
                    <a:pt x="540562" y="623671"/>
                  </a:lnTo>
                  <a:lnTo>
                    <a:pt x="437324" y="789165"/>
                  </a:lnTo>
                  <a:lnTo>
                    <a:pt x="356577" y="843572"/>
                  </a:lnTo>
                  <a:lnTo>
                    <a:pt x="359702" y="841095"/>
                  </a:lnTo>
                  <a:lnTo>
                    <a:pt x="406387" y="794562"/>
                  </a:lnTo>
                  <a:lnTo>
                    <a:pt x="434987" y="757986"/>
                  </a:lnTo>
                  <a:lnTo>
                    <a:pt x="459460" y="716800"/>
                  </a:lnTo>
                  <a:lnTo>
                    <a:pt x="480301" y="671842"/>
                  </a:lnTo>
                  <a:lnTo>
                    <a:pt x="498005" y="623912"/>
                  </a:lnTo>
                  <a:lnTo>
                    <a:pt x="513092" y="573874"/>
                  </a:lnTo>
                  <a:lnTo>
                    <a:pt x="526046" y="522528"/>
                  </a:lnTo>
                  <a:lnTo>
                    <a:pt x="537375" y="470712"/>
                  </a:lnTo>
                  <a:lnTo>
                    <a:pt x="547573" y="419252"/>
                  </a:lnTo>
                  <a:lnTo>
                    <a:pt x="557149" y="368973"/>
                  </a:lnTo>
                  <a:lnTo>
                    <a:pt x="566597" y="320700"/>
                  </a:lnTo>
                  <a:lnTo>
                    <a:pt x="576414" y="275272"/>
                  </a:lnTo>
                  <a:lnTo>
                    <a:pt x="587108" y="233502"/>
                  </a:lnTo>
                  <a:lnTo>
                    <a:pt x="599173" y="196240"/>
                  </a:lnTo>
                  <a:lnTo>
                    <a:pt x="641565" y="124929"/>
                  </a:lnTo>
                  <a:lnTo>
                    <a:pt x="678370" y="95567"/>
                  </a:lnTo>
                  <a:lnTo>
                    <a:pt x="720445" y="74752"/>
                  </a:lnTo>
                  <a:lnTo>
                    <a:pt x="764692" y="61074"/>
                  </a:lnTo>
                  <a:lnTo>
                    <a:pt x="808024" y="53111"/>
                  </a:lnTo>
                  <a:lnTo>
                    <a:pt x="847356" y="49415"/>
                  </a:lnTo>
                  <a:lnTo>
                    <a:pt x="879576" y="48564"/>
                  </a:lnTo>
                  <a:lnTo>
                    <a:pt x="887056" y="48590"/>
                  </a:lnTo>
                  <a:lnTo>
                    <a:pt x="889419" y="38227"/>
                  </a:lnTo>
                  <a:lnTo>
                    <a:pt x="845185" y="19050"/>
                  </a:lnTo>
                  <a:lnTo>
                    <a:pt x="805268" y="7277"/>
                  </a:lnTo>
                  <a:lnTo>
                    <a:pt x="763041" y="609"/>
                  </a:lnTo>
                  <a:lnTo>
                    <a:pt x="718616" y="0"/>
                  </a:lnTo>
                  <a:lnTo>
                    <a:pt x="672134" y="6426"/>
                  </a:lnTo>
                  <a:lnTo>
                    <a:pt x="623709" y="20866"/>
                  </a:lnTo>
                  <a:lnTo>
                    <a:pt x="573481" y="44284"/>
                  </a:lnTo>
                  <a:lnTo>
                    <a:pt x="521550" y="77647"/>
                  </a:lnTo>
                  <a:lnTo>
                    <a:pt x="486562" y="105702"/>
                  </a:lnTo>
                  <a:lnTo>
                    <a:pt x="458393" y="133845"/>
                  </a:lnTo>
                  <a:lnTo>
                    <a:pt x="419862" y="193916"/>
                  </a:lnTo>
                  <a:lnTo>
                    <a:pt x="400761" y="264947"/>
                  </a:lnTo>
                  <a:lnTo>
                    <a:pt x="396862" y="306806"/>
                  </a:lnTo>
                  <a:lnTo>
                    <a:pt x="395859" y="354063"/>
                  </a:lnTo>
                  <a:lnTo>
                    <a:pt x="397090" y="407619"/>
                  </a:lnTo>
                  <a:lnTo>
                    <a:pt x="399923" y="468350"/>
                  </a:lnTo>
                  <a:lnTo>
                    <a:pt x="407758" y="614934"/>
                  </a:lnTo>
                  <a:lnTo>
                    <a:pt x="405688" y="673328"/>
                  </a:lnTo>
                  <a:lnTo>
                    <a:pt x="394347" y="724268"/>
                  </a:lnTo>
                  <a:lnTo>
                    <a:pt x="375056" y="768261"/>
                  </a:lnTo>
                  <a:lnTo>
                    <a:pt x="349097" y="805802"/>
                  </a:lnTo>
                  <a:lnTo>
                    <a:pt x="317792" y="837412"/>
                  </a:lnTo>
                  <a:lnTo>
                    <a:pt x="282435" y="863612"/>
                  </a:lnTo>
                  <a:lnTo>
                    <a:pt x="244348" y="884885"/>
                  </a:lnTo>
                  <a:lnTo>
                    <a:pt x="204838" y="901763"/>
                  </a:lnTo>
                  <a:lnTo>
                    <a:pt x="165201" y="914742"/>
                  </a:lnTo>
                  <a:lnTo>
                    <a:pt x="126746" y="924344"/>
                  </a:lnTo>
                  <a:lnTo>
                    <a:pt x="58623" y="935431"/>
                  </a:lnTo>
                  <a:lnTo>
                    <a:pt x="3886" y="939380"/>
                  </a:lnTo>
                  <a:lnTo>
                    <a:pt x="0" y="947610"/>
                  </a:lnTo>
                  <a:lnTo>
                    <a:pt x="4178" y="953363"/>
                  </a:lnTo>
                  <a:lnTo>
                    <a:pt x="5943" y="955789"/>
                  </a:lnTo>
                  <a:lnTo>
                    <a:pt x="8813" y="957122"/>
                  </a:lnTo>
                  <a:lnTo>
                    <a:pt x="24676" y="956017"/>
                  </a:lnTo>
                  <a:lnTo>
                    <a:pt x="142544" y="957681"/>
                  </a:lnTo>
                  <a:lnTo>
                    <a:pt x="117868" y="959675"/>
                  </a:lnTo>
                  <a:lnTo>
                    <a:pt x="82232" y="960653"/>
                  </a:lnTo>
                  <a:lnTo>
                    <a:pt x="52730" y="959713"/>
                  </a:lnTo>
                  <a:lnTo>
                    <a:pt x="30365" y="957249"/>
                  </a:lnTo>
                  <a:lnTo>
                    <a:pt x="26657" y="956614"/>
                  </a:lnTo>
                  <a:lnTo>
                    <a:pt x="23037" y="958773"/>
                  </a:lnTo>
                  <a:lnTo>
                    <a:pt x="20066" y="967117"/>
                  </a:lnTo>
                  <a:lnTo>
                    <a:pt x="23037" y="972185"/>
                  </a:lnTo>
                  <a:lnTo>
                    <a:pt x="51701" y="976109"/>
                  </a:lnTo>
                  <a:lnTo>
                    <a:pt x="133667" y="985215"/>
                  </a:lnTo>
                  <a:lnTo>
                    <a:pt x="187337" y="989660"/>
                  </a:lnTo>
                  <a:lnTo>
                    <a:pt x="246468" y="993089"/>
                  </a:lnTo>
                  <a:lnTo>
                    <a:pt x="308825" y="994778"/>
                  </a:lnTo>
                  <a:lnTo>
                    <a:pt x="372135" y="994003"/>
                  </a:lnTo>
                  <a:lnTo>
                    <a:pt x="434162" y="990053"/>
                  </a:lnTo>
                  <a:lnTo>
                    <a:pt x="492671" y="982218"/>
                  </a:lnTo>
                  <a:lnTo>
                    <a:pt x="545388" y="969759"/>
                  </a:lnTo>
                  <a:lnTo>
                    <a:pt x="615048" y="939990"/>
                  </a:lnTo>
                  <a:lnTo>
                    <a:pt x="653262" y="918946"/>
                  </a:lnTo>
                  <a:lnTo>
                    <a:pt x="693242" y="895057"/>
                  </a:lnTo>
                  <a:lnTo>
                    <a:pt x="734593" y="869251"/>
                  </a:lnTo>
                  <a:lnTo>
                    <a:pt x="776973" y="842492"/>
                  </a:lnTo>
                  <a:lnTo>
                    <a:pt x="819988" y="815708"/>
                  </a:lnTo>
                  <a:lnTo>
                    <a:pt x="863282" y="789838"/>
                  </a:lnTo>
                  <a:lnTo>
                    <a:pt x="906487" y="765822"/>
                  </a:lnTo>
                  <a:lnTo>
                    <a:pt x="949210" y="744613"/>
                  </a:lnTo>
                  <a:lnTo>
                    <a:pt x="991095" y="727151"/>
                  </a:lnTo>
                  <a:lnTo>
                    <a:pt x="1031760" y="714362"/>
                  </a:lnTo>
                  <a:lnTo>
                    <a:pt x="1070851" y="707199"/>
                  </a:lnTo>
                  <a:lnTo>
                    <a:pt x="1107986" y="706589"/>
                  </a:lnTo>
                  <a:lnTo>
                    <a:pt x="1142796" y="713498"/>
                  </a:lnTo>
                  <a:lnTo>
                    <a:pt x="1174915" y="728853"/>
                  </a:lnTo>
                  <a:lnTo>
                    <a:pt x="1181404" y="730542"/>
                  </a:lnTo>
                  <a:lnTo>
                    <a:pt x="1187157" y="728192"/>
                  </a:lnTo>
                  <a:lnTo>
                    <a:pt x="1190688" y="722998"/>
                  </a:lnTo>
                  <a:lnTo>
                    <a:pt x="1190498" y="716191"/>
                  </a:lnTo>
                  <a:lnTo>
                    <a:pt x="1174940" y="678307"/>
                  </a:lnTo>
                  <a:lnTo>
                    <a:pt x="1151089" y="635203"/>
                  </a:lnTo>
                  <a:lnTo>
                    <a:pt x="1117930" y="593420"/>
                  </a:lnTo>
                  <a:lnTo>
                    <a:pt x="1074432" y="559498"/>
                  </a:lnTo>
                  <a:lnTo>
                    <a:pt x="1019581" y="540016"/>
                  </a:lnTo>
                  <a:lnTo>
                    <a:pt x="978535" y="535178"/>
                  </a:lnTo>
                  <a:lnTo>
                    <a:pt x="938479" y="534835"/>
                  </a:lnTo>
                  <a:lnTo>
                    <a:pt x="898880" y="539546"/>
                  </a:lnTo>
                  <a:lnTo>
                    <a:pt x="859218" y="549846"/>
                  </a:lnTo>
                  <a:lnTo>
                    <a:pt x="818984" y="566254"/>
                  </a:lnTo>
                  <a:lnTo>
                    <a:pt x="777633" y="589330"/>
                  </a:lnTo>
                  <a:lnTo>
                    <a:pt x="734644" y="619582"/>
                  </a:lnTo>
                  <a:lnTo>
                    <a:pt x="689521" y="657555"/>
                  </a:lnTo>
                  <a:lnTo>
                    <a:pt x="641705" y="703795"/>
                  </a:lnTo>
                  <a:lnTo>
                    <a:pt x="590689" y="758825"/>
                  </a:lnTo>
                  <a:lnTo>
                    <a:pt x="548944" y="800366"/>
                  </a:lnTo>
                  <a:lnTo>
                    <a:pt x="503288" y="836104"/>
                  </a:lnTo>
                  <a:lnTo>
                    <a:pt x="454723" y="866419"/>
                  </a:lnTo>
                  <a:lnTo>
                    <a:pt x="404266" y="891717"/>
                  </a:lnTo>
                  <a:lnTo>
                    <a:pt x="366725" y="906818"/>
                  </a:lnTo>
                  <a:lnTo>
                    <a:pt x="397471" y="885888"/>
                  </a:lnTo>
                  <a:lnTo>
                    <a:pt x="492899" y="777062"/>
                  </a:lnTo>
                  <a:lnTo>
                    <a:pt x="522833" y="737641"/>
                  </a:lnTo>
                  <a:lnTo>
                    <a:pt x="550278" y="695363"/>
                  </a:lnTo>
                  <a:lnTo>
                    <a:pt x="575652" y="651141"/>
                  </a:lnTo>
                  <a:lnTo>
                    <a:pt x="599414" y="605891"/>
                  </a:lnTo>
                  <a:lnTo>
                    <a:pt x="622007" y="560514"/>
                  </a:lnTo>
                  <a:lnTo>
                    <a:pt x="643864" y="515924"/>
                  </a:lnTo>
                  <a:lnTo>
                    <a:pt x="665441" y="473036"/>
                  </a:lnTo>
                  <a:lnTo>
                    <a:pt x="687158" y="432752"/>
                  </a:lnTo>
                  <a:lnTo>
                    <a:pt x="709472" y="395998"/>
                  </a:lnTo>
                  <a:lnTo>
                    <a:pt x="732815" y="363664"/>
                  </a:lnTo>
                  <a:lnTo>
                    <a:pt x="784364" y="315937"/>
                  </a:lnTo>
                  <a:lnTo>
                    <a:pt x="845337" y="296862"/>
                  </a:lnTo>
                  <a:lnTo>
                    <a:pt x="880465" y="300329"/>
                  </a:lnTo>
                  <a:lnTo>
                    <a:pt x="933500" y="315912"/>
                  </a:lnTo>
                  <a:lnTo>
                    <a:pt x="976274" y="334886"/>
                  </a:lnTo>
                  <a:lnTo>
                    <a:pt x="1011389" y="355358"/>
                  </a:lnTo>
                  <a:lnTo>
                    <a:pt x="1041438" y="375399"/>
                  </a:lnTo>
                  <a:lnTo>
                    <a:pt x="1068997" y="393090"/>
                  </a:lnTo>
                  <a:lnTo>
                    <a:pt x="1096670" y="406539"/>
                  </a:lnTo>
                  <a:lnTo>
                    <a:pt x="1127048" y="413816"/>
                  </a:lnTo>
                  <a:lnTo>
                    <a:pt x="1162723" y="413016"/>
                  </a:lnTo>
                  <a:lnTo>
                    <a:pt x="1206284" y="402209"/>
                  </a:lnTo>
                  <a:lnTo>
                    <a:pt x="1211478" y="398754"/>
                  </a:lnTo>
                  <a:lnTo>
                    <a:pt x="1214221" y="393471"/>
                  </a:lnTo>
                  <a:lnTo>
                    <a:pt x="1214259" y="387502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32823" y="8924220"/>
              <a:ext cx="1146175" cy="883285"/>
            </a:xfrm>
            <a:custGeom>
              <a:avLst/>
              <a:gdLst/>
              <a:ahLst/>
              <a:cxnLst/>
              <a:rect l="l" t="t" r="r" b="b"/>
              <a:pathLst>
                <a:path w="1146175" h="883284">
                  <a:moveTo>
                    <a:pt x="1056652" y="549922"/>
                  </a:moveTo>
                  <a:lnTo>
                    <a:pt x="1022692" y="528027"/>
                  </a:lnTo>
                  <a:lnTo>
                    <a:pt x="970000" y="509841"/>
                  </a:lnTo>
                  <a:lnTo>
                    <a:pt x="914488" y="502932"/>
                  </a:lnTo>
                  <a:lnTo>
                    <a:pt x="877138" y="504748"/>
                  </a:lnTo>
                  <a:lnTo>
                    <a:pt x="804506" y="521843"/>
                  </a:lnTo>
                  <a:lnTo>
                    <a:pt x="753491" y="544804"/>
                  </a:lnTo>
                  <a:lnTo>
                    <a:pt x="706285" y="574573"/>
                  </a:lnTo>
                  <a:lnTo>
                    <a:pt x="669747" y="603161"/>
                  </a:lnTo>
                  <a:lnTo>
                    <a:pt x="622693" y="647560"/>
                  </a:lnTo>
                  <a:lnTo>
                    <a:pt x="584085" y="685990"/>
                  </a:lnTo>
                  <a:lnTo>
                    <a:pt x="543763" y="722515"/>
                  </a:lnTo>
                  <a:lnTo>
                    <a:pt x="486752" y="767054"/>
                  </a:lnTo>
                  <a:lnTo>
                    <a:pt x="426021" y="805980"/>
                  </a:lnTo>
                  <a:lnTo>
                    <a:pt x="360819" y="836561"/>
                  </a:lnTo>
                  <a:lnTo>
                    <a:pt x="291922" y="857592"/>
                  </a:lnTo>
                  <a:lnTo>
                    <a:pt x="220535" y="869111"/>
                  </a:lnTo>
                  <a:lnTo>
                    <a:pt x="148018" y="873582"/>
                  </a:lnTo>
                  <a:lnTo>
                    <a:pt x="111569" y="874141"/>
                  </a:lnTo>
                  <a:lnTo>
                    <a:pt x="75082" y="873988"/>
                  </a:lnTo>
                  <a:lnTo>
                    <a:pt x="927" y="872744"/>
                  </a:lnTo>
                  <a:lnTo>
                    <a:pt x="25" y="873620"/>
                  </a:lnTo>
                  <a:lnTo>
                    <a:pt x="38354" y="878928"/>
                  </a:lnTo>
                  <a:lnTo>
                    <a:pt x="111467" y="882142"/>
                  </a:lnTo>
                  <a:lnTo>
                    <a:pt x="148120" y="882789"/>
                  </a:lnTo>
                  <a:lnTo>
                    <a:pt x="184835" y="882319"/>
                  </a:lnTo>
                  <a:lnTo>
                    <a:pt x="258191" y="876185"/>
                  </a:lnTo>
                  <a:lnTo>
                    <a:pt x="330542" y="861174"/>
                  </a:lnTo>
                  <a:lnTo>
                    <a:pt x="400177" y="835914"/>
                  </a:lnTo>
                  <a:lnTo>
                    <a:pt x="465175" y="800493"/>
                  </a:lnTo>
                  <a:lnTo>
                    <a:pt x="525589" y="758024"/>
                  </a:lnTo>
                  <a:lnTo>
                    <a:pt x="595668" y="698271"/>
                  </a:lnTo>
                  <a:lnTo>
                    <a:pt x="660895" y="634339"/>
                  </a:lnTo>
                  <a:lnTo>
                    <a:pt x="687933" y="610552"/>
                  </a:lnTo>
                  <a:lnTo>
                    <a:pt x="746048" y="568426"/>
                  </a:lnTo>
                  <a:lnTo>
                    <a:pt x="793483" y="543369"/>
                  </a:lnTo>
                  <a:lnTo>
                    <a:pt x="843902" y="525475"/>
                  </a:lnTo>
                  <a:lnTo>
                    <a:pt x="896569" y="516559"/>
                  </a:lnTo>
                  <a:lnTo>
                    <a:pt x="914400" y="515797"/>
                  </a:lnTo>
                  <a:lnTo>
                    <a:pt x="923328" y="515950"/>
                  </a:lnTo>
                  <a:lnTo>
                    <a:pt x="967727" y="520573"/>
                  </a:lnTo>
                  <a:lnTo>
                    <a:pt x="1010856" y="532587"/>
                  </a:lnTo>
                  <a:lnTo>
                    <a:pt x="1052652" y="553326"/>
                  </a:lnTo>
                  <a:lnTo>
                    <a:pt x="1054684" y="552907"/>
                  </a:lnTo>
                  <a:lnTo>
                    <a:pt x="1056652" y="549922"/>
                  </a:lnTo>
                  <a:close/>
                </a:path>
                <a:path w="1146175" h="883284">
                  <a:moveTo>
                    <a:pt x="1146124" y="286918"/>
                  </a:moveTo>
                  <a:lnTo>
                    <a:pt x="1145413" y="285877"/>
                  </a:lnTo>
                  <a:lnTo>
                    <a:pt x="1144117" y="285572"/>
                  </a:lnTo>
                  <a:lnTo>
                    <a:pt x="1136319" y="283743"/>
                  </a:lnTo>
                  <a:lnTo>
                    <a:pt x="1128509" y="280631"/>
                  </a:lnTo>
                  <a:lnTo>
                    <a:pt x="1091031" y="256374"/>
                  </a:lnTo>
                  <a:lnTo>
                    <a:pt x="1061199" y="218414"/>
                  </a:lnTo>
                  <a:lnTo>
                    <a:pt x="1045819" y="181127"/>
                  </a:lnTo>
                  <a:lnTo>
                    <a:pt x="1039126" y="154686"/>
                  </a:lnTo>
                  <a:lnTo>
                    <a:pt x="1035812" y="144208"/>
                  </a:lnTo>
                  <a:lnTo>
                    <a:pt x="1015047" y="101168"/>
                  </a:lnTo>
                  <a:lnTo>
                    <a:pt x="992517" y="69227"/>
                  </a:lnTo>
                  <a:lnTo>
                    <a:pt x="964984" y="41135"/>
                  </a:lnTo>
                  <a:lnTo>
                    <a:pt x="932294" y="18529"/>
                  </a:lnTo>
                  <a:lnTo>
                    <a:pt x="928293" y="16560"/>
                  </a:lnTo>
                  <a:lnTo>
                    <a:pt x="924471" y="14236"/>
                  </a:lnTo>
                  <a:lnTo>
                    <a:pt x="907808" y="7581"/>
                  </a:lnTo>
                  <a:lnTo>
                    <a:pt x="892644" y="3263"/>
                  </a:lnTo>
                  <a:lnTo>
                    <a:pt x="881468" y="1562"/>
                  </a:lnTo>
                  <a:lnTo>
                    <a:pt x="877023" y="673"/>
                  </a:lnTo>
                  <a:lnTo>
                    <a:pt x="858939" y="0"/>
                  </a:lnTo>
                  <a:lnTo>
                    <a:pt x="849972" y="1016"/>
                  </a:lnTo>
                  <a:lnTo>
                    <a:pt x="845439" y="1155"/>
                  </a:lnTo>
                  <a:lnTo>
                    <a:pt x="802525" y="13208"/>
                  </a:lnTo>
                  <a:lnTo>
                    <a:pt x="757453" y="40182"/>
                  </a:lnTo>
                  <a:lnTo>
                    <a:pt x="719188" y="75044"/>
                  </a:lnTo>
                  <a:lnTo>
                    <a:pt x="678815" y="124726"/>
                  </a:lnTo>
                  <a:lnTo>
                    <a:pt x="657694" y="156578"/>
                  </a:lnTo>
                  <a:lnTo>
                    <a:pt x="620953" y="223202"/>
                  </a:lnTo>
                  <a:lnTo>
                    <a:pt x="598944" y="270344"/>
                  </a:lnTo>
                  <a:lnTo>
                    <a:pt x="599528" y="271907"/>
                  </a:lnTo>
                  <a:lnTo>
                    <a:pt x="602107" y="273113"/>
                  </a:lnTo>
                  <a:lnTo>
                    <a:pt x="603592" y="272605"/>
                  </a:lnTo>
                  <a:lnTo>
                    <a:pt x="620814" y="242125"/>
                  </a:lnTo>
                  <a:lnTo>
                    <a:pt x="624522" y="234607"/>
                  </a:lnTo>
                  <a:lnTo>
                    <a:pt x="648398" y="195313"/>
                  </a:lnTo>
                  <a:lnTo>
                    <a:pt x="683577" y="143725"/>
                  </a:lnTo>
                  <a:lnTo>
                    <a:pt x="714781" y="105105"/>
                  </a:lnTo>
                  <a:lnTo>
                    <a:pt x="749503" y="70243"/>
                  </a:lnTo>
                  <a:lnTo>
                    <a:pt x="788708" y="41744"/>
                  </a:lnTo>
                  <a:lnTo>
                    <a:pt x="792226" y="39827"/>
                  </a:lnTo>
                  <a:lnTo>
                    <a:pt x="795591" y="37579"/>
                  </a:lnTo>
                  <a:lnTo>
                    <a:pt x="810082" y="31064"/>
                  </a:lnTo>
                  <a:lnTo>
                    <a:pt x="813638" y="29235"/>
                  </a:lnTo>
                  <a:lnTo>
                    <a:pt x="830529" y="23850"/>
                  </a:lnTo>
                  <a:lnTo>
                    <a:pt x="847801" y="20624"/>
                  </a:lnTo>
                  <a:lnTo>
                    <a:pt x="851700" y="20574"/>
                  </a:lnTo>
                  <a:lnTo>
                    <a:pt x="859447" y="19672"/>
                  </a:lnTo>
                  <a:lnTo>
                    <a:pt x="871067" y="20307"/>
                  </a:lnTo>
                  <a:lnTo>
                    <a:pt x="874966" y="20345"/>
                  </a:lnTo>
                  <a:lnTo>
                    <a:pt x="878776" y="21170"/>
                  </a:lnTo>
                  <a:lnTo>
                    <a:pt x="888365" y="22644"/>
                  </a:lnTo>
                  <a:lnTo>
                    <a:pt x="901471" y="26377"/>
                  </a:lnTo>
                  <a:lnTo>
                    <a:pt x="916063" y="32054"/>
                  </a:lnTo>
                  <a:lnTo>
                    <a:pt x="919467" y="34112"/>
                  </a:lnTo>
                  <a:lnTo>
                    <a:pt x="923010" y="35814"/>
                  </a:lnTo>
                  <a:lnTo>
                    <a:pt x="961529" y="63817"/>
                  </a:lnTo>
                  <a:lnTo>
                    <a:pt x="993152" y="100431"/>
                  </a:lnTo>
                  <a:lnTo>
                    <a:pt x="1017244" y="142582"/>
                  </a:lnTo>
                  <a:lnTo>
                    <a:pt x="1030490" y="181419"/>
                  </a:lnTo>
                  <a:lnTo>
                    <a:pt x="1031570" y="185623"/>
                  </a:lnTo>
                  <a:lnTo>
                    <a:pt x="1033081" y="189712"/>
                  </a:lnTo>
                  <a:lnTo>
                    <a:pt x="1050226" y="224917"/>
                  </a:lnTo>
                  <a:lnTo>
                    <a:pt x="1074953" y="255257"/>
                  </a:lnTo>
                  <a:lnTo>
                    <a:pt x="1118514" y="283083"/>
                  </a:lnTo>
                  <a:lnTo>
                    <a:pt x="1144676" y="290004"/>
                  </a:lnTo>
                  <a:lnTo>
                    <a:pt x="1145781" y="289191"/>
                  </a:lnTo>
                  <a:lnTo>
                    <a:pt x="1146124" y="286918"/>
                  </a:lnTo>
                  <a:close/>
                </a:path>
              </a:pathLst>
            </a:custGeom>
            <a:solidFill>
              <a:srgbClr val="DCE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00850" y="7991966"/>
              <a:ext cx="1949856" cy="192603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16754" y="8843947"/>
              <a:ext cx="128142" cy="12814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03282" y="8924646"/>
              <a:ext cx="128142" cy="12814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86181" y="9568374"/>
              <a:ext cx="126268" cy="12626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35733" y="8202097"/>
              <a:ext cx="126268" cy="12626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865997" y="8283987"/>
              <a:ext cx="1313815" cy="1355725"/>
            </a:xfrm>
            <a:custGeom>
              <a:avLst/>
              <a:gdLst/>
              <a:ahLst/>
              <a:cxnLst/>
              <a:rect l="l" t="t" r="r" b="b"/>
              <a:pathLst>
                <a:path w="1313815" h="1355725">
                  <a:moveTo>
                    <a:pt x="57873" y="985621"/>
                  </a:moveTo>
                  <a:lnTo>
                    <a:pt x="53403" y="980833"/>
                  </a:lnTo>
                  <a:lnTo>
                    <a:pt x="45415" y="978979"/>
                  </a:lnTo>
                  <a:lnTo>
                    <a:pt x="35001" y="980122"/>
                  </a:lnTo>
                  <a:lnTo>
                    <a:pt x="76" y="1006221"/>
                  </a:lnTo>
                  <a:lnTo>
                    <a:pt x="0" y="1013180"/>
                  </a:lnTo>
                  <a:lnTo>
                    <a:pt x="4470" y="1017981"/>
                  </a:lnTo>
                  <a:lnTo>
                    <a:pt x="12471" y="1019835"/>
                  </a:lnTo>
                  <a:lnTo>
                    <a:pt x="22885" y="1018692"/>
                  </a:lnTo>
                  <a:lnTo>
                    <a:pt x="57797" y="992593"/>
                  </a:lnTo>
                  <a:lnTo>
                    <a:pt x="57873" y="985621"/>
                  </a:lnTo>
                  <a:close/>
                </a:path>
                <a:path w="1313815" h="1355725">
                  <a:moveTo>
                    <a:pt x="109728" y="281927"/>
                  </a:moveTo>
                  <a:lnTo>
                    <a:pt x="81978" y="250228"/>
                  </a:lnTo>
                  <a:lnTo>
                    <a:pt x="62623" y="246316"/>
                  </a:lnTo>
                  <a:lnTo>
                    <a:pt x="56413" y="249453"/>
                  </a:lnTo>
                  <a:lnTo>
                    <a:pt x="54216" y="255625"/>
                  </a:lnTo>
                  <a:lnTo>
                    <a:pt x="56261" y="263575"/>
                  </a:lnTo>
                  <a:lnTo>
                    <a:pt x="92405" y="290918"/>
                  </a:lnTo>
                  <a:lnTo>
                    <a:pt x="101320" y="291249"/>
                  </a:lnTo>
                  <a:lnTo>
                    <a:pt x="107543" y="288112"/>
                  </a:lnTo>
                  <a:lnTo>
                    <a:pt x="109728" y="281927"/>
                  </a:lnTo>
                  <a:close/>
                </a:path>
                <a:path w="1313815" h="1355725">
                  <a:moveTo>
                    <a:pt x="308610" y="1266736"/>
                  </a:moveTo>
                  <a:lnTo>
                    <a:pt x="308343" y="1257820"/>
                  </a:lnTo>
                  <a:lnTo>
                    <a:pt x="304787" y="1251826"/>
                  </a:lnTo>
                  <a:lnTo>
                    <a:pt x="298488" y="1250048"/>
                  </a:lnTo>
                  <a:lnTo>
                    <a:pt x="290690" y="1252626"/>
                  </a:lnTo>
                  <a:lnTo>
                    <a:pt x="282384" y="1259001"/>
                  </a:lnTo>
                  <a:lnTo>
                    <a:pt x="274548" y="1268641"/>
                  </a:lnTo>
                  <a:lnTo>
                    <a:pt x="268706" y="1279867"/>
                  </a:lnTo>
                  <a:lnTo>
                    <a:pt x="265836" y="1290523"/>
                  </a:lnTo>
                  <a:lnTo>
                    <a:pt x="266090" y="1299438"/>
                  </a:lnTo>
                  <a:lnTo>
                    <a:pt x="269646" y="1305433"/>
                  </a:lnTo>
                  <a:lnTo>
                    <a:pt x="275958" y="1307211"/>
                  </a:lnTo>
                  <a:lnTo>
                    <a:pt x="283743" y="1304632"/>
                  </a:lnTo>
                  <a:lnTo>
                    <a:pt x="292049" y="1298257"/>
                  </a:lnTo>
                  <a:lnTo>
                    <a:pt x="299885" y="1288605"/>
                  </a:lnTo>
                  <a:lnTo>
                    <a:pt x="305739" y="1277391"/>
                  </a:lnTo>
                  <a:lnTo>
                    <a:pt x="308610" y="1266736"/>
                  </a:lnTo>
                  <a:close/>
                </a:path>
                <a:path w="1313815" h="1355725">
                  <a:moveTo>
                    <a:pt x="397141" y="47586"/>
                  </a:moveTo>
                  <a:lnTo>
                    <a:pt x="380441" y="5448"/>
                  </a:lnTo>
                  <a:lnTo>
                    <a:pt x="366039" y="0"/>
                  </a:lnTo>
                  <a:lnTo>
                    <a:pt x="360959" y="4127"/>
                  </a:lnTo>
                  <a:lnTo>
                    <a:pt x="358584" y="11988"/>
                  </a:lnTo>
                  <a:lnTo>
                    <a:pt x="359029" y="22440"/>
                  </a:lnTo>
                  <a:lnTo>
                    <a:pt x="382727" y="59029"/>
                  </a:lnTo>
                  <a:lnTo>
                    <a:pt x="389674" y="59575"/>
                  </a:lnTo>
                  <a:lnTo>
                    <a:pt x="394754" y="55435"/>
                  </a:lnTo>
                  <a:lnTo>
                    <a:pt x="397141" y="47586"/>
                  </a:lnTo>
                  <a:close/>
                </a:path>
                <a:path w="1313815" h="1355725">
                  <a:moveTo>
                    <a:pt x="954938" y="1343494"/>
                  </a:moveTo>
                  <a:lnTo>
                    <a:pt x="938237" y="1301369"/>
                  </a:lnTo>
                  <a:lnTo>
                    <a:pt x="923861" y="1295895"/>
                  </a:lnTo>
                  <a:lnTo>
                    <a:pt x="918768" y="1300048"/>
                  </a:lnTo>
                  <a:lnTo>
                    <a:pt x="916381" y="1307896"/>
                  </a:lnTo>
                  <a:lnTo>
                    <a:pt x="916825" y="1318361"/>
                  </a:lnTo>
                  <a:lnTo>
                    <a:pt x="940536" y="1354937"/>
                  </a:lnTo>
                  <a:lnTo>
                    <a:pt x="947483" y="1355483"/>
                  </a:lnTo>
                  <a:lnTo>
                    <a:pt x="952563" y="1351343"/>
                  </a:lnTo>
                  <a:lnTo>
                    <a:pt x="954938" y="1343494"/>
                  </a:lnTo>
                  <a:close/>
                </a:path>
                <a:path w="1313815" h="1355725">
                  <a:moveTo>
                    <a:pt x="1047686" y="64947"/>
                  </a:moveTo>
                  <a:lnTo>
                    <a:pt x="1047432" y="56032"/>
                  </a:lnTo>
                  <a:lnTo>
                    <a:pt x="1043876" y="50050"/>
                  </a:lnTo>
                  <a:lnTo>
                    <a:pt x="1037564" y="48272"/>
                  </a:lnTo>
                  <a:lnTo>
                    <a:pt x="1029779" y="50838"/>
                  </a:lnTo>
                  <a:lnTo>
                    <a:pt x="1021473" y="57226"/>
                  </a:lnTo>
                  <a:lnTo>
                    <a:pt x="1013637" y="66865"/>
                  </a:lnTo>
                  <a:lnTo>
                    <a:pt x="1007795" y="78079"/>
                  </a:lnTo>
                  <a:lnTo>
                    <a:pt x="1004925" y="88734"/>
                  </a:lnTo>
                  <a:lnTo>
                    <a:pt x="1005179" y="97650"/>
                  </a:lnTo>
                  <a:lnTo>
                    <a:pt x="1008735" y="103657"/>
                  </a:lnTo>
                  <a:lnTo>
                    <a:pt x="1015034" y="105422"/>
                  </a:lnTo>
                  <a:lnTo>
                    <a:pt x="1022832" y="102857"/>
                  </a:lnTo>
                  <a:lnTo>
                    <a:pt x="1031138" y="96469"/>
                  </a:lnTo>
                  <a:lnTo>
                    <a:pt x="1038974" y="86829"/>
                  </a:lnTo>
                  <a:lnTo>
                    <a:pt x="1044816" y="75603"/>
                  </a:lnTo>
                  <a:lnTo>
                    <a:pt x="1047686" y="64947"/>
                  </a:lnTo>
                  <a:close/>
                </a:path>
                <a:path w="1313815" h="1355725">
                  <a:moveTo>
                    <a:pt x="1259319" y="1099845"/>
                  </a:moveTo>
                  <a:lnTo>
                    <a:pt x="1231557" y="1068133"/>
                  </a:lnTo>
                  <a:lnTo>
                    <a:pt x="1212202" y="1064221"/>
                  </a:lnTo>
                  <a:lnTo>
                    <a:pt x="1205992" y="1067358"/>
                  </a:lnTo>
                  <a:lnTo>
                    <a:pt x="1203794" y="1073543"/>
                  </a:lnTo>
                  <a:lnTo>
                    <a:pt x="1205839" y="1081493"/>
                  </a:lnTo>
                  <a:lnTo>
                    <a:pt x="1241996" y="1108824"/>
                  </a:lnTo>
                  <a:lnTo>
                    <a:pt x="1250899" y="1109167"/>
                  </a:lnTo>
                  <a:lnTo>
                    <a:pt x="1257122" y="1106017"/>
                  </a:lnTo>
                  <a:lnTo>
                    <a:pt x="1259319" y="1099845"/>
                  </a:lnTo>
                  <a:close/>
                </a:path>
                <a:path w="1313815" h="1355725">
                  <a:moveTo>
                    <a:pt x="1313510" y="342290"/>
                  </a:moveTo>
                  <a:lnTo>
                    <a:pt x="1309052" y="337489"/>
                  </a:lnTo>
                  <a:lnTo>
                    <a:pt x="1301051" y="335635"/>
                  </a:lnTo>
                  <a:lnTo>
                    <a:pt x="1290650" y="336778"/>
                  </a:lnTo>
                  <a:lnTo>
                    <a:pt x="1255725" y="362889"/>
                  </a:lnTo>
                  <a:lnTo>
                    <a:pt x="1255636" y="369849"/>
                  </a:lnTo>
                  <a:lnTo>
                    <a:pt x="1260119" y="374650"/>
                  </a:lnTo>
                  <a:lnTo>
                    <a:pt x="1268107" y="376491"/>
                  </a:lnTo>
                  <a:lnTo>
                    <a:pt x="1278521" y="375348"/>
                  </a:lnTo>
                  <a:lnTo>
                    <a:pt x="1313434" y="349250"/>
                  </a:lnTo>
                  <a:lnTo>
                    <a:pt x="1313510" y="342290"/>
                  </a:lnTo>
                  <a:close/>
                </a:path>
              </a:pathLst>
            </a:custGeom>
            <a:solidFill>
              <a:srgbClr val="BDD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79994" y="7509908"/>
              <a:ext cx="270410" cy="4052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94551" y="7516661"/>
              <a:ext cx="302901" cy="3985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15851" y="7495185"/>
              <a:ext cx="202349" cy="44453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50074" y="7516660"/>
              <a:ext cx="267939" cy="3985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55935" y="7738224"/>
              <a:ext cx="235207" cy="3536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92387" y="7629412"/>
              <a:ext cx="305467" cy="30546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503628" y="7670298"/>
              <a:ext cx="1081405" cy="175895"/>
            </a:xfrm>
            <a:custGeom>
              <a:avLst/>
              <a:gdLst/>
              <a:ahLst/>
              <a:cxnLst/>
              <a:rect l="l" t="t" r="r" b="b"/>
              <a:pathLst>
                <a:path w="1081404" h="175895">
                  <a:moveTo>
                    <a:pt x="22313" y="163842"/>
                  </a:moveTo>
                  <a:lnTo>
                    <a:pt x="21323" y="161785"/>
                  </a:lnTo>
                  <a:lnTo>
                    <a:pt x="20091" y="161366"/>
                  </a:lnTo>
                  <a:lnTo>
                    <a:pt x="12979" y="164807"/>
                  </a:lnTo>
                  <a:lnTo>
                    <a:pt x="7023" y="168033"/>
                  </a:lnTo>
                  <a:lnTo>
                    <a:pt x="304" y="172123"/>
                  </a:lnTo>
                  <a:lnTo>
                    <a:pt x="0" y="173355"/>
                  </a:lnTo>
                  <a:lnTo>
                    <a:pt x="1143" y="175260"/>
                  </a:lnTo>
                  <a:lnTo>
                    <a:pt x="2387" y="175564"/>
                  </a:lnTo>
                  <a:lnTo>
                    <a:pt x="9004" y="171577"/>
                  </a:lnTo>
                  <a:lnTo>
                    <a:pt x="14871" y="168440"/>
                  </a:lnTo>
                  <a:lnTo>
                    <a:pt x="20866" y="165582"/>
                  </a:lnTo>
                  <a:lnTo>
                    <a:pt x="21894" y="165074"/>
                  </a:lnTo>
                  <a:lnTo>
                    <a:pt x="22313" y="163842"/>
                  </a:lnTo>
                  <a:close/>
                </a:path>
                <a:path w="1081404" h="175895">
                  <a:moveTo>
                    <a:pt x="59969" y="149834"/>
                  </a:moveTo>
                  <a:lnTo>
                    <a:pt x="59270" y="147535"/>
                  </a:lnTo>
                  <a:lnTo>
                    <a:pt x="58064" y="146875"/>
                  </a:lnTo>
                  <a:lnTo>
                    <a:pt x="50431" y="149174"/>
                  </a:lnTo>
                  <a:lnTo>
                    <a:pt x="44030" y="151358"/>
                  </a:lnTo>
                  <a:lnTo>
                    <a:pt x="36614" y="154216"/>
                  </a:lnTo>
                  <a:lnTo>
                    <a:pt x="36068" y="155422"/>
                  </a:lnTo>
                  <a:lnTo>
                    <a:pt x="36893" y="157619"/>
                  </a:lnTo>
                  <a:lnTo>
                    <a:pt x="38125" y="158165"/>
                  </a:lnTo>
                  <a:lnTo>
                    <a:pt x="45453" y="155397"/>
                  </a:lnTo>
                  <a:lnTo>
                    <a:pt x="51777" y="153289"/>
                  </a:lnTo>
                  <a:lnTo>
                    <a:pt x="58166" y="151384"/>
                  </a:lnTo>
                  <a:lnTo>
                    <a:pt x="59321" y="151041"/>
                  </a:lnTo>
                  <a:lnTo>
                    <a:pt x="59969" y="149834"/>
                  </a:lnTo>
                  <a:close/>
                </a:path>
                <a:path w="1081404" h="175895">
                  <a:moveTo>
                    <a:pt x="99225" y="141008"/>
                  </a:moveTo>
                  <a:lnTo>
                    <a:pt x="98780" y="138531"/>
                  </a:lnTo>
                  <a:lnTo>
                    <a:pt x="97599" y="137706"/>
                  </a:lnTo>
                  <a:lnTo>
                    <a:pt x="89712" y="139115"/>
                  </a:lnTo>
                  <a:lnTo>
                    <a:pt x="83096" y="140462"/>
                  </a:lnTo>
                  <a:lnTo>
                    <a:pt x="75311" y="142278"/>
                  </a:lnTo>
                  <a:lnTo>
                    <a:pt x="74574" y="143471"/>
                  </a:lnTo>
                  <a:lnTo>
                    <a:pt x="75107" y="145859"/>
                  </a:lnTo>
                  <a:lnTo>
                    <a:pt x="76301" y="146608"/>
                  </a:lnTo>
                  <a:lnTo>
                    <a:pt x="84010" y="144843"/>
                  </a:lnTo>
                  <a:lnTo>
                    <a:pt x="90563" y="143548"/>
                  </a:lnTo>
                  <a:lnTo>
                    <a:pt x="97155" y="142417"/>
                  </a:lnTo>
                  <a:lnTo>
                    <a:pt x="98399" y="142201"/>
                  </a:lnTo>
                  <a:lnTo>
                    <a:pt x="99225" y="141008"/>
                  </a:lnTo>
                  <a:close/>
                </a:path>
                <a:path w="1081404" h="175895">
                  <a:moveTo>
                    <a:pt x="139204" y="136004"/>
                  </a:moveTo>
                  <a:lnTo>
                    <a:pt x="138963" y="133388"/>
                  </a:lnTo>
                  <a:lnTo>
                    <a:pt x="137782" y="132422"/>
                  </a:lnTo>
                  <a:lnTo>
                    <a:pt x="129755" y="133210"/>
                  </a:lnTo>
                  <a:lnTo>
                    <a:pt x="123075" y="134073"/>
                  </a:lnTo>
                  <a:lnTo>
                    <a:pt x="115087" y="134962"/>
                  </a:lnTo>
                  <a:lnTo>
                    <a:pt x="114173" y="136118"/>
                  </a:lnTo>
                  <a:lnTo>
                    <a:pt x="114452" y="138684"/>
                  </a:lnTo>
                  <a:lnTo>
                    <a:pt x="115595" y="139611"/>
                  </a:lnTo>
                  <a:lnTo>
                    <a:pt x="123621" y="138747"/>
                  </a:lnTo>
                  <a:lnTo>
                    <a:pt x="130263" y="137960"/>
                  </a:lnTo>
                  <a:lnTo>
                    <a:pt x="136906" y="137312"/>
                  </a:lnTo>
                  <a:lnTo>
                    <a:pt x="138252" y="137172"/>
                  </a:lnTo>
                  <a:lnTo>
                    <a:pt x="139204" y="136004"/>
                  </a:lnTo>
                  <a:close/>
                </a:path>
                <a:path w="1081404" h="175895">
                  <a:moveTo>
                    <a:pt x="179412" y="134467"/>
                  </a:moveTo>
                  <a:lnTo>
                    <a:pt x="179362" y="131813"/>
                  </a:lnTo>
                  <a:lnTo>
                    <a:pt x="178269" y="130746"/>
                  </a:lnTo>
                  <a:lnTo>
                    <a:pt x="155359" y="131241"/>
                  </a:lnTo>
                  <a:lnTo>
                    <a:pt x="154330" y="132334"/>
                  </a:lnTo>
                  <a:lnTo>
                    <a:pt x="154381" y="134988"/>
                  </a:lnTo>
                  <a:lnTo>
                    <a:pt x="155473" y="136029"/>
                  </a:lnTo>
                  <a:lnTo>
                    <a:pt x="176936" y="135585"/>
                  </a:lnTo>
                  <a:lnTo>
                    <a:pt x="178371" y="135559"/>
                  </a:lnTo>
                  <a:lnTo>
                    <a:pt x="179412" y="134467"/>
                  </a:lnTo>
                  <a:close/>
                </a:path>
                <a:path w="1081404" h="175895">
                  <a:moveTo>
                    <a:pt x="219722" y="133375"/>
                  </a:moveTo>
                  <a:lnTo>
                    <a:pt x="218694" y="132232"/>
                  </a:lnTo>
                  <a:lnTo>
                    <a:pt x="195834" y="131064"/>
                  </a:lnTo>
                  <a:lnTo>
                    <a:pt x="194703" y="132092"/>
                  </a:lnTo>
                  <a:lnTo>
                    <a:pt x="194551" y="134747"/>
                  </a:lnTo>
                  <a:lnTo>
                    <a:pt x="195580" y="135902"/>
                  </a:lnTo>
                  <a:lnTo>
                    <a:pt x="217030" y="137007"/>
                  </a:lnTo>
                  <a:lnTo>
                    <a:pt x="218452" y="137083"/>
                  </a:lnTo>
                  <a:lnTo>
                    <a:pt x="219583" y="136055"/>
                  </a:lnTo>
                  <a:lnTo>
                    <a:pt x="219722" y="133375"/>
                  </a:lnTo>
                  <a:close/>
                </a:path>
                <a:path w="1081404" h="175895">
                  <a:moveTo>
                    <a:pt x="259918" y="137160"/>
                  </a:moveTo>
                  <a:lnTo>
                    <a:pt x="258940" y="135953"/>
                  </a:lnTo>
                  <a:lnTo>
                    <a:pt x="236156" y="133629"/>
                  </a:lnTo>
                  <a:lnTo>
                    <a:pt x="234962" y="134594"/>
                  </a:lnTo>
                  <a:lnTo>
                    <a:pt x="234683" y="137274"/>
                  </a:lnTo>
                  <a:lnTo>
                    <a:pt x="235661" y="138480"/>
                  </a:lnTo>
                  <a:lnTo>
                    <a:pt x="257035" y="140690"/>
                  </a:lnTo>
                  <a:lnTo>
                    <a:pt x="258432" y="140843"/>
                  </a:lnTo>
                  <a:lnTo>
                    <a:pt x="259651" y="139852"/>
                  </a:lnTo>
                  <a:lnTo>
                    <a:pt x="259918" y="137160"/>
                  </a:lnTo>
                  <a:close/>
                </a:path>
                <a:path w="1081404" h="175895">
                  <a:moveTo>
                    <a:pt x="299935" y="142316"/>
                  </a:moveTo>
                  <a:lnTo>
                    <a:pt x="298970" y="141071"/>
                  </a:lnTo>
                  <a:lnTo>
                    <a:pt x="276275" y="138049"/>
                  </a:lnTo>
                  <a:lnTo>
                    <a:pt x="275043" y="139001"/>
                  </a:lnTo>
                  <a:lnTo>
                    <a:pt x="274675" y="141693"/>
                  </a:lnTo>
                  <a:lnTo>
                    <a:pt x="275628" y="142938"/>
                  </a:lnTo>
                  <a:lnTo>
                    <a:pt x="296964" y="145796"/>
                  </a:lnTo>
                  <a:lnTo>
                    <a:pt x="298323" y="145986"/>
                  </a:lnTo>
                  <a:lnTo>
                    <a:pt x="299567" y="145034"/>
                  </a:lnTo>
                  <a:lnTo>
                    <a:pt x="299935" y="142316"/>
                  </a:lnTo>
                  <a:close/>
                </a:path>
                <a:path w="1081404" h="175895">
                  <a:moveTo>
                    <a:pt x="339839" y="148069"/>
                  </a:moveTo>
                  <a:lnTo>
                    <a:pt x="338886" y="146799"/>
                  </a:lnTo>
                  <a:lnTo>
                    <a:pt x="316230" y="143510"/>
                  </a:lnTo>
                  <a:lnTo>
                    <a:pt x="314960" y="144449"/>
                  </a:lnTo>
                  <a:lnTo>
                    <a:pt x="314553" y="147180"/>
                  </a:lnTo>
                  <a:lnTo>
                    <a:pt x="315506" y="148437"/>
                  </a:lnTo>
                  <a:lnTo>
                    <a:pt x="336804" y="151549"/>
                  </a:lnTo>
                  <a:lnTo>
                    <a:pt x="338175" y="151752"/>
                  </a:lnTo>
                  <a:lnTo>
                    <a:pt x="339432" y="150799"/>
                  </a:lnTo>
                  <a:lnTo>
                    <a:pt x="339839" y="148069"/>
                  </a:lnTo>
                  <a:close/>
                </a:path>
                <a:path w="1081404" h="175895">
                  <a:moveTo>
                    <a:pt x="379755" y="153670"/>
                  </a:moveTo>
                  <a:lnTo>
                    <a:pt x="378790" y="152400"/>
                  </a:lnTo>
                  <a:lnTo>
                    <a:pt x="356082" y="149263"/>
                  </a:lnTo>
                  <a:lnTo>
                    <a:pt x="354787" y="150228"/>
                  </a:lnTo>
                  <a:lnTo>
                    <a:pt x="354418" y="152971"/>
                  </a:lnTo>
                  <a:lnTo>
                    <a:pt x="355371" y="154241"/>
                  </a:lnTo>
                  <a:lnTo>
                    <a:pt x="376720" y="157200"/>
                  </a:lnTo>
                  <a:lnTo>
                    <a:pt x="378104" y="157403"/>
                  </a:lnTo>
                  <a:lnTo>
                    <a:pt x="379374" y="156425"/>
                  </a:lnTo>
                  <a:lnTo>
                    <a:pt x="379755" y="153670"/>
                  </a:lnTo>
                  <a:close/>
                </a:path>
                <a:path w="1081404" h="175895">
                  <a:moveTo>
                    <a:pt x="419760" y="158369"/>
                  </a:moveTo>
                  <a:lnTo>
                    <a:pt x="418757" y="157111"/>
                  </a:lnTo>
                  <a:lnTo>
                    <a:pt x="395909" y="154571"/>
                  </a:lnTo>
                  <a:lnTo>
                    <a:pt x="394652" y="155575"/>
                  </a:lnTo>
                  <a:lnTo>
                    <a:pt x="394335" y="158343"/>
                  </a:lnTo>
                  <a:lnTo>
                    <a:pt x="395338" y="159613"/>
                  </a:lnTo>
                  <a:lnTo>
                    <a:pt x="416801" y="162013"/>
                  </a:lnTo>
                  <a:lnTo>
                    <a:pt x="418198" y="162179"/>
                  </a:lnTo>
                  <a:lnTo>
                    <a:pt x="419455" y="161163"/>
                  </a:lnTo>
                  <a:lnTo>
                    <a:pt x="419760" y="158369"/>
                  </a:lnTo>
                  <a:close/>
                </a:path>
                <a:path w="1081404" h="175895">
                  <a:moveTo>
                    <a:pt x="459917" y="161366"/>
                  </a:moveTo>
                  <a:lnTo>
                    <a:pt x="458838" y="160147"/>
                  </a:lnTo>
                  <a:lnTo>
                    <a:pt x="435851" y="158661"/>
                  </a:lnTo>
                  <a:lnTo>
                    <a:pt x="434619" y="159727"/>
                  </a:lnTo>
                  <a:lnTo>
                    <a:pt x="434428" y="162547"/>
                  </a:lnTo>
                  <a:lnTo>
                    <a:pt x="435495" y="163753"/>
                  </a:lnTo>
                  <a:lnTo>
                    <a:pt x="457085" y="165176"/>
                  </a:lnTo>
                  <a:lnTo>
                    <a:pt x="458508" y="165265"/>
                  </a:lnTo>
                  <a:lnTo>
                    <a:pt x="459727" y="164185"/>
                  </a:lnTo>
                  <a:lnTo>
                    <a:pt x="459917" y="161366"/>
                  </a:lnTo>
                  <a:close/>
                </a:path>
                <a:path w="1081404" h="175895">
                  <a:moveTo>
                    <a:pt x="500151" y="164642"/>
                  </a:moveTo>
                  <a:lnTo>
                    <a:pt x="500138" y="161772"/>
                  </a:lnTo>
                  <a:lnTo>
                    <a:pt x="498970" y="160616"/>
                  </a:lnTo>
                  <a:lnTo>
                    <a:pt x="475869" y="160718"/>
                  </a:lnTo>
                  <a:lnTo>
                    <a:pt x="474713" y="161874"/>
                  </a:lnTo>
                  <a:lnTo>
                    <a:pt x="474726" y="164731"/>
                  </a:lnTo>
                  <a:lnTo>
                    <a:pt x="475881" y="165874"/>
                  </a:lnTo>
                  <a:lnTo>
                    <a:pt x="497547" y="165811"/>
                  </a:lnTo>
                  <a:lnTo>
                    <a:pt x="498983" y="165811"/>
                  </a:lnTo>
                  <a:lnTo>
                    <a:pt x="500151" y="164642"/>
                  </a:lnTo>
                  <a:close/>
                </a:path>
                <a:path w="1081404" h="175895">
                  <a:moveTo>
                    <a:pt x="540435" y="161518"/>
                  </a:moveTo>
                  <a:lnTo>
                    <a:pt x="540092" y="158648"/>
                  </a:lnTo>
                  <a:lnTo>
                    <a:pt x="538797" y="157632"/>
                  </a:lnTo>
                  <a:lnTo>
                    <a:pt x="530745" y="158610"/>
                  </a:lnTo>
                  <a:lnTo>
                    <a:pt x="524090" y="159232"/>
                  </a:lnTo>
                  <a:lnTo>
                    <a:pt x="516001" y="159804"/>
                  </a:lnTo>
                  <a:lnTo>
                    <a:pt x="514921" y="161036"/>
                  </a:lnTo>
                  <a:lnTo>
                    <a:pt x="515112" y="163918"/>
                  </a:lnTo>
                  <a:lnTo>
                    <a:pt x="516369" y="164998"/>
                  </a:lnTo>
                  <a:lnTo>
                    <a:pt x="524535" y="164439"/>
                  </a:lnTo>
                  <a:lnTo>
                    <a:pt x="531266" y="163804"/>
                  </a:lnTo>
                  <a:lnTo>
                    <a:pt x="537984" y="162991"/>
                  </a:lnTo>
                  <a:lnTo>
                    <a:pt x="539419" y="162814"/>
                  </a:lnTo>
                  <a:lnTo>
                    <a:pt x="540435" y="161518"/>
                  </a:lnTo>
                  <a:close/>
                </a:path>
                <a:path w="1081404" h="175895">
                  <a:moveTo>
                    <a:pt x="580212" y="154076"/>
                  </a:moveTo>
                  <a:lnTo>
                    <a:pt x="579513" y="151244"/>
                  </a:lnTo>
                  <a:lnTo>
                    <a:pt x="578091" y="150380"/>
                  </a:lnTo>
                  <a:lnTo>
                    <a:pt x="570204" y="152298"/>
                  </a:lnTo>
                  <a:lnTo>
                    <a:pt x="563689" y="153670"/>
                  </a:lnTo>
                  <a:lnTo>
                    <a:pt x="555701" y="155105"/>
                  </a:lnTo>
                  <a:lnTo>
                    <a:pt x="554748" y="156464"/>
                  </a:lnTo>
                  <a:lnTo>
                    <a:pt x="555256" y="159308"/>
                  </a:lnTo>
                  <a:lnTo>
                    <a:pt x="556628" y="160274"/>
                  </a:lnTo>
                  <a:lnTo>
                    <a:pt x="564705" y="158826"/>
                  </a:lnTo>
                  <a:lnTo>
                    <a:pt x="571347" y="157441"/>
                  </a:lnTo>
                  <a:lnTo>
                    <a:pt x="577926" y="155854"/>
                  </a:lnTo>
                  <a:lnTo>
                    <a:pt x="579335" y="155511"/>
                  </a:lnTo>
                  <a:lnTo>
                    <a:pt x="580212" y="154076"/>
                  </a:lnTo>
                  <a:close/>
                </a:path>
                <a:path w="1081404" h="175895">
                  <a:moveTo>
                    <a:pt x="618756" y="141643"/>
                  </a:moveTo>
                  <a:lnTo>
                    <a:pt x="617677" y="138899"/>
                  </a:lnTo>
                  <a:lnTo>
                    <a:pt x="616127" y="138239"/>
                  </a:lnTo>
                  <a:lnTo>
                    <a:pt x="611670" y="140017"/>
                  </a:lnTo>
                  <a:lnTo>
                    <a:pt x="594398" y="145897"/>
                  </a:lnTo>
                  <a:lnTo>
                    <a:pt x="593674" y="147408"/>
                  </a:lnTo>
                  <a:lnTo>
                    <a:pt x="594614" y="150164"/>
                  </a:lnTo>
                  <a:lnTo>
                    <a:pt x="596125" y="150926"/>
                  </a:lnTo>
                  <a:lnTo>
                    <a:pt x="613537" y="144983"/>
                  </a:lnTo>
                  <a:lnTo>
                    <a:pt x="616686" y="143738"/>
                  </a:lnTo>
                  <a:lnTo>
                    <a:pt x="618083" y="143179"/>
                  </a:lnTo>
                  <a:lnTo>
                    <a:pt x="618756" y="141643"/>
                  </a:lnTo>
                  <a:close/>
                </a:path>
                <a:path w="1081404" h="175895">
                  <a:moveTo>
                    <a:pt x="648995" y="23342"/>
                  </a:moveTo>
                  <a:lnTo>
                    <a:pt x="648220" y="21742"/>
                  </a:lnTo>
                  <a:lnTo>
                    <a:pt x="645299" y="20675"/>
                  </a:lnTo>
                  <a:lnTo>
                    <a:pt x="643686" y="21450"/>
                  </a:lnTo>
                  <a:lnTo>
                    <a:pt x="640207" y="40487"/>
                  </a:lnTo>
                  <a:lnTo>
                    <a:pt x="640575" y="44030"/>
                  </a:lnTo>
                  <a:lnTo>
                    <a:pt x="640727" y="45567"/>
                  </a:lnTo>
                  <a:lnTo>
                    <a:pt x="642124" y="46710"/>
                  </a:lnTo>
                  <a:lnTo>
                    <a:pt x="645223" y="46393"/>
                  </a:lnTo>
                  <a:lnTo>
                    <a:pt x="646353" y="45008"/>
                  </a:lnTo>
                  <a:lnTo>
                    <a:pt x="645871" y="40309"/>
                  </a:lnTo>
                  <a:lnTo>
                    <a:pt x="645896" y="37147"/>
                  </a:lnTo>
                  <a:lnTo>
                    <a:pt x="646468" y="32461"/>
                  </a:lnTo>
                  <a:lnTo>
                    <a:pt x="646747" y="30924"/>
                  </a:lnTo>
                  <a:lnTo>
                    <a:pt x="647471" y="27876"/>
                  </a:lnTo>
                  <a:lnTo>
                    <a:pt x="647941" y="26289"/>
                  </a:lnTo>
                  <a:lnTo>
                    <a:pt x="648995" y="23342"/>
                  </a:lnTo>
                  <a:close/>
                </a:path>
                <a:path w="1081404" h="175895">
                  <a:moveTo>
                    <a:pt x="655231" y="124079"/>
                  </a:moveTo>
                  <a:lnTo>
                    <a:pt x="653745" y="121500"/>
                  </a:lnTo>
                  <a:lnTo>
                    <a:pt x="652119" y="121069"/>
                  </a:lnTo>
                  <a:lnTo>
                    <a:pt x="645071" y="125095"/>
                  </a:lnTo>
                  <a:lnTo>
                    <a:pt x="639152" y="128130"/>
                  </a:lnTo>
                  <a:lnTo>
                    <a:pt x="631786" y="131572"/>
                  </a:lnTo>
                  <a:lnTo>
                    <a:pt x="631215" y="133172"/>
                  </a:lnTo>
                  <a:lnTo>
                    <a:pt x="632460" y="135851"/>
                  </a:lnTo>
                  <a:lnTo>
                    <a:pt x="634047" y="136423"/>
                  </a:lnTo>
                  <a:lnTo>
                    <a:pt x="641540" y="132930"/>
                  </a:lnTo>
                  <a:lnTo>
                    <a:pt x="647585" y="129832"/>
                  </a:lnTo>
                  <a:lnTo>
                    <a:pt x="653491" y="126453"/>
                  </a:lnTo>
                  <a:lnTo>
                    <a:pt x="654773" y="125730"/>
                  </a:lnTo>
                  <a:lnTo>
                    <a:pt x="655231" y="124079"/>
                  </a:lnTo>
                  <a:close/>
                </a:path>
                <a:path w="1081404" h="175895">
                  <a:moveTo>
                    <a:pt x="663803" y="78854"/>
                  </a:moveTo>
                  <a:lnTo>
                    <a:pt x="658545" y="72669"/>
                  </a:lnTo>
                  <a:lnTo>
                    <a:pt x="654761" y="67322"/>
                  </a:lnTo>
                  <a:lnTo>
                    <a:pt x="651103" y="60198"/>
                  </a:lnTo>
                  <a:lnTo>
                    <a:pt x="649401" y="59639"/>
                  </a:lnTo>
                  <a:lnTo>
                    <a:pt x="646620" y="61061"/>
                  </a:lnTo>
                  <a:lnTo>
                    <a:pt x="646061" y="62776"/>
                  </a:lnTo>
                  <a:lnTo>
                    <a:pt x="649960" y="70396"/>
                  </a:lnTo>
                  <a:lnTo>
                    <a:pt x="653999" y="76085"/>
                  </a:lnTo>
                  <a:lnTo>
                    <a:pt x="658431" y="81343"/>
                  </a:lnTo>
                  <a:lnTo>
                    <a:pt x="659460" y="82537"/>
                  </a:lnTo>
                  <a:lnTo>
                    <a:pt x="661263" y="82689"/>
                  </a:lnTo>
                  <a:lnTo>
                    <a:pt x="663651" y="80657"/>
                  </a:lnTo>
                  <a:lnTo>
                    <a:pt x="663803" y="78854"/>
                  </a:lnTo>
                  <a:close/>
                </a:path>
                <a:path w="1081404" h="175895">
                  <a:moveTo>
                    <a:pt x="681583" y="4292"/>
                  </a:moveTo>
                  <a:lnTo>
                    <a:pt x="681037" y="1257"/>
                  </a:lnTo>
                  <a:lnTo>
                    <a:pt x="679589" y="241"/>
                  </a:lnTo>
                  <a:lnTo>
                    <a:pt x="671195" y="1752"/>
                  </a:lnTo>
                  <a:lnTo>
                    <a:pt x="664464" y="3898"/>
                  </a:lnTo>
                  <a:lnTo>
                    <a:pt x="658202" y="7315"/>
                  </a:lnTo>
                  <a:lnTo>
                    <a:pt x="656844" y="8077"/>
                  </a:lnTo>
                  <a:lnTo>
                    <a:pt x="656374" y="9766"/>
                  </a:lnTo>
                  <a:lnTo>
                    <a:pt x="657872" y="12484"/>
                  </a:lnTo>
                  <a:lnTo>
                    <a:pt x="659587" y="12966"/>
                  </a:lnTo>
                  <a:lnTo>
                    <a:pt x="666483" y="9169"/>
                  </a:lnTo>
                  <a:lnTo>
                    <a:pt x="672706" y="7137"/>
                  </a:lnTo>
                  <a:lnTo>
                    <a:pt x="680554" y="5753"/>
                  </a:lnTo>
                  <a:lnTo>
                    <a:pt x="681583" y="4292"/>
                  </a:lnTo>
                  <a:close/>
                </a:path>
                <a:path w="1081404" h="175895">
                  <a:moveTo>
                    <a:pt x="693801" y="106718"/>
                  </a:moveTo>
                  <a:lnTo>
                    <a:pt x="693508" y="104940"/>
                  </a:lnTo>
                  <a:lnTo>
                    <a:pt x="687781" y="100812"/>
                  </a:lnTo>
                  <a:lnTo>
                    <a:pt x="687832" y="99949"/>
                  </a:lnTo>
                  <a:lnTo>
                    <a:pt x="685812" y="97751"/>
                  </a:lnTo>
                  <a:lnTo>
                    <a:pt x="684098" y="97663"/>
                  </a:lnTo>
                  <a:lnTo>
                    <a:pt x="683920" y="97828"/>
                  </a:lnTo>
                  <a:lnTo>
                    <a:pt x="681621" y="96012"/>
                  </a:lnTo>
                  <a:lnTo>
                    <a:pt x="675487" y="90601"/>
                  </a:lnTo>
                  <a:lnTo>
                    <a:pt x="673684" y="90716"/>
                  </a:lnTo>
                  <a:lnTo>
                    <a:pt x="671601" y="93091"/>
                  </a:lnTo>
                  <a:lnTo>
                    <a:pt x="671703" y="94894"/>
                  </a:lnTo>
                  <a:lnTo>
                    <a:pt x="678002" y="100457"/>
                  </a:lnTo>
                  <a:lnTo>
                    <a:pt x="679640" y="101752"/>
                  </a:lnTo>
                  <a:lnTo>
                    <a:pt x="678129" y="103136"/>
                  </a:lnTo>
                  <a:lnTo>
                    <a:pt x="672960" y="107264"/>
                  </a:lnTo>
                  <a:lnTo>
                    <a:pt x="666369" y="111975"/>
                  </a:lnTo>
                  <a:lnTo>
                    <a:pt x="666089" y="113652"/>
                  </a:lnTo>
                  <a:lnTo>
                    <a:pt x="667804" y="116090"/>
                  </a:lnTo>
                  <a:lnTo>
                    <a:pt x="669480" y="116370"/>
                  </a:lnTo>
                  <a:lnTo>
                    <a:pt x="676249" y="111569"/>
                  </a:lnTo>
                  <a:lnTo>
                    <a:pt x="681596" y="107289"/>
                  </a:lnTo>
                  <a:lnTo>
                    <a:pt x="683971" y="105117"/>
                  </a:lnTo>
                  <a:lnTo>
                    <a:pt x="688860" y="108661"/>
                  </a:lnTo>
                  <a:lnTo>
                    <a:pt x="690156" y="109588"/>
                  </a:lnTo>
                  <a:lnTo>
                    <a:pt x="691946" y="109308"/>
                  </a:lnTo>
                  <a:lnTo>
                    <a:pt x="693801" y="106718"/>
                  </a:lnTo>
                  <a:close/>
                </a:path>
                <a:path w="1081404" h="175895">
                  <a:moveTo>
                    <a:pt x="713206" y="69545"/>
                  </a:moveTo>
                  <a:lnTo>
                    <a:pt x="712749" y="67881"/>
                  </a:lnTo>
                  <a:lnTo>
                    <a:pt x="710120" y="66395"/>
                  </a:lnTo>
                  <a:lnTo>
                    <a:pt x="708456" y="66852"/>
                  </a:lnTo>
                  <a:lnTo>
                    <a:pt x="704469" y="73850"/>
                  </a:lnTo>
                  <a:lnTo>
                    <a:pt x="700735" y="79286"/>
                  </a:lnTo>
                  <a:lnTo>
                    <a:pt x="695629" y="85534"/>
                  </a:lnTo>
                  <a:lnTo>
                    <a:pt x="695794" y="87236"/>
                  </a:lnTo>
                  <a:lnTo>
                    <a:pt x="698119" y="89141"/>
                  </a:lnTo>
                  <a:lnTo>
                    <a:pt x="699846" y="88963"/>
                  </a:lnTo>
                  <a:lnTo>
                    <a:pt x="705129" y="82499"/>
                  </a:lnTo>
                  <a:lnTo>
                    <a:pt x="709053" y="76835"/>
                  </a:lnTo>
                  <a:lnTo>
                    <a:pt x="712457" y="70866"/>
                  </a:lnTo>
                  <a:lnTo>
                    <a:pt x="713206" y="69545"/>
                  </a:lnTo>
                  <a:close/>
                </a:path>
                <a:path w="1081404" h="175895">
                  <a:moveTo>
                    <a:pt x="718756" y="12255"/>
                  </a:moveTo>
                  <a:lnTo>
                    <a:pt x="697560" y="0"/>
                  </a:lnTo>
                  <a:lnTo>
                    <a:pt x="696125" y="1003"/>
                  </a:lnTo>
                  <a:lnTo>
                    <a:pt x="695591" y="4025"/>
                  </a:lnTo>
                  <a:lnTo>
                    <a:pt x="696607" y="5473"/>
                  </a:lnTo>
                  <a:lnTo>
                    <a:pt x="701205" y="6286"/>
                  </a:lnTo>
                  <a:lnTo>
                    <a:pt x="704202" y="7188"/>
                  </a:lnTo>
                  <a:lnTo>
                    <a:pt x="714425" y="15684"/>
                  </a:lnTo>
                  <a:lnTo>
                    <a:pt x="716153" y="15875"/>
                  </a:lnTo>
                  <a:lnTo>
                    <a:pt x="718553" y="13995"/>
                  </a:lnTo>
                  <a:lnTo>
                    <a:pt x="718756" y="12255"/>
                  </a:lnTo>
                  <a:close/>
                </a:path>
                <a:path w="1081404" h="175895">
                  <a:moveTo>
                    <a:pt x="724916" y="38633"/>
                  </a:moveTo>
                  <a:lnTo>
                    <a:pt x="724789" y="31407"/>
                  </a:lnTo>
                  <a:lnTo>
                    <a:pt x="724763" y="29895"/>
                  </a:lnTo>
                  <a:lnTo>
                    <a:pt x="723493" y="28676"/>
                  </a:lnTo>
                  <a:lnTo>
                    <a:pt x="720458" y="28752"/>
                  </a:lnTo>
                  <a:lnTo>
                    <a:pt x="719251" y="30010"/>
                  </a:lnTo>
                  <a:lnTo>
                    <a:pt x="719404" y="37782"/>
                  </a:lnTo>
                  <a:lnTo>
                    <a:pt x="717956" y="44170"/>
                  </a:lnTo>
                  <a:lnTo>
                    <a:pt x="715352" y="51739"/>
                  </a:lnTo>
                  <a:lnTo>
                    <a:pt x="716102" y="53301"/>
                  </a:lnTo>
                  <a:lnTo>
                    <a:pt x="718972" y="54292"/>
                  </a:lnTo>
                  <a:lnTo>
                    <a:pt x="720534" y="53530"/>
                  </a:lnTo>
                  <a:lnTo>
                    <a:pt x="723265" y="45567"/>
                  </a:lnTo>
                  <a:lnTo>
                    <a:pt x="724916" y="38633"/>
                  </a:lnTo>
                  <a:close/>
                </a:path>
                <a:path w="1081404" h="175895">
                  <a:moveTo>
                    <a:pt x="728014" y="127622"/>
                  </a:moveTo>
                  <a:lnTo>
                    <a:pt x="727494" y="125869"/>
                  </a:lnTo>
                  <a:lnTo>
                    <a:pt x="720255" y="121907"/>
                  </a:lnTo>
                  <a:lnTo>
                    <a:pt x="714463" y="118579"/>
                  </a:lnTo>
                  <a:lnTo>
                    <a:pt x="707453" y="114236"/>
                  </a:lnTo>
                  <a:lnTo>
                    <a:pt x="705688" y="114655"/>
                  </a:lnTo>
                  <a:lnTo>
                    <a:pt x="704011" y="117348"/>
                  </a:lnTo>
                  <a:lnTo>
                    <a:pt x="704418" y="119126"/>
                  </a:lnTo>
                  <a:lnTo>
                    <a:pt x="711542" y="123545"/>
                  </a:lnTo>
                  <a:lnTo>
                    <a:pt x="717384" y="126936"/>
                  </a:lnTo>
                  <a:lnTo>
                    <a:pt x="723328" y="130175"/>
                  </a:lnTo>
                  <a:lnTo>
                    <a:pt x="724725" y="130949"/>
                  </a:lnTo>
                  <a:lnTo>
                    <a:pt x="726490" y="130416"/>
                  </a:lnTo>
                  <a:lnTo>
                    <a:pt x="728014" y="127622"/>
                  </a:lnTo>
                  <a:close/>
                </a:path>
                <a:path w="1081404" h="175895">
                  <a:moveTo>
                    <a:pt x="764273" y="145084"/>
                  </a:moveTo>
                  <a:lnTo>
                    <a:pt x="763638" y="143344"/>
                  </a:lnTo>
                  <a:lnTo>
                    <a:pt x="742315" y="133527"/>
                  </a:lnTo>
                  <a:lnTo>
                    <a:pt x="740587" y="134162"/>
                  </a:lnTo>
                  <a:lnTo>
                    <a:pt x="739241" y="137071"/>
                  </a:lnTo>
                  <a:lnTo>
                    <a:pt x="739876" y="138798"/>
                  </a:lnTo>
                  <a:lnTo>
                    <a:pt x="759739" y="147967"/>
                  </a:lnTo>
                  <a:lnTo>
                    <a:pt x="761199" y="148628"/>
                  </a:lnTo>
                  <a:lnTo>
                    <a:pt x="762939" y="148005"/>
                  </a:lnTo>
                  <a:lnTo>
                    <a:pt x="764273" y="145084"/>
                  </a:lnTo>
                  <a:close/>
                </a:path>
                <a:path w="1081404" h="175895">
                  <a:moveTo>
                    <a:pt x="801801" y="159054"/>
                  </a:moveTo>
                  <a:lnTo>
                    <a:pt x="800950" y="157403"/>
                  </a:lnTo>
                  <a:lnTo>
                    <a:pt x="793089" y="154876"/>
                  </a:lnTo>
                  <a:lnTo>
                    <a:pt x="786815" y="152615"/>
                  </a:lnTo>
                  <a:lnTo>
                    <a:pt x="779081" y="149631"/>
                  </a:lnTo>
                  <a:lnTo>
                    <a:pt x="777379" y="150393"/>
                  </a:lnTo>
                  <a:lnTo>
                    <a:pt x="776224" y="153403"/>
                  </a:lnTo>
                  <a:lnTo>
                    <a:pt x="776973" y="155105"/>
                  </a:lnTo>
                  <a:lnTo>
                    <a:pt x="784783" y="158115"/>
                  </a:lnTo>
                  <a:lnTo>
                    <a:pt x="791146" y="160426"/>
                  </a:lnTo>
                  <a:lnTo>
                    <a:pt x="797623" y="162509"/>
                  </a:lnTo>
                  <a:lnTo>
                    <a:pt x="799160" y="163004"/>
                  </a:lnTo>
                  <a:lnTo>
                    <a:pt x="800823" y="162140"/>
                  </a:lnTo>
                  <a:lnTo>
                    <a:pt x="801801" y="159054"/>
                  </a:lnTo>
                  <a:close/>
                </a:path>
                <a:path w="1081404" h="175895">
                  <a:moveTo>
                    <a:pt x="840930" y="167182"/>
                  </a:moveTo>
                  <a:lnTo>
                    <a:pt x="839800" y="165684"/>
                  </a:lnTo>
                  <a:lnTo>
                    <a:pt x="831596" y="164630"/>
                  </a:lnTo>
                  <a:lnTo>
                    <a:pt x="825068" y="163499"/>
                  </a:lnTo>
                  <a:lnTo>
                    <a:pt x="817003" y="161709"/>
                  </a:lnTo>
                  <a:lnTo>
                    <a:pt x="815428" y="162725"/>
                  </a:lnTo>
                  <a:lnTo>
                    <a:pt x="814717" y="165900"/>
                  </a:lnTo>
                  <a:lnTo>
                    <a:pt x="839025" y="171564"/>
                  </a:lnTo>
                  <a:lnTo>
                    <a:pt x="840524" y="170421"/>
                  </a:lnTo>
                  <a:lnTo>
                    <a:pt x="840930" y="167182"/>
                  </a:lnTo>
                  <a:close/>
                </a:path>
                <a:path w="1081404" h="175895">
                  <a:moveTo>
                    <a:pt x="881037" y="171831"/>
                  </a:moveTo>
                  <a:lnTo>
                    <a:pt x="880922" y="168541"/>
                  </a:lnTo>
                  <a:lnTo>
                    <a:pt x="879551" y="167246"/>
                  </a:lnTo>
                  <a:lnTo>
                    <a:pt x="871258" y="167525"/>
                  </a:lnTo>
                  <a:lnTo>
                    <a:pt x="864616" y="167487"/>
                  </a:lnTo>
                  <a:lnTo>
                    <a:pt x="856348" y="167119"/>
                  </a:lnTo>
                  <a:lnTo>
                    <a:pt x="854964" y="168376"/>
                  </a:lnTo>
                  <a:lnTo>
                    <a:pt x="854798" y="171665"/>
                  </a:lnTo>
                  <a:lnTo>
                    <a:pt x="856081" y="173050"/>
                  </a:lnTo>
                  <a:lnTo>
                    <a:pt x="864514" y="173443"/>
                  </a:lnTo>
                  <a:lnTo>
                    <a:pt x="871308" y="173494"/>
                  </a:lnTo>
                  <a:lnTo>
                    <a:pt x="878090" y="173266"/>
                  </a:lnTo>
                  <a:lnTo>
                    <a:pt x="879741" y="173215"/>
                  </a:lnTo>
                  <a:lnTo>
                    <a:pt x="881037" y="171831"/>
                  </a:lnTo>
                  <a:close/>
                </a:path>
                <a:path w="1081404" h="175895">
                  <a:moveTo>
                    <a:pt x="921283" y="167259"/>
                  </a:moveTo>
                  <a:lnTo>
                    <a:pt x="920711" y="163982"/>
                  </a:lnTo>
                  <a:lnTo>
                    <a:pt x="919162" y="162877"/>
                  </a:lnTo>
                  <a:lnTo>
                    <a:pt x="910971" y="164299"/>
                  </a:lnTo>
                  <a:lnTo>
                    <a:pt x="904379" y="165227"/>
                  </a:lnTo>
                  <a:lnTo>
                    <a:pt x="896124" y="166090"/>
                  </a:lnTo>
                  <a:lnTo>
                    <a:pt x="894930" y="167563"/>
                  </a:lnTo>
                  <a:lnTo>
                    <a:pt x="895273" y="170853"/>
                  </a:lnTo>
                  <a:lnTo>
                    <a:pt x="896747" y="172046"/>
                  </a:lnTo>
                  <a:lnTo>
                    <a:pt x="905141" y="171170"/>
                  </a:lnTo>
                  <a:lnTo>
                    <a:pt x="911872" y="170243"/>
                  </a:lnTo>
                  <a:lnTo>
                    <a:pt x="918552" y="169100"/>
                  </a:lnTo>
                  <a:lnTo>
                    <a:pt x="920191" y="168821"/>
                  </a:lnTo>
                  <a:lnTo>
                    <a:pt x="921283" y="167259"/>
                  </a:lnTo>
                  <a:close/>
                </a:path>
                <a:path w="1081404" h="175895">
                  <a:moveTo>
                    <a:pt x="960602" y="157619"/>
                  </a:moveTo>
                  <a:lnTo>
                    <a:pt x="959650" y="154406"/>
                  </a:lnTo>
                  <a:lnTo>
                    <a:pt x="957961" y="153492"/>
                  </a:lnTo>
                  <a:lnTo>
                    <a:pt x="949985" y="155892"/>
                  </a:lnTo>
                  <a:lnTo>
                    <a:pt x="943533" y="157619"/>
                  </a:lnTo>
                  <a:lnTo>
                    <a:pt x="935443" y="159537"/>
                  </a:lnTo>
                  <a:lnTo>
                    <a:pt x="934440" y="161163"/>
                  </a:lnTo>
                  <a:lnTo>
                    <a:pt x="935202" y="164401"/>
                  </a:lnTo>
                  <a:lnTo>
                    <a:pt x="936840" y="165404"/>
                  </a:lnTo>
                  <a:lnTo>
                    <a:pt x="945045" y="163474"/>
                  </a:lnTo>
                  <a:lnTo>
                    <a:pt x="951598" y="161721"/>
                  </a:lnTo>
                  <a:lnTo>
                    <a:pt x="958088" y="159778"/>
                  </a:lnTo>
                  <a:lnTo>
                    <a:pt x="959700" y="159296"/>
                  </a:lnTo>
                  <a:lnTo>
                    <a:pt x="960602" y="157619"/>
                  </a:lnTo>
                  <a:close/>
                </a:path>
                <a:path w="1081404" h="175895">
                  <a:moveTo>
                    <a:pt x="998588" y="143649"/>
                  </a:moveTo>
                  <a:lnTo>
                    <a:pt x="997280" y="140538"/>
                  </a:lnTo>
                  <a:lnTo>
                    <a:pt x="995489" y="139814"/>
                  </a:lnTo>
                  <a:lnTo>
                    <a:pt x="987806" y="143052"/>
                  </a:lnTo>
                  <a:lnTo>
                    <a:pt x="981595" y="145465"/>
                  </a:lnTo>
                  <a:lnTo>
                    <a:pt x="973747" y="148297"/>
                  </a:lnTo>
                  <a:lnTo>
                    <a:pt x="972921" y="150037"/>
                  </a:lnTo>
                  <a:lnTo>
                    <a:pt x="974051" y="153200"/>
                  </a:lnTo>
                  <a:lnTo>
                    <a:pt x="975804" y="154025"/>
                  </a:lnTo>
                  <a:lnTo>
                    <a:pt x="983754" y="151168"/>
                  </a:lnTo>
                  <a:lnTo>
                    <a:pt x="990066" y="148717"/>
                  </a:lnTo>
                  <a:lnTo>
                    <a:pt x="996302" y="146100"/>
                  </a:lnTo>
                  <a:lnTo>
                    <a:pt x="997851" y="145440"/>
                  </a:lnTo>
                  <a:lnTo>
                    <a:pt x="998588" y="143649"/>
                  </a:lnTo>
                  <a:close/>
                </a:path>
                <a:path w="1081404" h="175895">
                  <a:moveTo>
                    <a:pt x="1034783" y="125349"/>
                  </a:moveTo>
                  <a:lnTo>
                    <a:pt x="1033030" y="122440"/>
                  </a:lnTo>
                  <a:lnTo>
                    <a:pt x="1031138" y="121970"/>
                  </a:lnTo>
                  <a:lnTo>
                    <a:pt x="1026871" y="124510"/>
                  </a:lnTo>
                  <a:lnTo>
                    <a:pt x="1023924" y="126149"/>
                  </a:lnTo>
                  <a:lnTo>
                    <a:pt x="1015098" y="130746"/>
                  </a:lnTo>
                  <a:lnTo>
                    <a:pt x="1010589" y="132956"/>
                  </a:lnTo>
                  <a:lnTo>
                    <a:pt x="1009967" y="134785"/>
                  </a:lnTo>
                  <a:lnTo>
                    <a:pt x="1011453" y="137833"/>
                  </a:lnTo>
                  <a:lnTo>
                    <a:pt x="1013282" y="138455"/>
                  </a:lnTo>
                  <a:lnTo>
                    <a:pt x="1020876" y="134696"/>
                  </a:lnTo>
                  <a:lnTo>
                    <a:pt x="1029830" y="129921"/>
                  </a:lnTo>
                  <a:lnTo>
                    <a:pt x="1032840" y="128130"/>
                  </a:lnTo>
                  <a:lnTo>
                    <a:pt x="1034313" y="127241"/>
                  </a:lnTo>
                  <a:lnTo>
                    <a:pt x="1034783" y="125349"/>
                  </a:lnTo>
                  <a:close/>
                </a:path>
                <a:path w="1081404" h="175895">
                  <a:moveTo>
                    <a:pt x="1081328" y="84035"/>
                  </a:moveTo>
                  <a:lnTo>
                    <a:pt x="1041285" y="58039"/>
                  </a:lnTo>
                  <a:lnTo>
                    <a:pt x="1047927" y="111556"/>
                  </a:lnTo>
                  <a:lnTo>
                    <a:pt x="1081328" y="84035"/>
                  </a:lnTo>
                  <a:close/>
                </a:path>
              </a:pathLst>
            </a:custGeom>
            <a:solidFill>
              <a:srgbClr val="7D97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490763" y="7667683"/>
              <a:ext cx="291465" cy="149860"/>
            </a:xfrm>
            <a:custGeom>
              <a:avLst/>
              <a:gdLst/>
              <a:ahLst/>
              <a:cxnLst/>
              <a:rect l="l" t="t" r="r" b="b"/>
              <a:pathLst>
                <a:path w="291465" h="149859">
                  <a:moveTo>
                    <a:pt x="291006" y="0"/>
                  </a:moveTo>
                  <a:lnTo>
                    <a:pt x="3654" y="1350"/>
                  </a:lnTo>
                  <a:lnTo>
                    <a:pt x="1654" y="2722"/>
                  </a:lnTo>
                  <a:lnTo>
                    <a:pt x="0" y="6847"/>
                  </a:lnTo>
                  <a:lnTo>
                    <a:pt x="513" y="9224"/>
                  </a:lnTo>
                  <a:lnTo>
                    <a:pt x="145262" y="148100"/>
                  </a:lnTo>
                  <a:lnTo>
                    <a:pt x="148864" y="149461"/>
                  </a:lnTo>
                  <a:lnTo>
                    <a:pt x="156277" y="149178"/>
                  </a:lnTo>
                  <a:lnTo>
                    <a:pt x="159764" y="147524"/>
                  </a:lnTo>
                  <a:lnTo>
                    <a:pt x="291006" y="0"/>
                  </a:lnTo>
                  <a:close/>
                </a:path>
              </a:pathLst>
            </a:custGeom>
            <a:solidFill>
              <a:srgbClr val="91B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44932" y="7667683"/>
              <a:ext cx="236840" cy="11417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59391" y="8948397"/>
              <a:ext cx="1044842" cy="53377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82769" y="8333861"/>
              <a:ext cx="972214" cy="4076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0359506" y="8760934"/>
              <a:ext cx="17780" cy="22860"/>
            </a:xfrm>
            <a:custGeom>
              <a:avLst/>
              <a:gdLst/>
              <a:ahLst/>
              <a:cxnLst/>
              <a:rect l="l" t="t" r="r" b="b"/>
              <a:pathLst>
                <a:path w="17779" h="22859">
                  <a:moveTo>
                    <a:pt x="4565" y="0"/>
                  </a:moveTo>
                  <a:lnTo>
                    <a:pt x="691" y="2188"/>
                  </a:lnTo>
                  <a:lnTo>
                    <a:pt x="0" y="4649"/>
                  </a:lnTo>
                  <a:lnTo>
                    <a:pt x="3759" y="11308"/>
                  </a:lnTo>
                  <a:lnTo>
                    <a:pt x="6533" y="16020"/>
                  </a:lnTo>
                  <a:lnTo>
                    <a:pt x="10125" y="21842"/>
                  </a:lnTo>
                  <a:lnTo>
                    <a:pt x="11444" y="22512"/>
                  </a:lnTo>
                  <a:lnTo>
                    <a:pt x="12795" y="22512"/>
                  </a:lnTo>
                  <a:lnTo>
                    <a:pt x="13517" y="22512"/>
                  </a:lnTo>
                  <a:lnTo>
                    <a:pt x="14250" y="22313"/>
                  </a:lnTo>
                  <a:lnTo>
                    <a:pt x="16805" y="20742"/>
                  </a:lnTo>
                  <a:lnTo>
                    <a:pt x="17392" y="18271"/>
                  </a:lnTo>
                  <a:lnTo>
                    <a:pt x="13444" y="11873"/>
                  </a:lnTo>
                  <a:lnTo>
                    <a:pt x="10722" y="7256"/>
                  </a:lnTo>
                  <a:lnTo>
                    <a:pt x="7025" y="701"/>
                  </a:lnTo>
                  <a:lnTo>
                    <a:pt x="4565" y="0"/>
                  </a:lnTo>
                  <a:close/>
                </a:path>
              </a:pathLst>
            </a:custGeom>
            <a:solidFill>
              <a:srgbClr val="7D97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308133" y="8160514"/>
              <a:ext cx="1115807" cy="98808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804278" y="9499302"/>
              <a:ext cx="171218" cy="36941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513157" y="8832746"/>
              <a:ext cx="343758" cy="47447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09014" y="9522652"/>
              <a:ext cx="104548" cy="35240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686712" y="9290774"/>
              <a:ext cx="176893" cy="27995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730019" y="8971088"/>
              <a:ext cx="100017" cy="15910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737254" y="8950104"/>
              <a:ext cx="196245" cy="30523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912978" y="7984175"/>
              <a:ext cx="1566614" cy="105950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643910" y="8307768"/>
              <a:ext cx="790006" cy="92734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26401" y="8846422"/>
              <a:ext cx="546677" cy="104913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57468" y="8876850"/>
              <a:ext cx="132614" cy="13180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202095" y="8962648"/>
              <a:ext cx="28386" cy="1905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2945529" y="7593691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19" h="541020">
                  <a:moveTo>
                    <a:pt x="407479" y="240372"/>
                  </a:moveTo>
                  <a:lnTo>
                    <a:pt x="396062" y="239814"/>
                  </a:lnTo>
                  <a:lnTo>
                    <a:pt x="366153" y="243827"/>
                  </a:lnTo>
                  <a:lnTo>
                    <a:pt x="322199" y="251701"/>
                  </a:lnTo>
                  <a:lnTo>
                    <a:pt x="276085" y="261213"/>
                  </a:lnTo>
                  <a:lnTo>
                    <a:pt x="266217" y="218135"/>
                  </a:lnTo>
                  <a:lnTo>
                    <a:pt x="255092" y="174713"/>
                  </a:lnTo>
                  <a:lnTo>
                    <a:pt x="246291" y="145732"/>
                  </a:lnTo>
                  <a:lnTo>
                    <a:pt x="241020" y="135547"/>
                  </a:lnTo>
                  <a:lnTo>
                    <a:pt x="240461" y="147002"/>
                  </a:lnTo>
                  <a:lnTo>
                    <a:pt x="244500" y="177025"/>
                  </a:lnTo>
                  <a:lnTo>
                    <a:pt x="252412" y="221132"/>
                  </a:lnTo>
                  <a:lnTo>
                    <a:pt x="261327" y="264414"/>
                  </a:lnTo>
                  <a:lnTo>
                    <a:pt x="215430" y="274929"/>
                  </a:lnTo>
                  <a:lnTo>
                    <a:pt x="172186" y="286016"/>
                  </a:lnTo>
                  <a:lnTo>
                    <a:pt x="143306" y="294792"/>
                  </a:lnTo>
                  <a:lnTo>
                    <a:pt x="133159" y="300050"/>
                  </a:lnTo>
                  <a:lnTo>
                    <a:pt x="144576" y="300634"/>
                  </a:lnTo>
                  <a:lnTo>
                    <a:pt x="174485" y="296621"/>
                  </a:lnTo>
                  <a:lnTo>
                    <a:pt x="218440" y="288734"/>
                  </a:lnTo>
                  <a:lnTo>
                    <a:pt x="264477" y="279260"/>
                  </a:lnTo>
                  <a:lnTo>
                    <a:pt x="273634" y="319557"/>
                  </a:lnTo>
                  <a:lnTo>
                    <a:pt x="283146" y="357873"/>
                  </a:lnTo>
                  <a:lnTo>
                    <a:pt x="291338" y="387299"/>
                  </a:lnTo>
                  <a:lnTo>
                    <a:pt x="297522" y="405345"/>
                  </a:lnTo>
                  <a:lnTo>
                    <a:pt x="301701" y="404431"/>
                  </a:lnTo>
                  <a:lnTo>
                    <a:pt x="301142" y="398729"/>
                  </a:lnTo>
                  <a:lnTo>
                    <a:pt x="299834" y="385457"/>
                  </a:lnTo>
                  <a:lnTo>
                    <a:pt x="295071" y="355282"/>
                  </a:lnTo>
                  <a:lnTo>
                    <a:pt x="287807" y="316471"/>
                  </a:lnTo>
                  <a:lnTo>
                    <a:pt x="279387" y="276009"/>
                  </a:lnTo>
                  <a:lnTo>
                    <a:pt x="325208" y="265506"/>
                  </a:lnTo>
                  <a:lnTo>
                    <a:pt x="368452" y="254419"/>
                  </a:lnTo>
                  <a:lnTo>
                    <a:pt x="397332" y="245643"/>
                  </a:lnTo>
                  <a:lnTo>
                    <a:pt x="407479" y="240372"/>
                  </a:lnTo>
                  <a:close/>
                </a:path>
                <a:path w="541019" h="541020">
                  <a:moveTo>
                    <a:pt x="540550" y="256476"/>
                  </a:moveTo>
                  <a:lnTo>
                    <a:pt x="533628" y="208216"/>
                  </a:lnTo>
                  <a:lnTo>
                    <a:pt x="533577" y="208076"/>
                  </a:lnTo>
                  <a:lnTo>
                    <a:pt x="533577" y="256844"/>
                  </a:lnTo>
                  <a:lnTo>
                    <a:pt x="531888" y="303009"/>
                  </a:lnTo>
                  <a:lnTo>
                    <a:pt x="522325" y="347433"/>
                  </a:lnTo>
                  <a:lnTo>
                    <a:pt x="505460" y="389216"/>
                  </a:lnTo>
                  <a:lnTo>
                    <a:pt x="481850" y="427443"/>
                  </a:lnTo>
                  <a:lnTo>
                    <a:pt x="452031" y="461225"/>
                  </a:lnTo>
                  <a:lnTo>
                    <a:pt x="416572" y="489661"/>
                  </a:lnTo>
                  <a:lnTo>
                    <a:pt x="376047" y="511835"/>
                  </a:lnTo>
                  <a:lnTo>
                    <a:pt x="330987" y="526846"/>
                  </a:lnTo>
                  <a:lnTo>
                    <a:pt x="283972" y="533590"/>
                  </a:lnTo>
                  <a:lnTo>
                    <a:pt x="237794" y="531901"/>
                  </a:lnTo>
                  <a:lnTo>
                    <a:pt x="193370" y="522351"/>
                  </a:lnTo>
                  <a:lnTo>
                    <a:pt x="151587" y="505472"/>
                  </a:lnTo>
                  <a:lnTo>
                    <a:pt x="113347" y="481850"/>
                  </a:lnTo>
                  <a:lnTo>
                    <a:pt x="79565" y="452031"/>
                  </a:lnTo>
                  <a:lnTo>
                    <a:pt x="51142" y="416585"/>
                  </a:lnTo>
                  <a:lnTo>
                    <a:pt x="28968" y="376047"/>
                  </a:lnTo>
                  <a:lnTo>
                    <a:pt x="13957" y="330987"/>
                  </a:lnTo>
                  <a:lnTo>
                    <a:pt x="6972" y="279400"/>
                  </a:lnTo>
                  <a:lnTo>
                    <a:pt x="10160" y="228219"/>
                  </a:lnTo>
                  <a:lnTo>
                    <a:pt x="23304" y="178638"/>
                  </a:lnTo>
                  <a:lnTo>
                    <a:pt x="46228" y="131914"/>
                  </a:lnTo>
                  <a:lnTo>
                    <a:pt x="77762" y="90500"/>
                  </a:lnTo>
                  <a:lnTo>
                    <a:pt x="116205" y="56553"/>
                  </a:lnTo>
                  <a:lnTo>
                    <a:pt x="160566" y="30797"/>
                  </a:lnTo>
                  <a:lnTo>
                    <a:pt x="209816" y="13970"/>
                  </a:lnTo>
                  <a:lnTo>
                    <a:pt x="255625" y="7251"/>
                  </a:lnTo>
                  <a:lnTo>
                    <a:pt x="270891" y="6807"/>
                  </a:lnTo>
                  <a:lnTo>
                    <a:pt x="306920" y="9309"/>
                  </a:lnTo>
                  <a:lnTo>
                    <a:pt x="376351" y="29083"/>
                  </a:lnTo>
                  <a:lnTo>
                    <a:pt x="450303" y="77774"/>
                  </a:lnTo>
                  <a:lnTo>
                    <a:pt x="484251" y="116217"/>
                  </a:lnTo>
                  <a:lnTo>
                    <a:pt x="510006" y="160566"/>
                  </a:lnTo>
                  <a:lnTo>
                    <a:pt x="526834" y="209829"/>
                  </a:lnTo>
                  <a:lnTo>
                    <a:pt x="533577" y="256844"/>
                  </a:lnTo>
                  <a:lnTo>
                    <a:pt x="533577" y="208076"/>
                  </a:lnTo>
                  <a:lnTo>
                    <a:pt x="516343" y="157657"/>
                  </a:lnTo>
                  <a:lnTo>
                    <a:pt x="489915" y="112128"/>
                  </a:lnTo>
                  <a:lnTo>
                    <a:pt x="455066" y="72656"/>
                  </a:lnTo>
                  <a:lnTo>
                    <a:pt x="412559" y="40297"/>
                  </a:lnTo>
                  <a:lnTo>
                    <a:pt x="364553" y="16751"/>
                  </a:lnTo>
                  <a:lnTo>
                    <a:pt x="327050" y="6807"/>
                  </a:lnTo>
                  <a:lnTo>
                    <a:pt x="313715" y="3263"/>
                  </a:lnTo>
                  <a:lnTo>
                    <a:pt x="261175" y="0"/>
                  </a:lnTo>
                  <a:lnTo>
                    <a:pt x="208216" y="7175"/>
                  </a:lnTo>
                  <a:lnTo>
                    <a:pt x="157657" y="24447"/>
                  </a:lnTo>
                  <a:lnTo>
                    <a:pt x="112128" y="50888"/>
                  </a:lnTo>
                  <a:lnTo>
                    <a:pt x="72669" y="85737"/>
                  </a:lnTo>
                  <a:lnTo>
                    <a:pt x="40297" y="128244"/>
                  </a:lnTo>
                  <a:lnTo>
                    <a:pt x="16764" y="176212"/>
                  </a:lnTo>
                  <a:lnTo>
                    <a:pt x="3263" y="227101"/>
                  </a:lnTo>
                  <a:lnTo>
                    <a:pt x="0" y="279641"/>
                  </a:lnTo>
                  <a:lnTo>
                    <a:pt x="7162" y="332587"/>
                  </a:lnTo>
                  <a:lnTo>
                    <a:pt x="21882" y="377228"/>
                  </a:lnTo>
                  <a:lnTo>
                    <a:pt x="43446" y="417588"/>
                  </a:lnTo>
                  <a:lnTo>
                    <a:pt x="71043" y="453136"/>
                  </a:lnTo>
                  <a:lnTo>
                    <a:pt x="103835" y="483374"/>
                  </a:lnTo>
                  <a:lnTo>
                    <a:pt x="140995" y="507784"/>
                  </a:lnTo>
                  <a:lnTo>
                    <a:pt x="181686" y="525856"/>
                  </a:lnTo>
                  <a:lnTo>
                    <a:pt x="225094" y="537070"/>
                  </a:lnTo>
                  <a:lnTo>
                    <a:pt x="270395" y="540918"/>
                  </a:lnTo>
                  <a:lnTo>
                    <a:pt x="285838" y="540473"/>
                  </a:lnTo>
                  <a:lnTo>
                    <a:pt x="301371" y="539127"/>
                  </a:lnTo>
                  <a:lnTo>
                    <a:pt x="316966" y="536854"/>
                  </a:lnTo>
                  <a:lnTo>
                    <a:pt x="332587" y="533641"/>
                  </a:lnTo>
                  <a:lnTo>
                    <a:pt x="332740" y="533590"/>
                  </a:lnTo>
                  <a:lnTo>
                    <a:pt x="378841" y="518223"/>
                  </a:lnTo>
                  <a:lnTo>
                    <a:pt x="420446" y="495465"/>
                  </a:lnTo>
                  <a:lnTo>
                    <a:pt x="456844" y="466280"/>
                  </a:lnTo>
                  <a:lnTo>
                    <a:pt x="487451" y="431609"/>
                  </a:lnTo>
                  <a:lnTo>
                    <a:pt x="511695" y="392366"/>
                  </a:lnTo>
                  <a:lnTo>
                    <a:pt x="529005" y="349478"/>
                  </a:lnTo>
                  <a:lnTo>
                    <a:pt x="538810" y="303872"/>
                  </a:lnTo>
                  <a:lnTo>
                    <a:pt x="540550" y="256476"/>
                  </a:lnTo>
                  <a:close/>
                </a:path>
              </a:pathLst>
            </a:custGeom>
            <a:solidFill>
              <a:srgbClr val="FF7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401910" y="6973613"/>
              <a:ext cx="1602105" cy="2298700"/>
            </a:xfrm>
            <a:custGeom>
              <a:avLst/>
              <a:gdLst/>
              <a:ahLst/>
              <a:cxnLst/>
              <a:rect l="l" t="t" r="r" b="b"/>
              <a:pathLst>
                <a:path w="1602105" h="2298700">
                  <a:moveTo>
                    <a:pt x="81777" y="0"/>
                  </a:moveTo>
                  <a:lnTo>
                    <a:pt x="24761" y="23577"/>
                  </a:lnTo>
                  <a:lnTo>
                    <a:pt x="1120" y="80562"/>
                  </a:lnTo>
                  <a:lnTo>
                    <a:pt x="0" y="2216770"/>
                  </a:lnTo>
                  <a:lnTo>
                    <a:pt x="6318" y="2248151"/>
                  </a:lnTo>
                  <a:lnTo>
                    <a:pt x="23576" y="2273781"/>
                  </a:lnTo>
                  <a:lnTo>
                    <a:pt x="49184" y="2291068"/>
                  </a:lnTo>
                  <a:lnTo>
                    <a:pt x="80552" y="2297416"/>
                  </a:lnTo>
                  <a:lnTo>
                    <a:pt x="1520236" y="2298170"/>
                  </a:lnTo>
                  <a:lnTo>
                    <a:pt x="1551617" y="2291857"/>
                  </a:lnTo>
                  <a:lnTo>
                    <a:pt x="1577249" y="2274596"/>
                  </a:lnTo>
                  <a:lnTo>
                    <a:pt x="1594538" y="2248983"/>
                  </a:lnTo>
                  <a:lnTo>
                    <a:pt x="1600893" y="2217607"/>
                  </a:lnTo>
                  <a:lnTo>
                    <a:pt x="1602014" y="81411"/>
                  </a:lnTo>
                  <a:lnTo>
                    <a:pt x="1595695" y="50030"/>
                  </a:lnTo>
                  <a:lnTo>
                    <a:pt x="1578436" y="24398"/>
                  </a:lnTo>
                  <a:lnTo>
                    <a:pt x="1552824" y="7108"/>
                  </a:lnTo>
                  <a:lnTo>
                    <a:pt x="1521451" y="753"/>
                  </a:lnTo>
                  <a:lnTo>
                    <a:pt x="81777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449463" y="7132376"/>
              <a:ext cx="1501140" cy="1919605"/>
            </a:xfrm>
            <a:custGeom>
              <a:avLst/>
              <a:gdLst/>
              <a:ahLst/>
              <a:cxnLst/>
              <a:rect l="l" t="t" r="r" b="b"/>
              <a:pathLst>
                <a:path w="1501140" h="1919604">
                  <a:moveTo>
                    <a:pt x="1015" y="0"/>
                  </a:moveTo>
                  <a:lnTo>
                    <a:pt x="0" y="1918622"/>
                  </a:lnTo>
                  <a:lnTo>
                    <a:pt x="1499933" y="1919417"/>
                  </a:lnTo>
                  <a:lnTo>
                    <a:pt x="1500949" y="795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4140950" y="9094537"/>
              <a:ext cx="122844" cy="12284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3962393" y="7040036"/>
              <a:ext cx="482600" cy="26034"/>
            </a:xfrm>
            <a:custGeom>
              <a:avLst/>
              <a:gdLst/>
              <a:ahLst/>
              <a:cxnLst/>
              <a:rect l="l" t="t" r="r" b="b"/>
              <a:pathLst>
                <a:path w="482600" h="26034">
                  <a:moveTo>
                    <a:pt x="5696" y="0"/>
                  </a:moveTo>
                  <a:lnTo>
                    <a:pt x="10" y="5675"/>
                  </a:lnTo>
                  <a:lnTo>
                    <a:pt x="0" y="19695"/>
                  </a:lnTo>
                  <a:lnTo>
                    <a:pt x="5675" y="25370"/>
                  </a:lnTo>
                  <a:lnTo>
                    <a:pt x="469472" y="25611"/>
                  </a:lnTo>
                  <a:lnTo>
                    <a:pt x="476477" y="25622"/>
                  </a:lnTo>
                  <a:lnTo>
                    <a:pt x="482163" y="19936"/>
                  </a:lnTo>
                  <a:lnTo>
                    <a:pt x="482173" y="5926"/>
                  </a:lnTo>
                  <a:lnTo>
                    <a:pt x="476498" y="240"/>
                  </a:lnTo>
                  <a:lnTo>
                    <a:pt x="5696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27278" y="7266255"/>
              <a:ext cx="106729" cy="9660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3553397" y="7472842"/>
              <a:ext cx="430530" cy="344805"/>
            </a:xfrm>
            <a:custGeom>
              <a:avLst/>
              <a:gdLst/>
              <a:ahLst/>
              <a:cxnLst/>
              <a:rect l="l" t="t" r="r" b="b"/>
              <a:pathLst>
                <a:path w="430530" h="344804">
                  <a:moveTo>
                    <a:pt x="879" y="0"/>
                  </a:moveTo>
                  <a:lnTo>
                    <a:pt x="0" y="343308"/>
                  </a:lnTo>
                  <a:lnTo>
                    <a:pt x="429431" y="344408"/>
                  </a:lnTo>
                  <a:lnTo>
                    <a:pt x="430311" y="1088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568258" y="7494487"/>
              <a:ext cx="400050" cy="301625"/>
            </a:xfrm>
            <a:custGeom>
              <a:avLst/>
              <a:gdLst/>
              <a:ahLst/>
              <a:cxnLst/>
              <a:rect l="l" t="t" r="r" b="b"/>
              <a:pathLst>
                <a:path w="400050" h="301625">
                  <a:moveTo>
                    <a:pt x="774" y="0"/>
                  </a:moveTo>
                  <a:lnTo>
                    <a:pt x="0" y="300085"/>
                  </a:lnTo>
                  <a:lnTo>
                    <a:pt x="399254" y="301111"/>
                  </a:lnTo>
                  <a:lnTo>
                    <a:pt x="400029" y="1015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568248" y="7554347"/>
              <a:ext cx="399415" cy="241300"/>
            </a:xfrm>
            <a:custGeom>
              <a:avLst/>
              <a:gdLst/>
              <a:ahLst/>
              <a:cxnLst/>
              <a:rect l="l" t="t" r="r" b="b"/>
              <a:pathLst>
                <a:path w="399415" h="241300">
                  <a:moveTo>
                    <a:pt x="263042" y="31521"/>
                  </a:moveTo>
                  <a:lnTo>
                    <a:pt x="260604" y="19278"/>
                  </a:lnTo>
                  <a:lnTo>
                    <a:pt x="253898" y="9271"/>
                  </a:lnTo>
                  <a:lnTo>
                    <a:pt x="243916" y="2514"/>
                  </a:lnTo>
                  <a:lnTo>
                    <a:pt x="231686" y="0"/>
                  </a:lnTo>
                  <a:lnTo>
                    <a:pt x="219443" y="2438"/>
                  </a:lnTo>
                  <a:lnTo>
                    <a:pt x="209435" y="9156"/>
                  </a:lnTo>
                  <a:lnTo>
                    <a:pt x="202679" y="19126"/>
                  </a:lnTo>
                  <a:lnTo>
                    <a:pt x="200177" y="31356"/>
                  </a:lnTo>
                  <a:lnTo>
                    <a:pt x="202615" y="43611"/>
                  </a:lnTo>
                  <a:lnTo>
                    <a:pt x="209321" y="53619"/>
                  </a:lnTo>
                  <a:lnTo>
                    <a:pt x="219290" y="60375"/>
                  </a:lnTo>
                  <a:lnTo>
                    <a:pt x="231521" y="62877"/>
                  </a:lnTo>
                  <a:lnTo>
                    <a:pt x="243763" y="60439"/>
                  </a:lnTo>
                  <a:lnTo>
                    <a:pt x="253784" y="53733"/>
                  </a:lnTo>
                  <a:lnTo>
                    <a:pt x="260540" y="43751"/>
                  </a:lnTo>
                  <a:lnTo>
                    <a:pt x="263042" y="31521"/>
                  </a:lnTo>
                  <a:close/>
                </a:path>
                <a:path w="399415" h="241300">
                  <a:moveTo>
                    <a:pt x="399262" y="241261"/>
                  </a:moveTo>
                  <a:lnTo>
                    <a:pt x="284759" y="108737"/>
                  </a:lnTo>
                  <a:lnTo>
                    <a:pt x="226021" y="170992"/>
                  </a:lnTo>
                  <a:lnTo>
                    <a:pt x="139941" y="54063"/>
                  </a:lnTo>
                  <a:lnTo>
                    <a:pt x="0" y="240233"/>
                  </a:lnTo>
                  <a:lnTo>
                    <a:pt x="399262" y="241261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983526" y="7471473"/>
              <a:ext cx="841375" cy="344170"/>
            </a:xfrm>
            <a:custGeom>
              <a:avLst/>
              <a:gdLst/>
              <a:ahLst/>
              <a:cxnLst/>
              <a:rect l="l" t="t" r="r" b="b"/>
              <a:pathLst>
                <a:path w="841375" h="344170">
                  <a:moveTo>
                    <a:pt x="178" y="0"/>
                  </a:moveTo>
                  <a:lnTo>
                    <a:pt x="0" y="343109"/>
                  </a:lnTo>
                  <a:lnTo>
                    <a:pt x="841105" y="343560"/>
                  </a:lnTo>
                  <a:lnTo>
                    <a:pt x="841283" y="439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983613" y="7476382"/>
              <a:ext cx="3175" cy="340995"/>
            </a:xfrm>
            <a:custGeom>
              <a:avLst/>
              <a:gdLst/>
              <a:ahLst/>
              <a:cxnLst/>
              <a:rect l="l" t="t" r="r" b="b"/>
              <a:pathLst>
                <a:path w="3175" h="340995">
                  <a:moveTo>
                    <a:pt x="1664" y="0"/>
                  </a:moveTo>
                  <a:lnTo>
                    <a:pt x="1045" y="13391"/>
                  </a:lnTo>
                  <a:lnTo>
                    <a:pt x="526" y="49914"/>
                  </a:lnTo>
                  <a:lnTo>
                    <a:pt x="160" y="104091"/>
                  </a:lnTo>
                  <a:lnTo>
                    <a:pt x="0" y="170445"/>
                  </a:lnTo>
                  <a:lnTo>
                    <a:pt x="92" y="236777"/>
                  </a:lnTo>
                  <a:lnTo>
                    <a:pt x="401" y="290949"/>
                  </a:lnTo>
                  <a:lnTo>
                    <a:pt x="882" y="327474"/>
                  </a:lnTo>
                  <a:lnTo>
                    <a:pt x="1486" y="340869"/>
                  </a:lnTo>
                  <a:lnTo>
                    <a:pt x="2106" y="327474"/>
                  </a:lnTo>
                  <a:lnTo>
                    <a:pt x="2625" y="290949"/>
                  </a:lnTo>
                  <a:lnTo>
                    <a:pt x="2991" y="236777"/>
                  </a:lnTo>
                  <a:lnTo>
                    <a:pt x="3151" y="170445"/>
                  </a:lnTo>
                  <a:lnTo>
                    <a:pt x="3063" y="104091"/>
                  </a:lnTo>
                  <a:lnTo>
                    <a:pt x="2753" y="49914"/>
                  </a:lnTo>
                  <a:lnTo>
                    <a:pt x="2271" y="13391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043203" y="7548797"/>
              <a:ext cx="129539" cy="2540"/>
            </a:xfrm>
            <a:custGeom>
              <a:avLst/>
              <a:gdLst/>
              <a:ahLst/>
              <a:cxnLst/>
              <a:rect l="l" t="t" r="r" b="b"/>
              <a:pathLst>
                <a:path w="129540" h="2540">
                  <a:moveTo>
                    <a:pt x="12927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819" y="1270"/>
                  </a:lnTo>
                  <a:lnTo>
                    <a:pt x="2819" y="2540"/>
                  </a:lnTo>
                  <a:lnTo>
                    <a:pt x="129273" y="2540"/>
                  </a:lnTo>
                  <a:lnTo>
                    <a:pt x="129273" y="1270"/>
                  </a:lnTo>
                  <a:lnTo>
                    <a:pt x="129273" y="0"/>
                  </a:lnTo>
                  <a:close/>
                </a:path>
              </a:pathLst>
            </a:custGeom>
            <a:solidFill>
              <a:srgbClr val="FF7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043584" y="7594110"/>
              <a:ext cx="628650" cy="59055"/>
            </a:xfrm>
            <a:custGeom>
              <a:avLst/>
              <a:gdLst/>
              <a:ahLst/>
              <a:cxnLst/>
              <a:rect l="l" t="t" r="r" b="b"/>
              <a:pathLst>
                <a:path w="628650" h="59054">
                  <a:moveTo>
                    <a:pt x="628396" y="56464"/>
                  </a:moveTo>
                  <a:lnTo>
                    <a:pt x="203" y="56464"/>
                  </a:lnTo>
                  <a:lnTo>
                    <a:pt x="203" y="57734"/>
                  </a:lnTo>
                  <a:lnTo>
                    <a:pt x="58318" y="57734"/>
                  </a:lnTo>
                  <a:lnTo>
                    <a:pt x="58318" y="59004"/>
                  </a:lnTo>
                  <a:lnTo>
                    <a:pt x="624852" y="59004"/>
                  </a:lnTo>
                  <a:lnTo>
                    <a:pt x="624852" y="57734"/>
                  </a:lnTo>
                  <a:lnTo>
                    <a:pt x="628396" y="57734"/>
                  </a:lnTo>
                  <a:lnTo>
                    <a:pt x="628396" y="56464"/>
                  </a:lnTo>
                  <a:close/>
                </a:path>
                <a:path w="628650" h="59054">
                  <a:moveTo>
                    <a:pt x="628408" y="26428"/>
                  </a:moveTo>
                  <a:lnTo>
                    <a:pt x="215" y="26428"/>
                  </a:lnTo>
                  <a:lnTo>
                    <a:pt x="215" y="27698"/>
                  </a:lnTo>
                  <a:lnTo>
                    <a:pt x="58331" y="27698"/>
                  </a:lnTo>
                  <a:lnTo>
                    <a:pt x="58331" y="28968"/>
                  </a:lnTo>
                  <a:lnTo>
                    <a:pt x="624878" y="28968"/>
                  </a:lnTo>
                  <a:lnTo>
                    <a:pt x="624878" y="27698"/>
                  </a:lnTo>
                  <a:lnTo>
                    <a:pt x="628408" y="27698"/>
                  </a:lnTo>
                  <a:lnTo>
                    <a:pt x="628408" y="26428"/>
                  </a:lnTo>
                  <a:close/>
                </a:path>
                <a:path w="628650" h="59054">
                  <a:moveTo>
                    <a:pt x="62845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9258" y="1270"/>
                  </a:lnTo>
                  <a:lnTo>
                    <a:pt x="59258" y="2540"/>
                  </a:lnTo>
                  <a:lnTo>
                    <a:pt x="624700" y="2540"/>
                  </a:lnTo>
                  <a:lnTo>
                    <a:pt x="624700" y="1270"/>
                  </a:lnTo>
                  <a:lnTo>
                    <a:pt x="628459" y="1270"/>
                  </a:lnTo>
                  <a:lnTo>
                    <a:pt x="62845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049121" y="7762931"/>
              <a:ext cx="117475" cy="2540"/>
            </a:xfrm>
            <a:custGeom>
              <a:avLst/>
              <a:gdLst/>
              <a:ahLst/>
              <a:cxnLst/>
              <a:rect l="l" t="t" r="r" b="b"/>
              <a:pathLst>
                <a:path w="117475" h="2540">
                  <a:moveTo>
                    <a:pt x="11743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17" y="1270"/>
                  </a:lnTo>
                  <a:lnTo>
                    <a:pt x="1917" y="2540"/>
                  </a:lnTo>
                  <a:lnTo>
                    <a:pt x="117436" y="2540"/>
                  </a:lnTo>
                  <a:lnTo>
                    <a:pt x="117436" y="1270"/>
                  </a:lnTo>
                  <a:lnTo>
                    <a:pt x="117436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656029" y="7754740"/>
              <a:ext cx="70485" cy="16510"/>
            </a:xfrm>
            <a:custGeom>
              <a:avLst/>
              <a:gdLst/>
              <a:ahLst/>
              <a:cxnLst/>
              <a:rect l="l" t="t" r="r" b="b"/>
              <a:pathLst>
                <a:path w="70484" h="16509">
                  <a:moveTo>
                    <a:pt x="15417" y="3606"/>
                  </a:moveTo>
                  <a:lnTo>
                    <a:pt x="11976" y="0"/>
                  </a:lnTo>
                  <a:lnTo>
                    <a:pt x="3454" y="0"/>
                  </a:lnTo>
                  <a:lnTo>
                    <a:pt x="0" y="3606"/>
                  </a:lnTo>
                  <a:lnTo>
                    <a:pt x="0" y="12522"/>
                  </a:lnTo>
                  <a:lnTo>
                    <a:pt x="3441" y="16154"/>
                  </a:lnTo>
                  <a:lnTo>
                    <a:pt x="11963" y="16154"/>
                  </a:lnTo>
                  <a:lnTo>
                    <a:pt x="15417" y="12534"/>
                  </a:lnTo>
                  <a:lnTo>
                    <a:pt x="15417" y="8077"/>
                  </a:lnTo>
                  <a:lnTo>
                    <a:pt x="15417" y="3606"/>
                  </a:lnTo>
                  <a:close/>
                </a:path>
                <a:path w="70484" h="16509">
                  <a:moveTo>
                    <a:pt x="43205" y="3632"/>
                  </a:moveTo>
                  <a:lnTo>
                    <a:pt x="39751" y="12"/>
                  </a:lnTo>
                  <a:lnTo>
                    <a:pt x="31229" y="12"/>
                  </a:lnTo>
                  <a:lnTo>
                    <a:pt x="27774" y="3619"/>
                  </a:lnTo>
                  <a:lnTo>
                    <a:pt x="27774" y="12547"/>
                  </a:lnTo>
                  <a:lnTo>
                    <a:pt x="31216" y="16167"/>
                  </a:lnTo>
                  <a:lnTo>
                    <a:pt x="39751" y="16167"/>
                  </a:lnTo>
                  <a:lnTo>
                    <a:pt x="43205" y="12547"/>
                  </a:lnTo>
                  <a:lnTo>
                    <a:pt x="43205" y="8089"/>
                  </a:lnTo>
                  <a:lnTo>
                    <a:pt x="43205" y="3632"/>
                  </a:lnTo>
                  <a:close/>
                </a:path>
                <a:path w="70484" h="16509">
                  <a:moveTo>
                    <a:pt x="70231" y="3632"/>
                  </a:moveTo>
                  <a:lnTo>
                    <a:pt x="66789" y="25"/>
                  </a:lnTo>
                  <a:lnTo>
                    <a:pt x="58267" y="25"/>
                  </a:lnTo>
                  <a:lnTo>
                    <a:pt x="54825" y="3632"/>
                  </a:lnTo>
                  <a:lnTo>
                    <a:pt x="54813" y="12560"/>
                  </a:lnTo>
                  <a:lnTo>
                    <a:pt x="58254" y="16179"/>
                  </a:lnTo>
                  <a:lnTo>
                    <a:pt x="66776" y="16179"/>
                  </a:lnTo>
                  <a:lnTo>
                    <a:pt x="70231" y="12573"/>
                  </a:lnTo>
                  <a:lnTo>
                    <a:pt x="70231" y="8102"/>
                  </a:lnTo>
                  <a:lnTo>
                    <a:pt x="70231" y="3632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550994" y="7469430"/>
              <a:ext cx="1275080" cy="349885"/>
            </a:xfrm>
            <a:custGeom>
              <a:avLst/>
              <a:gdLst/>
              <a:ahLst/>
              <a:cxnLst/>
              <a:rect l="l" t="t" r="r" b="b"/>
              <a:pathLst>
                <a:path w="1275080" h="349884">
                  <a:moveTo>
                    <a:pt x="136" y="0"/>
                  </a:moveTo>
                  <a:lnTo>
                    <a:pt x="0" y="349361"/>
                  </a:lnTo>
                  <a:lnTo>
                    <a:pt x="1271584" y="348345"/>
                  </a:lnTo>
                  <a:lnTo>
                    <a:pt x="1273636" y="348261"/>
                  </a:lnTo>
                  <a:lnTo>
                    <a:pt x="1271437" y="348188"/>
                  </a:lnTo>
                  <a:lnTo>
                    <a:pt x="3549" y="347601"/>
                  </a:lnTo>
                  <a:lnTo>
                    <a:pt x="1780" y="345821"/>
                  </a:lnTo>
                  <a:lnTo>
                    <a:pt x="3550" y="345821"/>
                  </a:lnTo>
                  <a:lnTo>
                    <a:pt x="3768" y="3633"/>
                  </a:lnTo>
                  <a:lnTo>
                    <a:pt x="1958" y="3633"/>
                  </a:lnTo>
                  <a:lnTo>
                    <a:pt x="3769" y="1821"/>
                  </a:lnTo>
                  <a:lnTo>
                    <a:pt x="1274933" y="1821"/>
                  </a:lnTo>
                  <a:lnTo>
                    <a:pt x="1274935" y="1371"/>
                  </a:lnTo>
                  <a:lnTo>
                    <a:pt x="136" y="0"/>
                  </a:lnTo>
                  <a:close/>
                </a:path>
                <a:path w="1275080" h="349884">
                  <a:moveTo>
                    <a:pt x="1274931" y="2492"/>
                  </a:moveTo>
                  <a:lnTo>
                    <a:pt x="1272704" y="2492"/>
                  </a:lnTo>
                  <a:lnTo>
                    <a:pt x="1273814" y="3612"/>
                  </a:lnTo>
                  <a:lnTo>
                    <a:pt x="1272706" y="3612"/>
                  </a:lnTo>
                  <a:lnTo>
                    <a:pt x="1273188" y="257698"/>
                  </a:lnTo>
                  <a:lnTo>
                    <a:pt x="1273419" y="325194"/>
                  </a:lnTo>
                  <a:lnTo>
                    <a:pt x="1273560" y="345821"/>
                  </a:lnTo>
                  <a:lnTo>
                    <a:pt x="1273636" y="348261"/>
                  </a:lnTo>
                  <a:lnTo>
                    <a:pt x="1273714" y="345821"/>
                  </a:lnTo>
                  <a:lnTo>
                    <a:pt x="1273879" y="324775"/>
                  </a:lnTo>
                  <a:lnTo>
                    <a:pt x="1274183" y="257028"/>
                  </a:lnTo>
                  <a:lnTo>
                    <a:pt x="1274931" y="2492"/>
                  </a:lnTo>
                  <a:close/>
                </a:path>
                <a:path w="1275080" h="349884">
                  <a:moveTo>
                    <a:pt x="1780" y="345821"/>
                  </a:moveTo>
                  <a:lnTo>
                    <a:pt x="3549" y="347601"/>
                  </a:lnTo>
                  <a:lnTo>
                    <a:pt x="3550" y="345824"/>
                  </a:lnTo>
                  <a:lnTo>
                    <a:pt x="1780" y="345821"/>
                  </a:lnTo>
                  <a:close/>
                </a:path>
                <a:path w="1275080" h="349884">
                  <a:moveTo>
                    <a:pt x="3550" y="345824"/>
                  </a:moveTo>
                  <a:lnTo>
                    <a:pt x="3549" y="347601"/>
                  </a:lnTo>
                  <a:lnTo>
                    <a:pt x="1115580" y="347601"/>
                  </a:lnTo>
                  <a:lnTo>
                    <a:pt x="3550" y="345824"/>
                  </a:lnTo>
                  <a:close/>
                </a:path>
                <a:path w="1275080" h="349884">
                  <a:moveTo>
                    <a:pt x="3769" y="1821"/>
                  </a:moveTo>
                  <a:lnTo>
                    <a:pt x="1958" y="3633"/>
                  </a:lnTo>
                  <a:lnTo>
                    <a:pt x="3768" y="3633"/>
                  </a:lnTo>
                  <a:lnTo>
                    <a:pt x="3769" y="1821"/>
                  </a:lnTo>
                  <a:close/>
                </a:path>
                <a:path w="1275080" h="349884">
                  <a:moveTo>
                    <a:pt x="1274933" y="1821"/>
                  </a:moveTo>
                  <a:lnTo>
                    <a:pt x="3769" y="1821"/>
                  </a:lnTo>
                  <a:lnTo>
                    <a:pt x="3768" y="3633"/>
                  </a:lnTo>
                  <a:lnTo>
                    <a:pt x="1272706" y="3612"/>
                  </a:lnTo>
                  <a:lnTo>
                    <a:pt x="1272704" y="2492"/>
                  </a:lnTo>
                  <a:lnTo>
                    <a:pt x="1274931" y="2492"/>
                  </a:lnTo>
                  <a:lnTo>
                    <a:pt x="1274933" y="1821"/>
                  </a:lnTo>
                  <a:close/>
                </a:path>
                <a:path w="1275080" h="349884">
                  <a:moveTo>
                    <a:pt x="1272704" y="2492"/>
                  </a:moveTo>
                  <a:lnTo>
                    <a:pt x="1272706" y="3612"/>
                  </a:lnTo>
                  <a:lnTo>
                    <a:pt x="1273814" y="3612"/>
                  </a:lnTo>
                  <a:lnTo>
                    <a:pt x="1272704" y="2492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553172" y="7894081"/>
              <a:ext cx="430530" cy="344805"/>
            </a:xfrm>
            <a:custGeom>
              <a:avLst/>
              <a:gdLst/>
              <a:ahLst/>
              <a:cxnLst/>
              <a:rect l="l" t="t" r="r" b="b"/>
              <a:pathLst>
                <a:path w="430530" h="344804">
                  <a:moveTo>
                    <a:pt x="890" y="0"/>
                  </a:moveTo>
                  <a:lnTo>
                    <a:pt x="0" y="343319"/>
                  </a:lnTo>
                  <a:lnTo>
                    <a:pt x="429431" y="344418"/>
                  </a:lnTo>
                  <a:lnTo>
                    <a:pt x="430311" y="1099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3568038" y="7915735"/>
              <a:ext cx="400050" cy="301625"/>
            </a:xfrm>
            <a:custGeom>
              <a:avLst/>
              <a:gdLst/>
              <a:ahLst/>
              <a:cxnLst/>
              <a:rect l="l" t="t" r="r" b="b"/>
              <a:pathLst>
                <a:path w="400050" h="301625">
                  <a:moveTo>
                    <a:pt x="764" y="0"/>
                  </a:moveTo>
                  <a:lnTo>
                    <a:pt x="0" y="300085"/>
                  </a:lnTo>
                  <a:lnTo>
                    <a:pt x="399254" y="301111"/>
                  </a:lnTo>
                  <a:lnTo>
                    <a:pt x="400029" y="101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568033" y="7975593"/>
              <a:ext cx="399415" cy="241300"/>
            </a:xfrm>
            <a:custGeom>
              <a:avLst/>
              <a:gdLst/>
              <a:ahLst/>
              <a:cxnLst/>
              <a:rect l="l" t="t" r="r" b="b"/>
              <a:pathLst>
                <a:path w="399415" h="241300">
                  <a:moveTo>
                    <a:pt x="263042" y="31521"/>
                  </a:moveTo>
                  <a:lnTo>
                    <a:pt x="260604" y="19278"/>
                  </a:lnTo>
                  <a:lnTo>
                    <a:pt x="253885" y="9271"/>
                  </a:lnTo>
                  <a:lnTo>
                    <a:pt x="243916" y="2501"/>
                  </a:lnTo>
                  <a:lnTo>
                    <a:pt x="231673" y="0"/>
                  </a:lnTo>
                  <a:lnTo>
                    <a:pt x="219443" y="2438"/>
                  </a:lnTo>
                  <a:lnTo>
                    <a:pt x="209435" y="9156"/>
                  </a:lnTo>
                  <a:lnTo>
                    <a:pt x="202666" y="19138"/>
                  </a:lnTo>
                  <a:lnTo>
                    <a:pt x="200164" y="31369"/>
                  </a:lnTo>
                  <a:lnTo>
                    <a:pt x="202603" y="43611"/>
                  </a:lnTo>
                  <a:lnTo>
                    <a:pt x="209321" y="53619"/>
                  </a:lnTo>
                  <a:lnTo>
                    <a:pt x="219290" y="60375"/>
                  </a:lnTo>
                  <a:lnTo>
                    <a:pt x="231521" y="62877"/>
                  </a:lnTo>
                  <a:lnTo>
                    <a:pt x="243763" y="60439"/>
                  </a:lnTo>
                  <a:lnTo>
                    <a:pt x="253771" y="53721"/>
                  </a:lnTo>
                  <a:lnTo>
                    <a:pt x="260540" y="43751"/>
                  </a:lnTo>
                  <a:lnTo>
                    <a:pt x="263042" y="31521"/>
                  </a:lnTo>
                  <a:close/>
                </a:path>
                <a:path w="399415" h="241300">
                  <a:moveTo>
                    <a:pt x="399249" y="241261"/>
                  </a:moveTo>
                  <a:lnTo>
                    <a:pt x="284759" y="108737"/>
                  </a:lnTo>
                  <a:lnTo>
                    <a:pt x="226009" y="170992"/>
                  </a:lnTo>
                  <a:lnTo>
                    <a:pt x="139915" y="54063"/>
                  </a:lnTo>
                  <a:lnTo>
                    <a:pt x="0" y="240233"/>
                  </a:lnTo>
                  <a:lnTo>
                    <a:pt x="399249" y="241261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3983300" y="7892722"/>
              <a:ext cx="841375" cy="344170"/>
            </a:xfrm>
            <a:custGeom>
              <a:avLst/>
              <a:gdLst/>
              <a:ahLst/>
              <a:cxnLst/>
              <a:rect l="l" t="t" r="r" b="b"/>
              <a:pathLst>
                <a:path w="841375" h="344170">
                  <a:moveTo>
                    <a:pt x="178" y="0"/>
                  </a:moveTo>
                  <a:lnTo>
                    <a:pt x="0" y="343109"/>
                  </a:lnTo>
                  <a:lnTo>
                    <a:pt x="841105" y="343560"/>
                  </a:lnTo>
                  <a:lnTo>
                    <a:pt x="841293" y="439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983387" y="7897631"/>
              <a:ext cx="3175" cy="340995"/>
            </a:xfrm>
            <a:custGeom>
              <a:avLst/>
              <a:gdLst/>
              <a:ahLst/>
              <a:cxnLst/>
              <a:rect l="l" t="t" r="r" b="b"/>
              <a:pathLst>
                <a:path w="3175" h="340995">
                  <a:moveTo>
                    <a:pt x="1675" y="0"/>
                  </a:moveTo>
                  <a:lnTo>
                    <a:pt x="1054" y="13391"/>
                  </a:lnTo>
                  <a:lnTo>
                    <a:pt x="531" y="49914"/>
                  </a:lnTo>
                  <a:lnTo>
                    <a:pt x="161" y="104091"/>
                  </a:lnTo>
                  <a:lnTo>
                    <a:pt x="0" y="170445"/>
                  </a:lnTo>
                  <a:lnTo>
                    <a:pt x="92" y="236777"/>
                  </a:lnTo>
                  <a:lnTo>
                    <a:pt x="401" y="290949"/>
                  </a:lnTo>
                  <a:lnTo>
                    <a:pt x="882" y="327474"/>
                  </a:lnTo>
                  <a:lnTo>
                    <a:pt x="1486" y="340869"/>
                  </a:lnTo>
                  <a:lnTo>
                    <a:pt x="2106" y="327474"/>
                  </a:lnTo>
                  <a:lnTo>
                    <a:pt x="2625" y="290949"/>
                  </a:lnTo>
                  <a:lnTo>
                    <a:pt x="2991" y="236777"/>
                  </a:lnTo>
                  <a:lnTo>
                    <a:pt x="3151" y="170445"/>
                  </a:lnTo>
                  <a:lnTo>
                    <a:pt x="3065" y="104091"/>
                  </a:lnTo>
                  <a:lnTo>
                    <a:pt x="2759" y="49914"/>
                  </a:lnTo>
                  <a:lnTo>
                    <a:pt x="2280" y="13391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4043076" y="7970030"/>
              <a:ext cx="129539" cy="2540"/>
            </a:xfrm>
            <a:custGeom>
              <a:avLst/>
              <a:gdLst/>
              <a:ahLst/>
              <a:cxnLst/>
              <a:rect l="l" t="t" r="r" b="b"/>
              <a:pathLst>
                <a:path w="129540" h="2540">
                  <a:moveTo>
                    <a:pt x="12918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438" y="1270"/>
                  </a:lnTo>
                  <a:lnTo>
                    <a:pt x="2438" y="2540"/>
                  </a:lnTo>
                  <a:lnTo>
                    <a:pt x="129171" y="2540"/>
                  </a:lnTo>
                  <a:lnTo>
                    <a:pt x="129171" y="1270"/>
                  </a:lnTo>
                  <a:lnTo>
                    <a:pt x="129184" y="0"/>
                  </a:lnTo>
                  <a:close/>
                </a:path>
              </a:pathLst>
            </a:custGeom>
            <a:solidFill>
              <a:srgbClr val="FF7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4043559" y="8015357"/>
              <a:ext cx="628650" cy="59055"/>
            </a:xfrm>
            <a:custGeom>
              <a:avLst/>
              <a:gdLst/>
              <a:ahLst/>
              <a:cxnLst/>
              <a:rect l="l" t="t" r="r" b="b"/>
              <a:pathLst>
                <a:path w="628650" h="59054">
                  <a:moveTo>
                    <a:pt x="627735" y="0"/>
                  </a:moveTo>
                  <a:lnTo>
                    <a:pt x="38" y="0"/>
                  </a:lnTo>
                  <a:lnTo>
                    <a:pt x="38" y="1270"/>
                  </a:lnTo>
                  <a:lnTo>
                    <a:pt x="58077" y="1270"/>
                  </a:lnTo>
                  <a:lnTo>
                    <a:pt x="58077" y="2540"/>
                  </a:lnTo>
                  <a:lnTo>
                    <a:pt x="625119" y="2540"/>
                  </a:lnTo>
                  <a:lnTo>
                    <a:pt x="625119" y="1270"/>
                  </a:lnTo>
                  <a:lnTo>
                    <a:pt x="627735" y="1270"/>
                  </a:lnTo>
                  <a:lnTo>
                    <a:pt x="627735" y="0"/>
                  </a:lnTo>
                  <a:close/>
                </a:path>
                <a:path w="628650" h="59054">
                  <a:moveTo>
                    <a:pt x="628192" y="56476"/>
                  </a:moveTo>
                  <a:lnTo>
                    <a:pt x="0" y="56476"/>
                  </a:lnTo>
                  <a:lnTo>
                    <a:pt x="0" y="57746"/>
                  </a:lnTo>
                  <a:lnTo>
                    <a:pt x="58115" y="57746"/>
                  </a:lnTo>
                  <a:lnTo>
                    <a:pt x="58115" y="59016"/>
                  </a:lnTo>
                  <a:lnTo>
                    <a:pt x="624662" y="59016"/>
                  </a:lnTo>
                  <a:lnTo>
                    <a:pt x="624662" y="57746"/>
                  </a:lnTo>
                  <a:lnTo>
                    <a:pt x="628192" y="57746"/>
                  </a:lnTo>
                  <a:lnTo>
                    <a:pt x="628192" y="56476"/>
                  </a:lnTo>
                  <a:close/>
                </a:path>
                <a:path w="628650" h="59054">
                  <a:moveTo>
                    <a:pt x="628243" y="26428"/>
                  </a:moveTo>
                  <a:lnTo>
                    <a:pt x="25" y="26428"/>
                  </a:lnTo>
                  <a:lnTo>
                    <a:pt x="25" y="27698"/>
                  </a:lnTo>
                  <a:lnTo>
                    <a:pt x="58127" y="27698"/>
                  </a:lnTo>
                  <a:lnTo>
                    <a:pt x="58127" y="28968"/>
                  </a:lnTo>
                  <a:lnTo>
                    <a:pt x="624674" y="28968"/>
                  </a:lnTo>
                  <a:lnTo>
                    <a:pt x="624674" y="27698"/>
                  </a:lnTo>
                  <a:lnTo>
                    <a:pt x="628243" y="27698"/>
                  </a:lnTo>
                  <a:lnTo>
                    <a:pt x="628243" y="26428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048817" y="8184178"/>
              <a:ext cx="118110" cy="2540"/>
            </a:xfrm>
            <a:custGeom>
              <a:avLst/>
              <a:gdLst/>
              <a:ahLst/>
              <a:cxnLst/>
              <a:rect l="l" t="t" r="r" b="b"/>
              <a:pathLst>
                <a:path w="118109" h="2540">
                  <a:moveTo>
                    <a:pt x="11751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222" y="1270"/>
                  </a:lnTo>
                  <a:lnTo>
                    <a:pt x="2222" y="2540"/>
                  </a:lnTo>
                  <a:lnTo>
                    <a:pt x="117513" y="2540"/>
                  </a:lnTo>
                  <a:lnTo>
                    <a:pt x="117513" y="1270"/>
                  </a:lnTo>
                  <a:lnTo>
                    <a:pt x="117513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655800" y="8175986"/>
              <a:ext cx="70485" cy="16510"/>
            </a:xfrm>
            <a:custGeom>
              <a:avLst/>
              <a:gdLst/>
              <a:ahLst/>
              <a:cxnLst/>
              <a:rect l="l" t="t" r="r" b="b"/>
              <a:pathLst>
                <a:path w="70484" h="16509">
                  <a:moveTo>
                    <a:pt x="15430" y="3606"/>
                  </a:moveTo>
                  <a:lnTo>
                    <a:pt x="11976" y="0"/>
                  </a:lnTo>
                  <a:lnTo>
                    <a:pt x="3454" y="0"/>
                  </a:lnTo>
                  <a:lnTo>
                    <a:pt x="0" y="3594"/>
                  </a:lnTo>
                  <a:lnTo>
                    <a:pt x="0" y="12534"/>
                  </a:lnTo>
                  <a:lnTo>
                    <a:pt x="3454" y="16154"/>
                  </a:lnTo>
                  <a:lnTo>
                    <a:pt x="11976" y="16154"/>
                  </a:lnTo>
                  <a:lnTo>
                    <a:pt x="15430" y="12534"/>
                  </a:lnTo>
                  <a:lnTo>
                    <a:pt x="15430" y="8077"/>
                  </a:lnTo>
                  <a:lnTo>
                    <a:pt x="15430" y="3606"/>
                  </a:lnTo>
                  <a:close/>
                </a:path>
                <a:path w="70484" h="16509">
                  <a:moveTo>
                    <a:pt x="43205" y="3632"/>
                  </a:moveTo>
                  <a:lnTo>
                    <a:pt x="39763" y="12"/>
                  </a:lnTo>
                  <a:lnTo>
                    <a:pt x="31242" y="0"/>
                  </a:lnTo>
                  <a:lnTo>
                    <a:pt x="27787" y="3619"/>
                  </a:lnTo>
                  <a:lnTo>
                    <a:pt x="27774" y="12534"/>
                  </a:lnTo>
                  <a:lnTo>
                    <a:pt x="31242" y="16167"/>
                  </a:lnTo>
                  <a:lnTo>
                    <a:pt x="39751" y="16167"/>
                  </a:lnTo>
                  <a:lnTo>
                    <a:pt x="43205" y="12547"/>
                  </a:lnTo>
                  <a:lnTo>
                    <a:pt x="43205" y="8089"/>
                  </a:lnTo>
                  <a:lnTo>
                    <a:pt x="43205" y="3632"/>
                  </a:lnTo>
                  <a:close/>
                </a:path>
                <a:path w="70484" h="16509">
                  <a:moveTo>
                    <a:pt x="70243" y="3644"/>
                  </a:moveTo>
                  <a:lnTo>
                    <a:pt x="66789" y="25"/>
                  </a:lnTo>
                  <a:lnTo>
                    <a:pt x="58267" y="25"/>
                  </a:lnTo>
                  <a:lnTo>
                    <a:pt x="54813" y="3632"/>
                  </a:lnTo>
                  <a:lnTo>
                    <a:pt x="54813" y="12560"/>
                  </a:lnTo>
                  <a:lnTo>
                    <a:pt x="58267" y="16167"/>
                  </a:lnTo>
                  <a:lnTo>
                    <a:pt x="66789" y="16167"/>
                  </a:lnTo>
                  <a:lnTo>
                    <a:pt x="70243" y="12573"/>
                  </a:lnTo>
                  <a:lnTo>
                    <a:pt x="70243" y="8102"/>
                  </a:lnTo>
                  <a:lnTo>
                    <a:pt x="70243" y="3644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550769" y="7890679"/>
              <a:ext cx="1275080" cy="349885"/>
            </a:xfrm>
            <a:custGeom>
              <a:avLst/>
              <a:gdLst/>
              <a:ahLst/>
              <a:cxnLst/>
              <a:rect l="l" t="t" r="r" b="b"/>
              <a:pathLst>
                <a:path w="1275080" h="349884">
                  <a:moveTo>
                    <a:pt x="136" y="0"/>
                  </a:moveTo>
                  <a:lnTo>
                    <a:pt x="0" y="349361"/>
                  </a:lnTo>
                  <a:lnTo>
                    <a:pt x="1271584" y="348345"/>
                  </a:lnTo>
                  <a:lnTo>
                    <a:pt x="1273636" y="348261"/>
                  </a:lnTo>
                  <a:lnTo>
                    <a:pt x="1271437" y="348188"/>
                  </a:lnTo>
                  <a:lnTo>
                    <a:pt x="3549" y="347601"/>
                  </a:lnTo>
                  <a:lnTo>
                    <a:pt x="1780" y="345821"/>
                  </a:lnTo>
                  <a:lnTo>
                    <a:pt x="3550" y="345821"/>
                  </a:lnTo>
                  <a:lnTo>
                    <a:pt x="3778" y="3633"/>
                  </a:lnTo>
                  <a:lnTo>
                    <a:pt x="1958" y="3633"/>
                  </a:lnTo>
                  <a:lnTo>
                    <a:pt x="3779" y="1821"/>
                  </a:lnTo>
                  <a:lnTo>
                    <a:pt x="1274944" y="1821"/>
                  </a:lnTo>
                  <a:lnTo>
                    <a:pt x="1274945" y="1371"/>
                  </a:lnTo>
                  <a:lnTo>
                    <a:pt x="136" y="0"/>
                  </a:lnTo>
                  <a:close/>
                </a:path>
                <a:path w="1275080" h="349884">
                  <a:moveTo>
                    <a:pt x="1274942" y="2492"/>
                  </a:moveTo>
                  <a:lnTo>
                    <a:pt x="1272704" y="2492"/>
                  </a:lnTo>
                  <a:lnTo>
                    <a:pt x="1273825" y="3601"/>
                  </a:lnTo>
                  <a:lnTo>
                    <a:pt x="1272706" y="3602"/>
                  </a:lnTo>
                  <a:lnTo>
                    <a:pt x="1273188" y="257698"/>
                  </a:lnTo>
                  <a:lnTo>
                    <a:pt x="1273419" y="325194"/>
                  </a:lnTo>
                  <a:lnTo>
                    <a:pt x="1273560" y="345821"/>
                  </a:lnTo>
                  <a:lnTo>
                    <a:pt x="1273636" y="348261"/>
                  </a:lnTo>
                  <a:lnTo>
                    <a:pt x="1273714" y="345821"/>
                  </a:lnTo>
                  <a:lnTo>
                    <a:pt x="1273879" y="324775"/>
                  </a:lnTo>
                  <a:lnTo>
                    <a:pt x="1274183" y="257028"/>
                  </a:lnTo>
                  <a:lnTo>
                    <a:pt x="1274942" y="2492"/>
                  </a:lnTo>
                  <a:close/>
                </a:path>
                <a:path w="1275080" h="349884">
                  <a:moveTo>
                    <a:pt x="1780" y="345821"/>
                  </a:moveTo>
                  <a:lnTo>
                    <a:pt x="3549" y="347601"/>
                  </a:lnTo>
                  <a:lnTo>
                    <a:pt x="3550" y="345824"/>
                  </a:lnTo>
                  <a:lnTo>
                    <a:pt x="1780" y="345821"/>
                  </a:lnTo>
                  <a:close/>
                </a:path>
                <a:path w="1275080" h="349884">
                  <a:moveTo>
                    <a:pt x="3550" y="345824"/>
                  </a:moveTo>
                  <a:lnTo>
                    <a:pt x="3549" y="347601"/>
                  </a:lnTo>
                  <a:lnTo>
                    <a:pt x="1115588" y="347601"/>
                  </a:lnTo>
                  <a:lnTo>
                    <a:pt x="3550" y="345824"/>
                  </a:lnTo>
                  <a:close/>
                </a:path>
                <a:path w="1275080" h="349884">
                  <a:moveTo>
                    <a:pt x="3779" y="1821"/>
                  </a:moveTo>
                  <a:lnTo>
                    <a:pt x="1958" y="3633"/>
                  </a:lnTo>
                  <a:lnTo>
                    <a:pt x="3778" y="3633"/>
                  </a:lnTo>
                  <a:lnTo>
                    <a:pt x="3779" y="1821"/>
                  </a:lnTo>
                  <a:close/>
                </a:path>
                <a:path w="1275080" h="349884">
                  <a:moveTo>
                    <a:pt x="1274944" y="1821"/>
                  </a:moveTo>
                  <a:lnTo>
                    <a:pt x="3779" y="1821"/>
                  </a:lnTo>
                  <a:lnTo>
                    <a:pt x="3778" y="3633"/>
                  </a:lnTo>
                  <a:lnTo>
                    <a:pt x="1272706" y="3602"/>
                  </a:lnTo>
                  <a:lnTo>
                    <a:pt x="1272704" y="2492"/>
                  </a:lnTo>
                  <a:lnTo>
                    <a:pt x="1274942" y="2492"/>
                  </a:lnTo>
                  <a:lnTo>
                    <a:pt x="1274944" y="1821"/>
                  </a:lnTo>
                  <a:close/>
                </a:path>
                <a:path w="1275080" h="349884">
                  <a:moveTo>
                    <a:pt x="1272704" y="2492"/>
                  </a:moveTo>
                  <a:lnTo>
                    <a:pt x="1272706" y="3602"/>
                  </a:lnTo>
                  <a:lnTo>
                    <a:pt x="1273825" y="3601"/>
                  </a:lnTo>
                  <a:lnTo>
                    <a:pt x="1272704" y="2492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3548478" y="8318377"/>
              <a:ext cx="430530" cy="344805"/>
            </a:xfrm>
            <a:custGeom>
              <a:avLst/>
              <a:gdLst/>
              <a:ahLst/>
              <a:cxnLst/>
              <a:rect l="l" t="t" r="r" b="b"/>
              <a:pathLst>
                <a:path w="430530" h="344804">
                  <a:moveTo>
                    <a:pt x="890" y="0"/>
                  </a:moveTo>
                  <a:lnTo>
                    <a:pt x="0" y="343308"/>
                  </a:lnTo>
                  <a:lnTo>
                    <a:pt x="429431" y="344408"/>
                  </a:lnTo>
                  <a:lnTo>
                    <a:pt x="430311" y="1088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563345" y="8340021"/>
              <a:ext cx="400050" cy="301625"/>
            </a:xfrm>
            <a:custGeom>
              <a:avLst/>
              <a:gdLst/>
              <a:ahLst/>
              <a:cxnLst/>
              <a:rect l="l" t="t" r="r" b="b"/>
              <a:pathLst>
                <a:path w="400050" h="301625">
                  <a:moveTo>
                    <a:pt x="764" y="0"/>
                  </a:moveTo>
                  <a:lnTo>
                    <a:pt x="0" y="300085"/>
                  </a:lnTo>
                  <a:lnTo>
                    <a:pt x="399254" y="301111"/>
                  </a:lnTo>
                  <a:lnTo>
                    <a:pt x="400029" y="101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3563334" y="8399887"/>
              <a:ext cx="399415" cy="241300"/>
            </a:xfrm>
            <a:custGeom>
              <a:avLst/>
              <a:gdLst/>
              <a:ahLst/>
              <a:cxnLst/>
              <a:rect l="l" t="t" r="r" b="b"/>
              <a:pathLst>
                <a:path w="399415" h="241300">
                  <a:moveTo>
                    <a:pt x="263042" y="31508"/>
                  </a:moveTo>
                  <a:lnTo>
                    <a:pt x="260604" y="19278"/>
                  </a:lnTo>
                  <a:lnTo>
                    <a:pt x="253885" y="9271"/>
                  </a:lnTo>
                  <a:lnTo>
                    <a:pt x="243916" y="2501"/>
                  </a:lnTo>
                  <a:lnTo>
                    <a:pt x="231686" y="0"/>
                  </a:lnTo>
                  <a:lnTo>
                    <a:pt x="219443" y="2438"/>
                  </a:lnTo>
                  <a:lnTo>
                    <a:pt x="209435" y="9144"/>
                  </a:lnTo>
                  <a:lnTo>
                    <a:pt x="202679" y="19126"/>
                  </a:lnTo>
                  <a:lnTo>
                    <a:pt x="200164" y="31356"/>
                  </a:lnTo>
                  <a:lnTo>
                    <a:pt x="202603" y="43599"/>
                  </a:lnTo>
                  <a:lnTo>
                    <a:pt x="209321" y="53619"/>
                  </a:lnTo>
                  <a:lnTo>
                    <a:pt x="219303" y="60375"/>
                  </a:lnTo>
                  <a:lnTo>
                    <a:pt x="231533" y="62877"/>
                  </a:lnTo>
                  <a:lnTo>
                    <a:pt x="243776" y="60439"/>
                  </a:lnTo>
                  <a:lnTo>
                    <a:pt x="253784" y="53721"/>
                  </a:lnTo>
                  <a:lnTo>
                    <a:pt x="260540" y="43751"/>
                  </a:lnTo>
                  <a:lnTo>
                    <a:pt x="263042" y="31508"/>
                  </a:lnTo>
                  <a:close/>
                </a:path>
                <a:path w="399415" h="241300">
                  <a:moveTo>
                    <a:pt x="399262" y="241249"/>
                  </a:moveTo>
                  <a:lnTo>
                    <a:pt x="284759" y="108737"/>
                  </a:lnTo>
                  <a:lnTo>
                    <a:pt x="226009" y="170980"/>
                  </a:lnTo>
                  <a:lnTo>
                    <a:pt x="139928" y="54051"/>
                  </a:lnTo>
                  <a:lnTo>
                    <a:pt x="0" y="240220"/>
                  </a:lnTo>
                  <a:lnTo>
                    <a:pt x="399262" y="241249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978608" y="8317007"/>
              <a:ext cx="841375" cy="344170"/>
            </a:xfrm>
            <a:custGeom>
              <a:avLst/>
              <a:gdLst/>
              <a:ahLst/>
              <a:cxnLst/>
              <a:rect l="l" t="t" r="r" b="b"/>
              <a:pathLst>
                <a:path w="841375" h="344170">
                  <a:moveTo>
                    <a:pt x="178" y="0"/>
                  </a:moveTo>
                  <a:lnTo>
                    <a:pt x="0" y="343109"/>
                  </a:lnTo>
                  <a:lnTo>
                    <a:pt x="841105" y="343560"/>
                  </a:lnTo>
                  <a:lnTo>
                    <a:pt x="841293" y="439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3978694" y="8321917"/>
              <a:ext cx="3175" cy="340995"/>
            </a:xfrm>
            <a:custGeom>
              <a:avLst/>
              <a:gdLst/>
              <a:ahLst/>
              <a:cxnLst/>
              <a:rect l="l" t="t" r="r" b="b"/>
              <a:pathLst>
                <a:path w="3175" h="340995">
                  <a:moveTo>
                    <a:pt x="1675" y="0"/>
                  </a:moveTo>
                  <a:lnTo>
                    <a:pt x="1054" y="13391"/>
                  </a:lnTo>
                  <a:lnTo>
                    <a:pt x="531" y="49914"/>
                  </a:lnTo>
                  <a:lnTo>
                    <a:pt x="161" y="104091"/>
                  </a:lnTo>
                  <a:lnTo>
                    <a:pt x="0" y="170445"/>
                  </a:lnTo>
                  <a:lnTo>
                    <a:pt x="92" y="236777"/>
                  </a:lnTo>
                  <a:lnTo>
                    <a:pt x="401" y="290949"/>
                  </a:lnTo>
                  <a:lnTo>
                    <a:pt x="882" y="327474"/>
                  </a:lnTo>
                  <a:lnTo>
                    <a:pt x="1486" y="340869"/>
                  </a:lnTo>
                  <a:lnTo>
                    <a:pt x="2106" y="327474"/>
                  </a:lnTo>
                  <a:lnTo>
                    <a:pt x="2625" y="290949"/>
                  </a:lnTo>
                  <a:lnTo>
                    <a:pt x="2991" y="236777"/>
                  </a:lnTo>
                  <a:lnTo>
                    <a:pt x="3151" y="170445"/>
                  </a:lnTo>
                  <a:lnTo>
                    <a:pt x="3065" y="104091"/>
                  </a:lnTo>
                  <a:lnTo>
                    <a:pt x="2759" y="49914"/>
                  </a:lnTo>
                  <a:lnTo>
                    <a:pt x="2280" y="13391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4038288" y="8394325"/>
              <a:ext cx="129539" cy="2540"/>
            </a:xfrm>
            <a:custGeom>
              <a:avLst/>
              <a:gdLst/>
              <a:ahLst/>
              <a:cxnLst/>
              <a:rect l="l" t="t" r="r" b="b"/>
              <a:pathLst>
                <a:path w="129540" h="2540">
                  <a:moveTo>
                    <a:pt x="12927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819" y="1270"/>
                  </a:lnTo>
                  <a:lnTo>
                    <a:pt x="2819" y="2540"/>
                  </a:lnTo>
                  <a:lnTo>
                    <a:pt x="129273" y="2540"/>
                  </a:lnTo>
                  <a:lnTo>
                    <a:pt x="129273" y="1270"/>
                  </a:lnTo>
                  <a:lnTo>
                    <a:pt x="129273" y="0"/>
                  </a:lnTo>
                  <a:close/>
                </a:path>
              </a:pathLst>
            </a:custGeom>
            <a:solidFill>
              <a:srgbClr val="FF7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4038657" y="8439651"/>
              <a:ext cx="628650" cy="59055"/>
            </a:xfrm>
            <a:custGeom>
              <a:avLst/>
              <a:gdLst/>
              <a:ahLst/>
              <a:cxnLst/>
              <a:rect l="l" t="t" r="r" b="b"/>
              <a:pathLst>
                <a:path w="628650" h="59054">
                  <a:moveTo>
                    <a:pt x="628408" y="56464"/>
                  </a:moveTo>
                  <a:lnTo>
                    <a:pt x="215" y="56464"/>
                  </a:lnTo>
                  <a:lnTo>
                    <a:pt x="215" y="57734"/>
                  </a:lnTo>
                  <a:lnTo>
                    <a:pt x="58318" y="57734"/>
                  </a:lnTo>
                  <a:lnTo>
                    <a:pt x="58318" y="59004"/>
                  </a:lnTo>
                  <a:lnTo>
                    <a:pt x="624865" y="59004"/>
                  </a:lnTo>
                  <a:lnTo>
                    <a:pt x="624865" y="57734"/>
                  </a:lnTo>
                  <a:lnTo>
                    <a:pt x="628408" y="57734"/>
                  </a:lnTo>
                  <a:lnTo>
                    <a:pt x="628408" y="56464"/>
                  </a:lnTo>
                  <a:close/>
                </a:path>
                <a:path w="628650" h="59054">
                  <a:moveTo>
                    <a:pt x="628421" y="26416"/>
                  </a:moveTo>
                  <a:lnTo>
                    <a:pt x="228" y="26416"/>
                  </a:lnTo>
                  <a:lnTo>
                    <a:pt x="228" y="27686"/>
                  </a:lnTo>
                  <a:lnTo>
                    <a:pt x="58343" y="27686"/>
                  </a:lnTo>
                  <a:lnTo>
                    <a:pt x="58343" y="28956"/>
                  </a:lnTo>
                  <a:lnTo>
                    <a:pt x="624878" y="28956"/>
                  </a:lnTo>
                  <a:lnTo>
                    <a:pt x="624878" y="27686"/>
                  </a:lnTo>
                  <a:lnTo>
                    <a:pt x="628421" y="27686"/>
                  </a:lnTo>
                  <a:lnTo>
                    <a:pt x="628421" y="26416"/>
                  </a:lnTo>
                  <a:close/>
                </a:path>
                <a:path w="628650" h="59054">
                  <a:moveTo>
                    <a:pt x="62847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9270" y="1270"/>
                  </a:lnTo>
                  <a:lnTo>
                    <a:pt x="59270" y="2540"/>
                  </a:lnTo>
                  <a:lnTo>
                    <a:pt x="624725" y="2540"/>
                  </a:lnTo>
                  <a:lnTo>
                    <a:pt x="624725" y="1270"/>
                  </a:lnTo>
                  <a:lnTo>
                    <a:pt x="628472" y="1270"/>
                  </a:lnTo>
                  <a:lnTo>
                    <a:pt x="62847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4044194" y="8608459"/>
              <a:ext cx="117475" cy="2540"/>
            </a:xfrm>
            <a:custGeom>
              <a:avLst/>
              <a:gdLst/>
              <a:ahLst/>
              <a:cxnLst/>
              <a:rect l="l" t="t" r="r" b="b"/>
              <a:pathLst>
                <a:path w="117475" h="2540">
                  <a:moveTo>
                    <a:pt x="11743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30" y="1270"/>
                  </a:lnTo>
                  <a:lnTo>
                    <a:pt x="1930" y="2540"/>
                  </a:lnTo>
                  <a:lnTo>
                    <a:pt x="117436" y="2540"/>
                  </a:lnTo>
                  <a:lnTo>
                    <a:pt x="117436" y="1270"/>
                  </a:lnTo>
                  <a:lnTo>
                    <a:pt x="117436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651114" y="8600268"/>
              <a:ext cx="70485" cy="16510"/>
            </a:xfrm>
            <a:custGeom>
              <a:avLst/>
              <a:gdLst/>
              <a:ahLst/>
              <a:cxnLst/>
              <a:rect l="l" t="t" r="r" b="b"/>
              <a:pathLst>
                <a:path w="70484" h="16509">
                  <a:moveTo>
                    <a:pt x="15417" y="3606"/>
                  </a:moveTo>
                  <a:lnTo>
                    <a:pt x="11963" y="12"/>
                  </a:lnTo>
                  <a:lnTo>
                    <a:pt x="3454" y="0"/>
                  </a:lnTo>
                  <a:lnTo>
                    <a:pt x="0" y="3606"/>
                  </a:lnTo>
                  <a:lnTo>
                    <a:pt x="0" y="12534"/>
                  </a:lnTo>
                  <a:lnTo>
                    <a:pt x="3441" y="16154"/>
                  </a:lnTo>
                  <a:lnTo>
                    <a:pt x="11963" y="16154"/>
                  </a:lnTo>
                  <a:lnTo>
                    <a:pt x="15417" y="12547"/>
                  </a:lnTo>
                  <a:lnTo>
                    <a:pt x="15417" y="8089"/>
                  </a:lnTo>
                  <a:lnTo>
                    <a:pt x="15417" y="3606"/>
                  </a:lnTo>
                  <a:close/>
                </a:path>
                <a:path w="70484" h="16509">
                  <a:moveTo>
                    <a:pt x="43192" y="3632"/>
                  </a:moveTo>
                  <a:lnTo>
                    <a:pt x="39751" y="25"/>
                  </a:lnTo>
                  <a:lnTo>
                    <a:pt x="31229" y="25"/>
                  </a:lnTo>
                  <a:lnTo>
                    <a:pt x="27787" y="3619"/>
                  </a:lnTo>
                  <a:lnTo>
                    <a:pt x="27774" y="12560"/>
                  </a:lnTo>
                  <a:lnTo>
                    <a:pt x="31229" y="16167"/>
                  </a:lnTo>
                  <a:lnTo>
                    <a:pt x="39738" y="16167"/>
                  </a:lnTo>
                  <a:lnTo>
                    <a:pt x="43192" y="12560"/>
                  </a:lnTo>
                  <a:lnTo>
                    <a:pt x="43192" y="8089"/>
                  </a:lnTo>
                  <a:lnTo>
                    <a:pt x="43192" y="3632"/>
                  </a:lnTo>
                  <a:close/>
                </a:path>
                <a:path w="70484" h="16509">
                  <a:moveTo>
                    <a:pt x="70231" y="3644"/>
                  </a:moveTo>
                  <a:lnTo>
                    <a:pt x="66776" y="25"/>
                  </a:lnTo>
                  <a:lnTo>
                    <a:pt x="58267" y="25"/>
                  </a:lnTo>
                  <a:lnTo>
                    <a:pt x="54813" y="3632"/>
                  </a:lnTo>
                  <a:lnTo>
                    <a:pt x="54813" y="12560"/>
                  </a:lnTo>
                  <a:lnTo>
                    <a:pt x="58254" y="16192"/>
                  </a:lnTo>
                  <a:lnTo>
                    <a:pt x="66776" y="16192"/>
                  </a:lnTo>
                  <a:lnTo>
                    <a:pt x="70231" y="12573"/>
                  </a:lnTo>
                  <a:lnTo>
                    <a:pt x="70231" y="8115"/>
                  </a:lnTo>
                  <a:lnTo>
                    <a:pt x="70231" y="3644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3546076" y="8314964"/>
              <a:ext cx="1275080" cy="349885"/>
            </a:xfrm>
            <a:custGeom>
              <a:avLst/>
              <a:gdLst/>
              <a:ahLst/>
              <a:cxnLst/>
              <a:rect l="l" t="t" r="r" b="b"/>
              <a:pathLst>
                <a:path w="1275080" h="349884">
                  <a:moveTo>
                    <a:pt x="136" y="0"/>
                  </a:moveTo>
                  <a:lnTo>
                    <a:pt x="0" y="349361"/>
                  </a:lnTo>
                  <a:lnTo>
                    <a:pt x="1271584" y="348345"/>
                  </a:lnTo>
                  <a:lnTo>
                    <a:pt x="1273636" y="348261"/>
                  </a:lnTo>
                  <a:lnTo>
                    <a:pt x="1271437" y="348188"/>
                  </a:lnTo>
                  <a:lnTo>
                    <a:pt x="3549" y="347601"/>
                  </a:lnTo>
                  <a:lnTo>
                    <a:pt x="1780" y="345821"/>
                  </a:lnTo>
                  <a:lnTo>
                    <a:pt x="3550" y="345821"/>
                  </a:lnTo>
                  <a:lnTo>
                    <a:pt x="3778" y="3633"/>
                  </a:lnTo>
                  <a:lnTo>
                    <a:pt x="1958" y="3633"/>
                  </a:lnTo>
                  <a:lnTo>
                    <a:pt x="3779" y="1821"/>
                  </a:lnTo>
                  <a:lnTo>
                    <a:pt x="1274944" y="1821"/>
                  </a:lnTo>
                  <a:lnTo>
                    <a:pt x="1274945" y="1371"/>
                  </a:lnTo>
                  <a:lnTo>
                    <a:pt x="136" y="0"/>
                  </a:lnTo>
                  <a:close/>
                </a:path>
                <a:path w="1275080" h="349884">
                  <a:moveTo>
                    <a:pt x="1274942" y="2492"/>
                  </a:moveTo>
                  <a:lnTo>
                    <a:pt x="1272704" y="2492"/>
                  </a:lnTo>
                  <a:lnTo>
                    <a:pt x="1273825" y="3601"/>
                  </a:lnTo>
                  <a:lnTo>
                    <a:pt x="1272706" y="3602"/>
                  </a:lnTo>
                  <a:lnTo>
                    <a:pt x="1273188" y="257698"/>
                  </a:lnTo>
                  <a:lnTo>
                    <a:pt x="1273419" y="325194"/>
                  </a:lnTo>
                  <a:lnTo>
                    <a:pt x="1273560" y="345821"/>
                  </a:lnTo>
                  <a:lnTo>
                    <a:pt x="1273636" y="348261"/>
                  </a:lnTo>
                  <a:lnTo>
                    <a:pt x="1273714" y="345821"/>
                  </a:lnTo>
                  <a:lnTo>
                    <a:pt x="1273879" y="324775"/>
                  </a:lnTo>
                  <a:lnTo>
                    <a:pt x="1274183" y="257028"/>
                  </a:lnTo>
                  <a:lnTo>
                    <a:pt x="1274942" y="2492"/>
                  </a:lnTo>
                  <a:close/>
                </a:path>
                <a:path w="1275080" h="349884">
                  <a:moveTo>
                    <a:pt x="1780" y="345821"/>
                  </a:moveTo>
                  <a:lnTo>
                    <a:pt x="3549" y="347601"/>
                  </a:lnTo>
                  <a:lnTo>
                    <a:pt x="3550" y="345824"/>
                  </a:lnTo>
                  <a:lnTo>
                    <a:pt x="1780" y="345821"/>
                  </a:lnTo>
                  <a:close/>
                </a:path>
                <a:path w="1275080" h="349884">
                  <a:moveTo>
                    <a:pt x="3550" y="345824"/>
                  </a:moveTo>
                  <a:lnTo>
                    <a:pt x="3549" y="347601"/>
                  </a:lnTo>
                  <a:lnTo>
                    <a:pt x="1115588" y="347601"/>
                  </a:lnTo>
                  <a:lnTo>
                    <a:pt x="3550" y="345824"/>
                  </a:lnTo>
                  <a:close/>
                </a:path>
                <a:path w="1275080" h="349884">
                  <a:moveTo>
                    <a:pt x="3779" y="1821"/>
                  </a:moveTo>
                  <a:lnTo>
                    <a:pt x="1958" y="3633"/>
                  </a:lnTo>
                  <a:lnTo>
                    <a:pt x="3778" y="3633"/>
                  </a:lnTo>
                  <a:lnTo>
                    <a:pt x="3779" y="1821"/>
                  </a:lnTo>
                  <a:close/>
                </a:path>
                <a:path w="1275080" h="349884">
                  <a:moveTo>
                    <a:pt x="1274944" y="1821"/>
                  </a:moveTo>
                  <a:lnTo>
                    <a:pt x="3779" y="1821"/>
                  </a:lnTo>
                  <a:lnTo>
                    <a:pt x="3778" y="3633"/>
                  </a:lnTo>
                  <a:lnTo>
                    <a:pt x="1272706" y="3602"/>
                  </a:lnTo>
                  <a:lnTo>
                    <a:pt x="1272704" y="2492"/>
                  </a:lnTo>
                  <a:lnTo>
                    <a:pt x="1274942" y="2492"/>
                  </a:lnTo>
                  <a:lnTo>
                    <a:pt x="1274944" y="1821"/>
                  </a:lnTo>
                  <a:close/>
                </a:path>
                <a:path w="1275080" h="349884">
                  <a:moveTo>
                    <a:pt x="1272704" y="2492"/>
                  </a:moveTo>
                  <a:lnTo>
                    <a:pt x="1272706" y="3602"/>
                  </a:lnTo>
                  <a:lnTo>
                    <a:pt x="1273825" y="3601"/>
                  </a:lnTo>
                  <a:lnTo>
                    <a:pt x="1272704" y="2492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4868050" y="7387764"/>
              <a:ext cx="36830" cy="1398270"/>
            </a:xfrm>
            <a:custGeom>
              <a:avLst/>
              <a:gdLst/>
              <a:ahLst/>
              <a:cxnLst/>
              <a:rect l="l" t="t" r="r" b="b"/>
              <a:pathLst>
                <a:path w="36830" h="1398270">
                  <a:moveTo>
                    <a:pt x="18753" y="0"/>
                  </a:moveTo>
                  <a:lnTo>
                    <a:pt x="0" y="1380135"/>
                  </a:lnTo>
                  <a:lnTo>
                    <a:pt x="1415" y="1387160"/>
                  </a:lnTo>
                  <a:lnTo>
                    <a:pt x="5276" y="1392894"/>
                  </a:lnTo>
                  <a:lnTo>
                    <a:pt x="11003" y="1396760"/>
                  </a:lnTo>
                  <a:lnTo>
                    <a:pt x="18020" y="1398177"/>
                  </a:lnTo>
                  <a:lnTo>
                    <a:pt x="25038" y="1396766"/>
                  </a:lnTo>
                  <a:lnTo>
                    <a:pt x="30771" y="1392905"/>
                  </a:lnTo>
                  <a:lnTo>
                    <a:pt x="34638" y="1387175"/>
                  </a:lnTo>
                  <a:lnTo>
                    <a:pt x="36061" y="1380156"/>
                  </a:lnTo>
                  <a:lnTo>
                    <a:pt x="36773" y="18030"/>
                  </a:lnTo>
                  <a:lnTo>
                    <a:pt x="35362" y="11014"/>
                  </a:lnTo>
                  <a:lnTo>
                    <a:pt x="31501" y="5285"/>
                  </a:lnTo>
                  <a:lnTo>
                    <a:pt x="25771" y="1421"/>
                  </a:lnTo>
                  <a:lnTo>
                    <a:pt x="18753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874533" y="8757142"/>
              <a:ext cx="657225" cy="194310"/>
            </a:xfrm>
            <a:custGeom>
              <a:avLst/>
              <a:gdLst/>
              <a:ahLst/>
              <a:cxnLst/>
              <a:rect l="l" t="t" r="r" b="b"/>
              <a:pathLst>
                <a:path w="657225" h="194309">
                  <a:moveTo>
                    <a:pt x="96876" y="0"/>
                  </a:moveTo>
                  <a:lnTo>
                    <a:pt x="59182" y="7587"/>
                  </a:lnTo>
                  <a:lnTo>
                    <a:pt x="28393" y="28322"/>
                  </a:lnTo>
                  <a:lnTo>
                    <a:pt x="7625" y="59091"/>
                  </a:lnTo>
                  <a:lnTo>
                    <a:pt x="0" y="96782"/>
                  </a:lnTo>
                  <a:lnTo>
                    <a:pt x="7587" y="134476"/>
                  </a:lnTo>
                  <a:lnTo>
                    <a:pt x="28321" y="165265"/>
                  </a:lnTo>
                  <a:lnTo>
                    <a:pt x="59087" y="186033"/>
                  </a:lnTo>
                  <a:lnTo>
                    <a:pt x="96771" y="193659"/>
                  </a:lnTo>
                  <a:lnTo>
                    <a:pt x="559888" y="193899"/>
                  </a:lnTo>
                  <a:lnTo>
                    <a:pt x="597582" y="186312"/>
                  </a:lnTo>
                  <a:lnTo>
                    <a:pt x="628372" y="165578"/>
                  </a:lnTo>
                  <a:lnTo>
                    <a:pt x="649139" y="134812"/>
                  </a:lnTo>
                  <a:lnTo>
                    <a:pt x="656765" y="97127"/>
                  </a:lnTo>
                  <a:lnTo>
                    <a:pt x="649177" y="59429"/>
                  </a:lnTo>
                  <a:lnTo>
                    <a:pt x="628444" y="28640"/>
                  </a:lnTo>
                  <a:lnTo>
                    <a:pt x="597678" y="7875"/>
                  </a:lnTo>
                  <a:lnTo>
                    <a:pt x="559993" y="251"/>
                  </a:lnTo>
                  <a:lnTo>
                    <a:pt x="96876" y="0"/>
                  </a:lnTo>
                  <a:close/>
                </a:path>
              </a:pathLst>
            </a:custGeom>
            <a:solidFill>
              <a:srgbClr val="FF7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016495" y="8823178"/>
              <a:ext cx="368300" cy="52069"/>
            </a:xfrm>
            <a:custGeom>
              <a:avLst/>
              <a:gdLst/>
              <a:ahLst/>
              <a:cxnLst/>
              <a:rect l="l" t="t" r="r" b="b"/>
              <a:pathLst>
                <a:path w="368300" h="52070">
                  <a:moveTo>
                    <a:pt x="33058" y="45135"/>
                  </a:moveTo>
                  <a:lnTo>
                    <a:pt x="6908" y="45110"/>
                  </a:lnTo>
                  <a:lnTo>
                    <a:pt x="6921" y="2806"/>
                  </a:lnTo>
                  <a:lnTo>
                    <a:pt x="25" y="2806"/>
                  </a:lnTo>
                  <a:lnTo>
                    <a:pt x="0" y="51130"/>
                  </a:lnTo>
                  <a:lnTo>
                    <a:pt x="33045" y="51130"/>
                  </a:lnTo>
                  <a:lnTo>
                    <a:pt x="33058" y="45135"/>
                  </a:lnTo>
                  <a:close/>
                </a:path>
                <a:path w="368300" h="52070">
                  <a:moveTo>
                    <a:pt x="74206" y="32854"/>
                  </a:moveTo>
                  <a:lnTo>
                    <a:pt x="72783" y="25349"/>
                  </a:lnTo>
                  <a:lnTo>
                    <a:pt x="69227" y="20027"/>
                  </a:lnTo>
                  <a:lnTo>
                    <a:pt x="68821" y="19456"/>
                  </a:lnTo>
                  <a:lnTo>
                    <a:pt x="67525" y="18630"/>
                  </a:lnTo>
                  <a:lnTo>
                    <a:pt x="67525" y="40665"/>
                  </a:lnTo>
                  <a:lnTo>
                    <a:pt x="62268" y="45770"/>
                  </a:lnTo>
                  <a:lnTo>
                    <a:pt x="48196" y="45770"/>
                  </a:lnTo>
                  <a:lnTo>
                    <a:pt x="42887" y="40665"/>
                  </a:lnTo>
                  <a:lnTo>
                    <a:pt x="42887" y="25069"/>
                  </a:lnTo>
                  <a:lnTo>
                    <a:pt x="48209" y="20027"/>
                  </a:lnTo>
                  <a:lnTo>
                    <a:pt x="62293" y="20027"/>
                  </a:lnTo>
                  <a:lnTo>
                    <a:pt x="67513" y="25069"/>
                  </a:lnTo>
                  <a:lnTo>
                    <a:pt x="67525" y="40665"/>
                  </a:lnTo>
                  <a:lnTo>
                    <a:pt x="67525" y="18630"/>
                  </a:lnTo>
                  <a:lnTo>
                    <a:pt x="62839" y="15608"/>
                  </a:lnTo>
                  <a:lnTo>
                    <a:pt x="55257" y="14224"/>
                  </a:lnTo>
                  <a:lnTo>
                    <a:pt x="47637" y="15608"/>
                  </a:lnTo>
                  <a:lnTo>
                    <a:pt x="41605" y="19469"/>
                  </a:lnTo>
                  <a:lnTo>
                    <a:pt x="37630" y="25361"/>
                  </a:lnTo>
                  <a:lnTo>
                    <a:pt x="36195" y="32880"/>
                  </a:lnTo>
                  <a:lnTo>
                    <a:pt x="37630" y="40398"/>
                  </a:lnTo>
                  <a:lnTo>
                    <a:pt x="41592" y="46291"/>
                  </a:lnTo>
                  <a:lnTo>
                    <a:pt x="47625" y="50177"/>
                  </a:lnTo>
                  <a:lnTo>
                    <a:pt x="55232" y="51562"/>
                  </a:lnTo>
                  <a:lnTo>
                    <a:pt x="62839" y="50177"/>
                  </a:lnTo>
                  <a:lnTo>
                    <a:pt x="68846" y="46291"/>
                  </a:lnTo>
                  <a:lnTo>
                    <a:pt x="69202" y="45770"/>
                  </a:lnTo>
                  <a:lnTo>
                    <a:pt x="72796" y="40373"/>
                  </a:lnTo>
                  <a:lnTo>
                    <a:pt x="74206" y="32854"/>
                  </a:lnTo>
                  <a:close/>
                </a:path>
                <a:path w="368300" h="52070">
                  <a:moveTo>
                    <a:pt x="112052" y="30137"/>
                  </a:moveTo>
                  <a:lnTo>
                    <a:pt x="105435" y="30137"/>
                  </a:lnTo>
                  <a:lnTo>
                    <a:pt x="105435" y="34886"/>
                  </a:lnTo>
                  <a:lnTo>
                    <a:pt x="105435" y="40005"/>
                  </a:lnTo>
                  <a:lnTo>
                    <a:pt x="103771" y="44196"/>
                  </a:lnTo>
                  <a:lnTo>
                    <a:pt x="99834" y="46482"/>
                  </a:lnTo>
                  <a:lnTo>
                    <a:pt x="89827" y="46482"/>
                  </a:lnTo>
                  <a:lnTo>
                    <a:pt x="86804" y="44196"/>
                  </a:lnTo>
                  <a:lnTo>
                    <a:pt x="86804" y="37439"/>
                  </a:lnTo>
                  <a:lnTo>
                    <a:pt x="88671" y="34886"/>
                  </a:lnTo>
                  <a:lnTo>
                    <a:pt x="95224" y="34886"/>
                  </a:lnTo>
                  <a:lnTo>
                    <a:pt x="105435" y="34886"/>
                  </a:lnTo>
                  <a:lnTo>
                    <a:pt x="105435" y="30137"/>
                  </a:lnTo>
                  <a:lnTo>
                    <a:pt x="84035" y="30137"/>
                  </a:lnTo>
                  <a:lnTo>
                    <a:pt x="80302" y="34886"/>
                  </a:lnTo>
                  <a:lnTo>
                    <a:pt x="80238" y="47167"/>
                  </a:lnTo>
                  <a:lnTo>
                    <a:pt x="85483" y="51574"/>
                  </a:lnTo>
                  <a:lnTo>
                    <a:pt x="99491" y="51600"/>
                  </a:lnTo>
                  <a:lnTo>
                    <a:pt x="103568" y="49657"/>
                  </a:lnTo>
                  <a:lnTo>
                    <a:pt x="105676" y="46482"/>
                  </a:lnTo>
                  <a:lnTo>
                    <a:pt x="105778" y="46342"/>
                  </a:lnTo>
                  <a:lnTo>
                    <a:pt x="105765" y="51181"/>
                  </a:lnTo>
                  <a:lnTo>
                    <a:pt x="112052" y="51181"/>
                  </a:lnTo>
                  <a:lnTo>
                    <a:pt x="112052" y="46342"/>
                  </a:lnTo>
                  <a:lnTo>
                    <a:pt x="112052" y="34886"/>
                  </a:lnTo>
                  <a:lnTo>
                    <a:pt x="112052" y="30137"/>
                  </a:lnTo>
                  <a:close/>
                </a:path>
                <a:path w="368300" h="52070">
                  <a:moveTo>
                    <a:pt x="112064" y="19088"/>
                  </a:moveTo>
                  <a:lnTo>
                    <a:pt x="106413" y="14249"/>
                  </a:lnTo>
                  <a:lnTo>
                    <a:pt x="90538" y="14249"/>
                  </a:lnTo>
                  <a:lnTo>
                    <a:pt x="85090" y="15900"/>
                  </a:lnTo>
                  <a:lnTo>
                    <a:pt x="81280" y="18935"/>
                  </a:lnTo>
                  <a:lnTo>
                    <a:pt x="84048" y="23914"/>
                  </a:lnTo>
                  <a:lnTo>
                    <a:pt x="86880" y="21488"/>
                  </a:lnTo>
                  <a:lnTo>
                    <a:pt x="91300" y="19977"/>
                  </a:lnTo>
                  <a:lnTo>
                    <a:pt x="95643" y="19977"/>
                  </a:lnTo>
                  <a:lnTo>
                    <a:pt x="102196" y="19989"/>
                  </a:lnTo>
                  <a:lnTo>
                    <a:pt x="105435" y="23215"/>
                  </a:lnTo>
                  <a:lnTo>
                    <a:pt x="105435" y="30137"/>
                  </a:lnTo>
                  <a:lnTo>
                    <a:pt x="112052" y="30124"/>
                  </a:lnTo>
                  <a:lnTo>
                    <a:pt x="112064" y="19977"/>
                  </a:lnTo>
                  <a:lnTo>
                    <a:pt x="112064" y="19088"/>
                  </a:lnTo>
                  <a:close/>
                </a:path>
                <a:path w="368300" h="52070">
                  <a:moveTo>
                    <a:pt x="159092" y="0"/>
                  </a:moveTo>
                  <a:lnTo>
                    <a:pt x="152514" y="0"/>
                  </a:lnTo>
                  <a:lnTo>
                    <a:pt x="152514" y="40716"/>
                  </a:lnTo>
                  <a:lnTo>
                    <a:pt x="147205" y="45808"/>
                  </a:lnTo>
                  <a:lnTo>
                    <a:pt x="133184" y="45808"/>
                  </a:lnTo>
                  <a:lnTo>
                    <a:pt x="127901" y="40716"/>
                  </a:lnTo>
                  <a:lnTo>
                    <a:pt x="127876" y="25107"/>
                  </a:lnTo>
                  <a:lnTo>
                    <a:pt x="133197" y="20066"/>
                  </a:lnTo>
                  <a:lnTo>
                    <a:pt x="147205" y="20066"/>
                  </a:lnTo>
                  <a:lnTo>
                    <a:pt x="152501" y="25107"/>
                  </a:lnTo>
                  <a:lnTo>
                    <a:pt x="152514" y="40716"/>
                  </a:lnTo>
                  <a:lnTo>
                    <a:pt x="152514" y="0"/>
                  </a:lnTo>
                  <a:lnTo>
                    <a:pt x="152450" y="20154"/>
                  </a:lnTo>
                  <a:lnTo>
                    <a:pt x="149428" y="16205"/>
                  </a:lnTo>
                  <a:lnTo>
                    <a:pt x="144868" y="14274"/>
                  </a:lnTo>
                  <a:lnTo>
                    <a:pt x="139687" y="14274"/>
                  </a:lnTo>
                  <a:lnTo>
                    <a:pt x="132295" y="15621"/>
                  </a:lnTo>
                  <a:lnTo>
                    <a:pt x="126428" y="19392"/>
                  </a:lnTo>
                  <a:lnTo>
                    <a:pt x="122580" y="25273"/>
                  </a:lnTo>
                  <a:lnTo>
                    <a:pt x="121196" y="32918"/>
                  </a:lnTo>
                  <a:lnTo>
                    <a:pt x="122567" y="40538"/>
                  </a:lnTo>
                  <a:lnTo>
                    <a:pt x="126415" y="46443"/>
                  </a:lnTo>
                  <a:lnTo>
                    <a:pt x="132270" y="50253"/>
                  </a:lnTo>
                  <a:lnTo>
                    <a:pt x="139674" y="51612"/>
                  </a:lnTo>
                  <a:lnTo>
                    <a:pt x="145059" y="51612"/>
                  </a:lnTo>
                  <a:lnTo>
                    <a:pt x="149758" y="49542"/>
                  </a:lnTo>
                  <a:lnTo>
                    <a:pt x="152438" y="45808"/>
                  </a:lnTo>
                  <a:lnTo>
                    <a:pt x="152717" y="45402"/>
                  </a:lnTo>
                  <a:lnTo>
                    <a:pt x="152717" y="51206"/>
                  </a:lnTo>
                  <a:lnTo>
                    <a:pt x="159067" y="51206"/>
                  </a:lnTo>
                  <a:lnTo>
                    <a:pt x="159067" y="45402"/>
                  </a:lnTo>
                  <a:lnTo>
                    <a:pt x="159080" y="20154"/>
                  </a:lnTo>
                  <a:lnTo>
                    <a:pt x="159092" y="0"/>
                  </a:lnTo>
                  <a:close/>
                </a:path>
                <a:path w="368300" h="52070">
                  <a:moveTo>
                    <a:pt x="250964" y="19443"/>
                  </a:moveTo>
                  <a:lnTo>
                    <a:pt x="244894" y="14325"/>
                  </a:lnTo>
                  <a:lnTo>
                    <a:pt x="229793" y="14325"/>
                  </a:lnTo>
                  <a:lnTo>
                    <a:pt x="224688" y="16941"/>
                  </a:lnTo>
                  <a:lnTo>
                    <a:pt x="221919" y="21069"/>
                  </a:lnTo>
                  <a:lnTo>
                    <a:pt x="219506" y="16522"/>
                  </a:lnTo>
                  <a:lnTo>
                    <a:pt x="214820" y="14312"/>
                  </a:lnTo>
                  <a:lnTo>
                    <a:pt x="203708" y="14300"/>
                  </a:lnTo>
                  <a:lnTo>
                    <a:pt x="199212" y="16370"/>
                  </a:lnTo>
                  <a:lnTo>
                    <a:pt x="196596" y="20104"/>
                  </a:lnTo>
                  <a:lnTo>
                    <a:pt x="196596" y="14655"/>
                  </a:lnTo>
                  <a:lnTo>
                    <a:pt x="190246" y="14655"/>
                  </a:lnTo>
                  <a:lnTo>
                    <a:pt x="190233" y="51231"/>
                  </a:lnTo>
                  <a:lnTo>
                    <a:pt x="196862" y="51231"/>
                  </a:lnTo>
                  <a:lnTo>
                    <a:pt x="196862" y="24447"/>
                  </a:lnTo>
                  <a:lnTo>
                    <a:pt x="201218" y="20243"/>
                  </a:lnTo>
                  <a:lnTo>
                    <a:pt x="213842" y="20243"/>
                  </a:lnTo>
                  <a:lnTo>
                    <a:pt x="217297" y="23774"/>
                  </a:lnTo>
                  <a:lnTo>
                    <a:pt x="217271" y="51244"/>
                  </a:lnTo>
                  <a:lnTo>
                    <a:pt x="223901" y="51244"/>
                  </a:lnTo>
                  <a:lnTo>
                    <a:pt x="223926" y="24472"/>
                  </a:lnTo>
                  <a:lnTo>
                    <a:pt x="228269" y="20256"/>
                  </a:lnTo>
                  <a:lnTo>
                    <a:pt x="240893" y="20269"/>
                  </a:lnTo>
                  <a:lnTo>
                    <a:pt x="244348" y="23787"/>
                  </a:lnTo>
                  <a:lnTo>
                    <a:pt x="244335" y="51257"/>
                  </a:lnTo>
                  <a:lnTo>
                    <a:pt x="250964" y="51257"/>
                  </a:lnTo>
                  <a:lnTo>
                    <a:pt x="250964" y="30200"/>
                  </a:lnTo>
                  <a:lnTo>
                    <a:pt x="250964" y="19443"/>
                  </a:lnTo>
                  <a:close/>
                </a:path>
                <a:path w="368300" h="52070">
                  <a:moveTo>
                    <a:pt x="298069" y="32981"/>
                  </a:moveTo>
                  <a:lnTo>
                    <a:pt x="296633" y="25463"/>
                  </a:lnTo>
                  <a:lnTo>
                    <a:pt x="293065" y="20142"/>
                  </a:lnTo>
                  <a:lnTo>
                    <a:pt x="292684" y="19570"/>
                  </a:lnTo>
                  <a:lnTo>
                    <a:pt x="291376" y="18745"/>
                  </a:lnTo>
                  <a:lnTo>
                    <a:pt x="291376" y="25184"/>
                  </a:lnTo>
                  <a:lnTo>
                    <a:pt x="291376" y="40779"/>
                  </a:lnTo>
                  <a:lnTo>
                    <a:pt x="286131" y="45885"/>
                  </a:lnTo>
                  <a:lnTo>
                    <a:pt x="272046" y="45872"/>
                  </a:lnTo>
                  <a:lnTo>
                    <a:pt x="266738" y="40779"/>
                  </a:lnTo>
                  <a:lnTo>
                    <a:pt x="266738" y="25184"/>
                  </a:lnTo>
                  <a:lnTo>
                    <a:pt x="272046" y="20142"/>
                  </a:lnTo>
                  <a:lnTo>
                    <a:pt x="286131" y="20154"/>
                  </a:lnTo>
                  <a:lnTo>
                    <a:pt x="291376" y="25184"/>
                  </a:lnTo>
                  <a:lnTo>
                    <a:pt x="291376" y="18745"/>
                  </a:lnTo>
                  <a:lnTo>
                    <a:pt x="286689" y="15735"/>
                  </a:lnTo>
                  <a:lnTo>
                    <a:pt x="279095" y="14363"/>
                  </a:lnTo>
                  <a:lnTo>
                    <a:pt x="271487" y="15735"/>
                  </a:lnTo>
                  <a:lnTo>
                    <a:pt x="265455" y="19583"/>
                  </a:lnTo>
                  <a:lnTo>
                    <a:pt x="261480" y="25488"/>
                  </a:lnTo>
                  <a:lnTo>
                    <a:pt x="260045" y="32994"/>
                  </a:lnTo>
                  <a:lnTo>
                    <a:pt x="261480" y="40513"/>
                  </a:lnTo>
                  <a:lnTo>
                    <a:pt x="265468" y="46431"/>
                  </a:lnTo>
                  <a:lnTo>
                    <a:pt x="271475" y="50292"/>
                  </a:lnTo>
                  <a:lnTo>
                    <a:pt x="279082" y="51689"/>
                  </a:lnTo>
                  <a:lnTo>
                    <a:pt x="286689" y="50292"/>
                  </a:lnTo>
                  <a:lnTo>
                    <a:pt x="292696" y="46418"/>
                  </a:lnTo>
                  <a:lnTo>
                    <a:pt x="293052" y="45885"/>
                  </a:lnTo>
                  <a:lnTo>
                    <a:pt x="287845" y="45885"/>
                  </a:lnTo>
                  <a:lnTo>
                    <a:pt x="293052" y="45872"/>
                  </a:lnTo>
                  <a:lnTo>
                    <a:pt x="296646" y="40500"/>
                  </a:lnTo>
                  <a:lnTo>
                    <a:pt x="298069" y="32981"/>
                  </a:lnTo>
                  <a:close/>
                </a:path>
                <a:path w="368300" h="52070">
                  <a:moveTo>
                    <a:pt x="326948" y="14363"/>
                  </a:moveTo>
                  <a:lnTo>
                    <a:pt x="320522" y="14363"/>
                  </a:lnTo>
                  <a:lnTo>
                    <a:pt x="315976" y="16573"/>
                  </a:lnTo>
                  <a:lnTo>
                    <a:pt x="313626" y="20853"/>
                  </a:lnTo>
                  <a:lnTo>
                    <a:pt x="313626" y="14706"/>
                  </a:lnTo>
                  <a:lnTo>
                    <a:pt x="307276" y="14706"/>
                  </a:lnTo>
                  <a:lnTo>
                    <a:pt x="307263" y="51282"/>
                  </a:lnTo>
                  <a:lnTo>
                    <a:pt x="313880" y="51282"/>
                  </a:lnTo>
                  <a:lnTo>
                    <a:pt x="313893" y="25057"/>
                  </a:lnTo>
                  <a:lnTo>
                    <a:pt x="318312" y="20726"/>
                  </a:lnTo>
                  <a:lnTo>
                    <a:pt x="325424" y="20726"/>
                  </a:lnTo>
                  <a:lnTo>
                    <a:pt x="326948" y="20789"/>
                  </a:lnTo>
                  <a:lnTo>
                    <a:pt x="326948" y="14363"/>
                  </a:lnTo>
                  <a:close/>
                </a:path>
                <a:path w="368300" h="52070">
                  <a:moveTo>
                    <a:pt x="367804" y="33782"/>
                  </a:moveTo>
                  <a:lnTo>
                    <a:pt x="367766" y="33020"/>
                  </a:lnTo>
                  <a:lnTo>
                    <a:pt x="367322" y="30467"/>
                  </a:lnTo>
                  <a:lnTo>
                    <a:pt x="366458" y="25539"/>
                  </a:lnTo>
                  <a:lnTo>
                    <a:pt x="362966" y="19964"/>
                  </a:lnTo>
                  <a:lnTo>
                    <a:pt x="362737" y="19596"/>
                  </a:lnTo>
                  <a:lnTo>
                    <a:pt x="361454" y="18745"/>
                  </a:lnTo>
                  <a:lnTo>
                    <a:pt x="361454" y="30467"/>
                  </a:lnTo>
                  <a:lnTo>
                    <a:pt x="337997" y="30467"/>
                  </a:lnTo>
                  <a:lnTo>
                    <a:pt x="338696" y="24244"/>
                  </a:lnTo>
                  <a:lnTo>
                    <a:pt x="343382" y="19964"/>
                  </a:lnTo>
                  <a:lnTo>
                    <a:pt x="349732" y="19964"/>
                  </a:lnTo>
                  <a:lnTo>
                    <a:pt x="356146" y="19977"/>
                  </a:lnTo>
                  <a:lnTo>
                    <a:pt x="360768" y="24320"/>
                  </a:lnTo>
                  <a:lnTo>
                    <a:pt x="361454" y="30467"/>
                  </a:lnTo>
                  <a:lnTo>
                    <a:pt x="361454" y="18745"/>
                  </a:lnTo>
                  <a:lnTo>
                    <a:pt x="357009" y="15748"/>
                  </a:lnTo>
                  <a:lnTo>
                    <a:pt x="349732" y="14389"/>
                  </a:lnTo>
                  <a:lnTo>
                    <a:pt x="342417" y="15773"/>
                  </a:lnTo>
                  <a:lnTo>
                    <a:pt x="336600" y="19634"/>
                  </a:lnTo>
                  <a:lnTo>
                    <a:pt x="332752" y="25539"/>
                  </a:lnTo>
                  <a:lnTo>
                    <a:pt x="331368" y="33020"/>
                  </a:lnTo>
                  <a:lnTo>
                    <a:pt x="332778" y="40538"/>
                  </a:lnTo>
                  <a:lnTo>
                    <a:pt x="336765" y="46456"/>
                  </a:lnTo>
                  <a:lnTo>
                    <a:pt x="342976" y="50330"/>
                  </a:lnTo>
                  <a:lnTo>
                    <a:pt x="351028" y="51714"/>
                  </a:lnTo>
                  <a:lnTo>
                    <a:pt x="357124" y="51714"/>
                  </a:lnTo>
                  <a:lnTo>
                    <a:pt x="362140" y="49657"/>
                  </a:lnTo>
                  <a:lnTo>
                    <a:pt x="365340" y="45923"/>
                  </a:lnTo>
                  <a:lnTo>
                    <a:pt x="365455" y="45796"/>
                  </a:lnTo>
                  <a:lnTo>
                    <a:pt x="361797" y="41516"/>
                  </a:lnTo>
                  <a:lnTo>
                    <a:pt x="359105" y="44488"/>
                  </a:lnTo>
                  <a:lnTo>
                    <a:pt x="355511" y="45923"/>
                  </a:lnTo>
                  <a:lnTo>
                    <a:pt x="343992" y="45923"/>
                  </a:lnTo>
                  <a:lnTo>
                    <a:pt x="338810" y="41630"/>
                  </a:lnTo>
                  <a:lnTo>
                    <a:pt x="337997" y="35217"/>
                  </a:lnTo>
                  <a:lnTo>
                    <a:pt x="367665" y="35242"/>
                  </a:lnTo>
                  <a:lnTo>
                    <a:pt x="367804" y="33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899782" y="7287202"/>
              <a:ext cx="593090" cy="3810"/>
            </a:xfrm>
            <a:custGeom>
              <a:avLst/>
              <a:gdLst/>
              <a:ahLst/>
              <a:cxnLst/>
              <a:rect l="l" t="t" r="r" b="b"/>
              <a:pathLst>
                <a:path w="593090" h="3809">
                  <a:moveTo>
                    <a:pt x="593077" y="1270"/>
                  </a:moveTo>
                  <a:lnTo>
                    <a:pt x="334314" y="1270"/>
                  </a:lnTo>
                  <a:lnTo>
                    <a:pt x="334314" y="0"/>
                  </a:lnTo>
                  <a:lnTo>
                    <a:pt x="241655" y="0"/>
                  </a:lnTo>
                  <a:lnTo>
                    <a:pt x="241655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8468" y="2540"/>
                  </a:lnTo>
                  <a:lnTo>
                    <a:pt x="38468" y="3810"/>
                  </a:lnTo>
                  <a:lnTo>
                    <a:pt x="591807" y="3810"/>
                  </a:lnTo>
                  <a:lnTo>
                    <a:pt x="591807" y="2540"/>
                  </a:lnTo>
                  <a:lnTo>
                    <a:pt x="593077" y="2540"/>
                  </a:lnTo>
                  <a:lnTo>
                    <a:pt x="593077" y="127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594723" y="7243331"/>
              <a:ext cx="78061" cy="81662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406400" y="9309855"/>
              <a:ext cx="484653" cy="815242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5154223" y="8454974"/>
              <a:ext cx="496570" cy="855980"/>
            </a:xfrm>
            <a:custGeom>
              <a:avLst/>
              <a:gdLst/>
              <a:ahLst/>
              <a:cxnLst/>
              <a:rect l="l" t="t" r="r" b="b"/>
              <a:pathLst>
                <a:path w="496569" h="855979">
                  <a:moveTo>
                    <a:pt x="394993" y="0"/>
                  </a:moveTo>
                  <a:lnTo>
                    <a:pt x="101473" y="0"/>
                  </a:lnTo>
                  <a:lnTo>
                    <a:pt x="61971" y="7974"/>
                  </a:lnTo>
                  <a:lnTo>
                    <a:pt x="29717" y="29721"/>
                  </a:lnTo>
                  <a:lnTo>
                    <a:pt x="7973" y="61976"/>
                  </a:lnTo>
                  <a:lnTo>
                    <a:pt x="0" y="101473"/>
                  </a:lnTo>
                  <a:lnTo>
                    <a:pt x="0" y="754291"/>
                  </a:lnTo>
                  <a:lnTo>
                    <a:pt x="7973" y="793794"/>
                  </a:lnTo>
                  <a:lnTo>
                    <a:pt x="29717" y="826052"/>
                  </a:lnTo>
                  <a:lnTo>
                    <a:pt x="61971" y="847800"/>
                  </a:lnTo>
                  <a:lnTo>
                    <a:pt x="101473" y="855774"/>
                  </a:lnTo>
                  <a:lnTo>
                    <a:pt x="394993" y="855774"/>
                  </a:lnTo>
                  <a:lnTo>
                    <a:pt x="434496" y="847800"/>
                  </a:lnTo>
                  <a:lnTo>
                    <a:pt x="466754" y="826052"/>
                  </a:lnTo>
                  <a:lnTo>
                    <a:pt x="488502" y="793794"/>
                  </a:lnTo>
                  <a:lnTo>
                    <a:pt x="496477" y="754291"/>
                  </a:lnTo>
                  <a:lnTo>
                    <a:pt x="496477" y="101473"/>
                  </a:lnTo>
                  <a:lnTo>
                    <a:pt x="488502" y="61976"/>
                  </a:lnTo>
                  <a:lnTo>
                    <a:pt x="466754" y="29721"/>
                  </a:lnTo>
                  <a:lnTo>
                    <a:pt x="434496" y="7974"/>
                  </a:lnTo>
                  <a:lnTo>
                    <a:pt x="394993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604718" y="8488291"/>
              <a:ext cx="0" cy="817244"/>
            </a:xfrm>
            <a:custGeom>
              <a:avLst/>
              <a:gdLst/>
              <a:ahLst/>
              <a:cxnLst/>
              <a:rect l="l" t="t" r="r" b="b"/>
              <a:pathLst>
                <a:path h="817245">
                  <a:moveTo>
                    <a:pt x="0" y="0"/>
                  </a:moveTo>
                  <a:lnTo>
                    <a:pt x="0" y="816634"/>
                  </a:lnTo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604713" y="8488289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09">
                  <a:moveTo>
                    <a:pt x="0" y="0"/>
                  </a:moveTo>
                  <a:lnTo>
                    <a:pt x="0" y="816609"/>
                  </a:lnTo>
                </a:path>
              </a:pathLst>
            </a:custGeom>
            <a:ln w="3378">
              <a:solidFill>
                <a:srgbClr val="1A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968628" y="7874313"/>
              <a:ext cx="645795" cy="880110"/>
            </a:xfrm>
            <a:custGeom>
              <a:avLst/>
              <a:gdLst/>
              <a:ahLst/>
              <a:cxnLst/>
              <a:rect l="l" t="t" r="r" b="b"/>
              <a:pathLst>
                <a:path w="645794" h="880109">
                  <a:moveTo>
                    <a:pt x="324588" y="0"/>
                  </a:moveTo>
                  <a:lnTo>
                    <a:pt x="111684" y="16617"/>
                  </a:lnTo>
                  <a:lnTo>
                    <a:pt x="79062" y="64785"/>
                  </a:lnTo>
                  <a:lnTo>
                    <a:pt x="65382" y="122394"/>
                  </a:lnTo>
                  <a:lnTo>
                    <a:pt x="63987" y="151830"/>
                  </a:lnTo>
                  <a:lnTo>
                    <a:pt x="64729" y="181326"/>
                  </a:lnTo>
                  <a:lnTo>
                    <a:pt x="68261" y="240369"/>
                  </a:lnTo>
                  <a:lnTo>
                    <a:pt x="68840" y="270013"/>
                  </a:lnTo>
                  <a:lnTo>
                    <a:pt x="62296" y="328607"/>
                  </a:lnTo>
                  <a:lnTo>
                    <a:pt x="43938" y="375182"/>
                  </a:lnTo>
                  <a:lnTo>
                    <a:pt x="22812" y="411232"/>
                  </a:lnTo>
                  <a:lnTo>
                    <a:pt x="13258" y="429777"/>
                  </a:lnTo>
                  <a:lnTo>
                    <a:pt x="6023" y="448849"/>
                  </a:lnTo>
                  <a:lnTo>
                    <a:pt x="1454" y="468721"/>
                  </a:lnTo>
                  <a:lnTo>
                    <a:pt x="0" y="488950"/>
                  </a:lnTo>
                  <a:lnTo>
                    <a:pt x="2106" y="509094"/>
                  </a:lnTo>
                  <a:lnTo>
                    <a:pt x="18428" y="546196"/>
                  </a:lnTo>
                  <a:lnTo>
                    <a:pt x="49215" y="571825"/>
                  </a:lnTo>
                  <a:lnTo>
                    <a:pt x="91046" y="578924"/>
                  </a:lnTo>
                  <a:lnTo>
                    <a:pt x="112596" y="575762"/>
                  </a:lnTo>
                  <a:lnTo>
                    <a:pt x="133474" y="569438"/>
                  </a:lnTo>
                  <a:lnTo>
                    <a:pt x="160030" y="565473"/>
                  </a:lnTo>
                  <a:lnTo>
                    <a:pt x="222326" y="562723"/>
                  </a:lnTo>
                  <a:lnTo>
                    <a:pt x="265444" y="525052"/>
                  </a:lnTo>
                  <a:lnTo>
                    <a:pt x="291029" y="492047"/>
                  </a:lnTo>
                  <a:lnTo>
                    <a:pt x="507431" y="856853"/>
                  </a:lnTo>
                  <a:lnTo>
                    <a:pt x="527436" y="874183"/>
                  </a:lnTo>
                  <a:lnTo>
                    <a:pt x="553752" y="879958"/>
                  </a:lnTo>
                  <a:lnTo>
                    <a:pt x="581343" y="875087"/>
                  </a:lnTo>
                  <a:lnTo>
                    <a:pt x="622022" y="838865"/>
                  </a:lnTo>
                  <a:lnTo>
                    <a:pt x="638266" y="785854"/>
                  </a:lnTo>
                  <a:lnTo>
                    <a:pt x="639762" y="757694"/>
                  </a:lnTo>
                  <a:lnTo>
                    <a:pt x="638607" y="729783"/>
                  </a:lnTo>
                  <a:lnTo>
                    <a:pt x="636617" y="701888"/>
                  </a:lnTo>
                  <a:lnTo>
                    <a:pt x="635414" y="674030"/>
                  </a:lnTo>
                  <a:lnTo>
                    <a:pt x="636621" y="646231"/>
                  </a:lnTo>
                  <a:lnTo>
                    <a:pt x="638894" y="630024"/>
                  </a:lnTo>
                  <a:lnTo>
                    <a:pt x="641680" y="613876"/>
                  </a:lnTo>
                  <a:lnTo>
                    <a:pt x="644105" y="597704"/>
                  </a:lnTo>
                  <a:lnTo>
                    <a:pt x="645301" y="581427"/>
                  </a:lnTo>
                  <a:lnTo>
                    <a:pt x="644240" y="564933"/>
                  </a:lnTo>
                  <a:lnTo>
                    <a:pt x="640229" y="548932"/>
                  </a:lnTo>
                  <a:lnTo>
                    <a:pt x="632875" y="534566"/>
                  </a:lnTo>
                  <a:lnTo>
                    <a:pt x="621784" y="522978"/>
                  </a:lnTo>
                  <a:lnTo>
                    <a:pt x="608773" y="515544"/>
                  </a:lnTo>
                  <a:lnTo>
                    <a:pt x="594748" y="509684"/>
                  </a:lnTo>
                  <a:lnTo>
                    <a:pt x="581358" y="503163"/>
                  </a:lnTo>
                  <a:lnTo>
                    <a:pt x="570256" y="493744"/>
                  </a:lnTo>
                  <a:lnTo>
                    <a:pt x="562852" y="479451"/>
                  </a:lnTo>
                  <a:lnTo>
                    <a:pt x="559208" y="463275"/>
                  </a:lnTo>
                  <a:lnTo>
                    <a:pt x="555987" y="446794"/>
                  </a:lnTo>
                  <a:lnTo>
                    <a:pt x="549849" y="431588"/>
                  </a:lnTo>
                  <a:lnTo>
                    <a:pt x="541265" y="421468"/>
                  </a:lnTo>
                  <a:lnTo>
                    <a:pt x="530670" y="413169"/>
                  </a:lnTo>
                  <a:lnTo>
                    <a:pt x="519429" y="405386"/>
                  </a:lnTo>
                  <a:lnTo>
                    <a:pt x="508907" y="396815"/>
                  </a:lnTo>
                  <a:lnTo>
                    <a:pt x="484721" y="345228"/>
                  </a:lnTo>
                  <a:lnTo>
                    <a:pt x="475375" y="278461"/>
                  </a:lnTo>
                  <a:lnTo>
                    <a:pt x="468834" y="231078"/>
                  </a:lnTo>
                  <a:lnTo>
                    <a:pt x="459966" y="184261"/>
                  </a:lnTo>
                  <a:lnTo>
                    <a:pt x="446826" y="138540"/>
                  </a:lnTo>
                  <a:lnTo>
                    <a:pt x="427162" y="94666"/>
                  </a:lnTo>
                  <a:lnTo>
                    <a:pt x="400145" y="54981"/>
                  </a:lnTo>
                  <a:lnTo>
                    <a:pt x="365909" y="22440"/>
                  </a:lnTo>
                  <a:lnTo>
                    <a:pt x="324588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391074" y="8772955"/>
              <a:ext cx="240785" cy="148518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4604246" y="8501613"/>
              <a:ext cx="475615" cy="354965"/>
            </a:xfrm>
            <a:custGeom>
              <a:avLst/>
              <a:gdLst/>
              <a:ahLst/>
              <a:cxnLst/>
              <a:rect l="l" t="t" r="r" b="b"/>
              <a:pathLst>
                <a:path w="475615" h="354965">
                  <a:moveTo>
                    <a:pt x="337508" y="0"/>
                  </a:moveTo>
                  <a:lnTo>
                    <a:pt x="238411" y="154058"/>
                  </a:lnTo>
                  <a:lnTo>
                    <a:pt x="0" y="271342"/>
                  </a:lnTo>
                  <a:lnTo>
                    <a:pt x="27611" y="354449"/>
                  </a:lnTo>
                  <a:lnTo>
                    <a:pt x="69212" y="343983"/>
                  </a:lnTo>
                  <a:lnTo>
                    <a:pt x="162624" y="319614"/>
                  </a:lnTo>
                  <a:lnTo>
                    <a:pt x="260766" y="291886"/>
                  </a:lnTo>
                  <a:lnTo>
                    <a:pt x="316555" y="271342"/>
                  </a:lnTo>
                  <a:lnTo>
                    <a:pt x="355298" y="230750"/>
                  </a:lnTo>
                  <a:lnTo>
                    <a:pt x="397609" y="169617"/>
                  </a:lnTo>
                  <a:lnTo>
                    <a:pt x="475022" y="54103"/>
                  </a:lnTo>
                  <a:lnTo>
                    <a:pt x="337508" y="0"/>
                  </a:lnTo>
                  <a:close/>
                </a:path>
              </a:pathLst>
            </a:custGeom>
            <a:solidFill>
              <a:srgbClr val="FFC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884563" y="8291014"/>
              <a:ext cx="665455" cy="772332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4297187" y="7834307"/>
              <a:ext cx="1609893" cy="2297306"/>
            </a:xfrm>
            <a:prstGeom prst="rect">
              <a:avLst/>
            </a:prstGeom>
          </p:spPr>
        </p:pic>
      </p:grpSp>
      <p:sp>
        <p:nvSpPr>
          <p:cNvPr id="132" name="object 132"/>
          <p:cNvSpPr txBox="1">
            <a:spLocks noGrp="1"/>
          </p:cNvSpPr>
          <p:nvPr>
            <p:ph type="title"/>
          </p:nvPr>
        </p:nvSpPr>
        <p:spPr>
          <a:xfrm>
            <a:off x="443115" y="221318"/>
            <a:ext cx="638365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90" dirty="0">
                <a:solidFill>
                  <a:srgbClr val="FF01A2"/>
                </a:solidFill>
              </a:rPr>
              <a:t>INTRODUCING</a:t>
            </a:r>
            <a:r>
              <a:rPr sz="4100" spc="-210" dirty="0">
                <a:solidFill>
                  <a:srgbClr val="FF01A2"/>
                </a:solidFill>
              </a:rPr>
              <a:t> </a:t>
            </a:r>
            <a:r>
              <a:rPr sz="4100" spc="-105" dirty="0">
                <a:solidFill>
                  <a:srgbClr val="AB0AFF"/>
                </a:solidFill>
              </a:rPr>
              <a:t>HYLOMOB</a:t>
            </a:r>
            <a:endParaRPr sz="4100"/>
          </a:p>
        </p:txBody>
      </p:sp>
      <p:grpSp>
        <p:nvGrpSpPr>
          <p:cNvPr id="134" name="object 134"/>
          <p:cNvGrpSpPr/>
          <p:nvPr/>
        </p:nvGrpSpPr>
        <p:grpSpPr>
          <a:xfrm>
            <a:off x="18715733" y="116046"/>
            <a:ext cx="1318260" cy="1318895"/>
            <a:chOff x="18715733" y="116046"/>
            <a:chExt cx="1318260" cy="1318895"/>
          </a:xfrm>
        </p:grpSpPr>
        <p:sp>
          <p:nvSpPr>
            <p:cNvPr id="135" name="object 135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9043179" y="443871"/>
              <a:ext cx="990650" cy="990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88110" y="1392627"/>
            <a:ext cx="4806315" cy="1277620"/>
            <a:chOff x="12188110" y="1392627"/>
            <a:chExt cx="4806315" cy="1277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88110" y="1392627"/>
              <a:ext cx="4806136" cy="12774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324231" y="1622987"/>
              <a:ext cx="4533900" cy="1005205"/>
            </a:xfrm>
            <a:custGeom>
              <a:avLst/>
              <a:gdLst/>
              <a:ahLst/>
              <a:cxnLst/>
              <a:rect l="l" t="t" r="r" b="b"/>
              <a:pathLst>
                <a:path w="4533900" h="1005205">
                  <a:moveTo>
                    <a:pt x="4408242" y="0"/>
                  </a:moveTo>
                  <a:lnTo>
                    <a:pt x="125650" y="0"/>
                  </a:lnTo>
                  <a:lnTo>
                    <a:pt x="76862" y="9914"/>
                  </a:lnTo>
                  <a:lnTo>
                    <a:pt x="36909" y="36909"/>
                  </a:lnTo>
                  <a:lnTo>
                    <a:pt x="9914" y="76862"/>
                  </a:lnTo>
                  <a:lnTo>
                    <a:pt x="0" y="125650"/>
                  </a:lnTo>
                  <a:lnTo>
                    <a:pt x="0" y="879554"/>
                  </a:lnTo>
                  <a:lnTo>
                    <a:pt x="9914" y="928342"/>
                  </a:lnTo>
                  <a:lnTo>
                    <a:pt x="36909" y="968295"/>
                  </a:lnTo>
                  <a:lnTo>
                    <a:pt x="76862" y="995290"/>
                  </a:lnTo>
                  <a:lnTo>
                    <a:pt x="125650" y="1005204"/>
                  </a:lnTo>
                  <a:lnTo>
                    <a:pt x="4408242" y="1005204"/>
                  </a:lnTo>
                  <a:lnTo>
                    <a:pt x="4457030" y="995290"/>
                  </a:lnTo>
                  <a:lnTo>
                    <a:pt x="4496983" y="968295"/>
                  </a:lnTo>
                  <a:lnTo>
                    <a:pt x="4523978" y="928342"/>
                  </a:lnTo>
                  <a:lnTo>
                    <a:pt x="4533893" y="879554"/>
                  </a:lnTo>
                  <a:lnTo>
                    <a:pt x="4533893" y="125650"/>
                  </a:lnTo>
                  <a:lnTo>
                    <a:pt x="4523978" y="76862"/>
                  </a:lnTo>
                  <a:lnTo>
                    <a:pt x="4496983" y="36909"/>
                  </a:lnTo>
                  <a:lnTo>
                    <a:pt x="4457030" y="9914"/>
                  </a:lnTo>
                  <a:lnTo>
                    <a:pt x="4408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64526" y="6177822"/>
            <a:ext cx="6903084" cy="4664710"/>
            <a:chOff x="11264526" y="6177822"/>
            <a:chExt cx="6903084" cy="46647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1989" y="6177822"/>
              <a:ext cx="5099321" cy="12774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88110" y="6408181"/>
              <a:ext cx="4827270" cy="1005205"/>
            </a:xfrm>
            <a:custGeom>
              <a:avLst/>
              <a:gdLst/>
              <a:ahLst/>
              <a:cxnLst/>
              <a:rect l="l" t="t" r="r" b="b"/>
              <a:pathLst>
                <a:path w="4827269" h="1005204">
                  <a:moveTo>
                    <a:pt x="4701427" y="0"/>
                  </a:moveTo>
                  <a:lnTo>
                    <a:pt x="125650" y="0"/>
                  </a:lnTo>
                  <a:lnTo>
                    <a:pt x="76862" y="9914"/>
                  </a:lnTo>
                  <a:lnTo>
                    <a:pt x="36909" y="36909"/>
                  </a:lnTo>
                  <a:lnTo>
                    <a:pt x="9914" y="76862"/>
                  </a:lnTo>
                  <a:lnTo>
                    <a:pt x="0" y="125650"/>
                  </a:lnTo>
                  <a:lnTo>
                    <a:pt x="0" y="879554"/>
                  </a:lnTo>
                  <a:lnTo>
                    <a:pt x="9914" y="928342"/>
                  </a:lnTo>
                  <a:lnTo>
                    <a:pt x="36909" y="968295"/>
                  </a:lnTo>
                  <a:lnTo>
                    <a:pt x="76862" y="995290"/>
                  </a:lnTo>
                  <a:lnTo>
                    <a:pt x="125650" y="1005204"/>
                  </a:lnTo>
                  <a:lnTo>
                    <a:pt x="4701427" y="1005204"/>
                  </a:lnTo>
                  <a:lnTo>
                    <a:pt x="4750215" y="995290"/>
                  </a:lnTo>
                  <a:lnTo>
                    <a:pt x="4790168" y="968295"/>
                  </a:lnTo>
                  <a:lnTo>
                    <a:pt x="4817163" y="928342"/>
                  </a:lnTo>
                  <a:lnTo>
                    <a:pt x="4827078" y="879554"/>
                  </a:lnTo>
                  <a:lnTo>
                    <a:pt x="4827078" y="125650"/>
                  </a:lnTo>
                  <a:lnTo>
                    <a:pt x="4817163" y="76862"/>
                  </a:lnTo>
                  <a:lnTo>
                    <a:pt x="4790168" y="36909"/>
                  </a:lnTo>
                  <a:lnTo>
                    <a:pt x="4750215" y="9914"/>
                  </a:lnTo>
                  <a:lnTo>
                    <a:pt x="4701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4526" y="7332090"/>
              <a:ext cx="6902460" cy="35099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090785" y="7799592"/>
            <a:ext cx="4227830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sz="2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easy-to-access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mobility </a:t>
            </a:r>
            <a:r>
              <a:rPr sz="205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solutions.</a:t>
            </a:r>
            <a:endParaRPr sz="2050">
              <a:latin typeface="Lucida Sans Unicode"/>
              <a:cs typeface="Lucida Sans Unicode"/>
            </a:endParaRPr>
          </a:p>
          <a:p>
            <a:pPr marL="12700" marR="632460">
              <a:lnSpc>
                <a:spcPct val="100499"/>
              </a:lnSpc>
              <a:spcBef>
                <a:spcPts val="2475"/>
              </a:spcBef>
            </a:pPr>
            <a:r>
              <a:rPr sz="20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Inadequacy</a:t>
            </a:r>
            <a:r>
              <a:rPr sz="20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0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time-saving </a:t>
            </a:r>
            <a:r>
              <a:rPr sz="205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commute.</a:t>
            </a:r>
            <a:endParaRPr sz="2050">
              <a:latin typeface="Lucida Sans Unicode"/>
              <a:cs typeface="Lucida Sans Unicode"/>
            </a:endParaRPr>
          </a:p>
          <a:p>
            <a:pPr marL="12700" marR="284480">
              <a:lnSpc>
                <a:spcPct val="100499"/>
              </a:lnSpc>
              <a:spcBef>
                <a:spcPts val="2475"/>
              </a:spcBef>
            </a:pPr>
            <a:r>
              <a:rPr sz="20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0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eco-friendly</a:t>
            </a:r>
            <a:r>
              <a:rPr sz="20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alternative</a:t>
            </a:r>
            <a:r>
              <a:rPr sz="20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205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small</a:t>
            </a:r>
            <a:r>
              <a:rPr sz="2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travelling.</a:t>
            </a:r>
            <a:endParaRPr sz="205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4526" y="2463139"/>
            <a:ext cx="6902460" cy="35099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110089" y="3277949"/>
            <a:ext cx="3689350" cy="1596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Hassle</a:t>
            </a:r>
            <a:r>
              <a:rPr sz="20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log</a:t>
            </a:r>
            <a:r>
              <a:rPr sz="20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via</a:t>
            </a:r>
            <a:r>
              <a:rPr sz="20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app.</a:t>
            </a: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201100"/>
              </a:lnSpc>
            </a:pPr>
            <a:r>
              <a:rPr sz="20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Poor</a:t>
            </a:r>
            <a:r>
              <a:rPr sz="2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UI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upgrade. </a:t>
            </a:r>
            <a:r>
              <a:rPr sz="205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Limited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sz="20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innovation.</a:t>
            </a:r>
            <a:endParaRPr sz="205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394795"/>
            <a:ext cx="9534525" cy="8914130"/>
            <a:chOff x="0" y="2394795"/>
            <a:chExt cx="9534525" cy="891413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958" y="2394795"/>
              <a:ext cx="8645071" cy="75860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1605" y="2590793"/>
              <a:ext cx="911860" cy="2703830"/>
            </a:xfrm>
            <a:custGeom>
              <a:avLst/>
              <a:gdLst/>
              <a:ahLst/>
              <a:cxnLst/>
              <a:rect l="l" t="t" r="r" b="b"/>
              <a:pathLst>
                <a:path w="911860" h="2703829">
                  <a:moveTo>
                    <a:pt x="911428" y="363220"/>
                  </a:moveTo>
                  <a:lnTo>
                    <a:pt x="910869" y="315277"/>
                  </a:lnTo>
                  <a:lnTo>
                    <a:pt x="895756" y="277533"/>
                  </a:lnTo>
                  <a:lnTo>
                    <a:pt x="850353" y="245249"/>
                  </a:lnTo>
                  <a:lnTo>
                    <a:pt x="715314" y="183172"/>
                  </a:lnTo>
                  <a:lnTo>
                    <a:pt x="667753" y="165773"/>
                  </a:lnTo>
                  <a:lnTo>
                    <a:pt x="618185" y="155422"/>
                  </a:lnTo>
                  <a:lnTo>
                    <a:pt x="570280" y="152361"/>
                  </a:lnTo>
                  <a:lnTo>
                    <a:pt x="527659" y="156819"/>
                  </a:lnTo>
                  <a:lnTo>
                    <a:pt x="493991" y="169024"/>
                  </a:lnTo>
                  <a:lnTo>
                    <a:pt x="482625" y="177431"/>
                  </a:lnTo>
                  <a:lnTo>
                    <a:pt x="482066" y="178130"/>
                  </a:lnTo>
                  <a:lnTo>
                    <a:pt x="469265" y="174929"/>
                  </a:lnTo>
                  <a:lnTo>
                    <a:pt x="421576" y="168770"/>
                  </a:lnTo>
                  <a:lnTo>
                    <a:pt x="374053" y="168262"/>
                  </a:lnTo>
                  <a:lnTo>
                    <a:pt x="326999" y="173405"/>
                  </a:lnTo>
                  <a:lnTo>
                    <a:pt x="280746" y="184213"/>
                  </a:lnTo>
                  <a:lnTo>
                    <a:pt x="235610" y="200685"/>
                  </a:lnTo>
                  <a:lnTo>
                    <a:pt x="191922" y="222834"/>
                  </a:lnTo>
                  <a:lnTo>
                    <a:pt x="150037" y="250888"/>
                  </a:lnTo>
                  <a:lnTo>
                    <a:pt x="112649" y="283387"/>
                  </a:lnTo>
                  <a:lnTo>
                    <a:pt x="80111" y="319786"/>
                  </a:lnTo>
                  <a:lnTo>
                    <a:pt x="52730" y="359511"/>
                  </a:lnTo>
                  <a:lnTo>
                    <a:pt x="33286" y="397294"/>
                  </a:lnTo>
                  <a:lnTo>
                    <a:pt x="33286" y="16649"/>
                  </a:lnTo>
                  <a:lnTo>
                    <a:pt x="33286" y="7442"/>
                  </a:lnTo>
                  <a:lnTo>
                    <a:pt x="25857" y="0"/>
                  </a:lnTo>
                  <a:lnTo>
                    <a:pt x="7429" y="0"/>
                  </a:lnTo>
                  <a:lnTo>
                    <a:pt x="0" y="7442"/>
                  </a:lnTo>
                  <a:lnTo>
                    <a:pt x="0" y="2695435"/>
                  </a:lnTo>
                  <a:lnTo>
                    <a:pt x="1587" y="2697924"/>
                  </a:lnTo>
                  <a:lnTo>
                    <a:pt x="11328" y="2703588"/>
                  </a:lnTo>
                  <a:lnTo>
                    <a:pt x="21958" y="2703588"/>
                  </a:lnTo>
                  <a:lnTo>
                    <a:pt x="31699" y="2697924"/>
                  </a:lnTo>
                  <a:lnTo>
                    <a:pt x="33286" y="2695435"/>
                  </a:lnTo>
                  <a:lnTo>
                    <a:pt x="33286" y="520915"/>
                  </a:lnTo>
                  <a:lnTo>
                    <a:pt x="35725" y="490918"/>
                  </a:lnTo>
                  <a:lnTo>
                    <a:pt x="47536" y="442633"/>
                  </a:lnTo>
                  <a:lnTo>
                    <a:pt x="66662" y="396519"/>
                  </a:lnTo>
                  <a:lnTo>
                    <a:pt x="92633" y="353314"/>
                  </a:lnTo>
                  <a:lnTo>
                    <a:pt x="124993" y="313791"/>
                  </a:lnTo>
                  <a:lnTo>
                    <a:pt x="163296" y="278714"/>
                  </a:lnTo>
                  <a:lnTo>
                    <a:pt x="207073" y="248856"/>
                  </a:lnTo>
                  <a:lnTo>
                    <a:pt x="252704" y="226161"/>
                  </a:lnTo>
                  <a:lnTo>
                    <a:pt x="300012" y="210134"/>
                  </a:lnTo>
                  <a:lnTo>
                    <a:pt x="348564" y="200761"/>
                  </a:lnTo>
                  <a:lnTo>
                    <a:pt x="397941" y="198031"/>
                  </a:lnTo>
                  <a:lnTo>
                    <a:pt x="447713" y="201942"/>
                  </a:lnTo>
                  <a:lnTo>
                    <a:pt x="468934" y="206451"/>
                  </a:lnTo>
                  <a:lnTo>
                    <a:pt x="468376" y="210908"/>
                  </a:lnTo>
                  <a:lnTo>
                    <a:pt x="468464" y="258521"/>
                  </a:lnTo>
                  <a:lnTo>
                    <a:pt x="484644" y="304342"/>
                  </a:lnTo>
                  <a:lnTo>
                    <a:pt x="533158" y="351167"/>
                  </a:lnTo>
                  <a:lnTo>
                    <a:pt x="618832" y="410781"/>
                  </a:lnTo>
                  <a:lnTo>
                    <a:pt x="664159" y="434365"/>
                  </a:lnTo>
                  <a:lnTo>
                    <a:pt x="715467" y="447954"/>
                  </a:lnTo>
                  <a:lnTo>
                    <a:pt x="768731" y="451281"/>
                  </a:lnTo>
                  <a:lnTo>
                    <a:pt x="819873" y="444106"/>
                  </a:lnTo>
                  <a:lnTo>
                    <a:pt x="864857" y="426161"/>
                  </a:lnTo>
                  <a:lnTo>
                    <a:pt x="885317" y="411861"/>
                  </a:lnTo>
                  <a:lnTo>
                    <a:pt x="899858" y="396328"/>
                  </a:lnTo>
                  <a:lnTo>
                    <a:pt x="908545" y="379971"/>
                  </a:lnTo>
                  <a:lnTo>
                    <a:pt x="911428" y="36322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2090" y="2743146"/>
              <a:ext cx="441325" cy="252095"/>
            </a:xfrm>
            <a:custGeom>
              <a:avLst/>
              <a:gdLst/>
              <a:ahLst/>
              <a:cxnLst/>
              <a:rect l="l" t="t" r="r" b="b"/>
              <a:pathLst>
                <a:path w="441325" h="252094">
                  <a:moveTo>
                    <a:pt x="99804" y="0"/>
                  </a:moveTo>
                  <a:lnTo>
                    <a:pt x="57190" y="4457"/>
                  </a:lnTo>
                  <a:lnTo>
                    <a:pt x="23516" y="16668"/>
                  </a:lnTo>
                  <a:lnTo>
                    <a:pt x="350" y="42408"/>
                  </a:lnTo>
                  <a:lnTo>
                    <a:pt x="0" y="76344"/>
                  </a:lnTo>
                  <a:lnTo>
                    <a:pt x="21200" y="114139"/>
                  </a:lnTo>
                  <a:lnTo>
                    <a:pt x="62687" y="151459"/>
                  </a:lnTo>
                  <a:lnTo>
                    <a:pt x="148360" y="211070"/>
                  </a:lnTo>
                  <a:lnTo>
                    <a:pt x="193677" y="234662"/>
                  </a:lnTo>
                  <a:lnTo>
                    <a:pt x="244988" y="248248"/>
                  </a:lnTo>
                  <a:lnTo>
                    <a:pt x="298243" y="251577"/>
                  </a:lnTo>
                  <a:lnTo>
                    <a:pt x="349389" y="244395"/>
                  </a:lnTo>
                  <a:lnTo>
                    <a:pt x="394374" y="226452"/>
                  </a:lnTo>
                  <a:lnTo>
                    <a:pt x="431249" y="194010"/>
                  </a:lnTo>
                  <a:lnTo>
                    <a:pt x="440816" y="158070"/>
                  </a:lnTo>
                  <a:lnTo>
                    <a:pt x="423539" y="122930"/>
                  </a:lnTo>
                  <a:lnTo>
                    <a:pt x="379882" y="92885"/>
                  </a:lnTo>
                  <a:lnTo>
                    <a:pt x="244839" y="30814"/>
                  </a:lnTo>
                  <a:lnTo>
                    <a:pt x="197273" y="13411"/>
                  </a:lnTo>
                  <a:lnTo>
                    <a:pt x="147713" y="3062"/>
                  </a:lnTo>
                  <a:lnTo>
                    <a:pt x="99804" y="0"/>
                  </a:lnTo>
                  <a:close/>
                </a:path>
              </a:pathLst>
            </a:custGeom>
            <a:solidFill>
              <a:srgbClr val="2B4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9957" y="2763576"/>
              <a:ext cx="403225" cy="210820"/>
            </a:xfrm>
            <a:custGeom>
              <a:avLst/>
              <a:gdLst/>
              <a:ahLst/>
              <a:cxnLst/>
              <a:rect l="l" t="t" r="r" b="b"/>
              <a:pathLst>
                <a:path w="403225" h="210819">
                  <a:moveTo>
                    <a:pt x="85986" y="0"/>
                  </a:moveTo>
                  <a:lnTo>
                    <a:pt x="45663" y="3588"/>
                  </a:lnTo>
                  <a:lnTo>
                    <a:pt x="9144" y="18733"/>
                  </a:lnTo>
                  <a:lnTo>
                    <a:pt x="0" y="37349"/>
                  </a:lnTo>
                  <a:lnTo>
                    <a:pt x="3538" y="55260"/>
                  </a:lnTo>
                  <a:lnTo>
                    <a:pt x="32784" y="94929"/>
                  </a:lnTo>
                  <a:lnTo>
                    <a:pt x="142226" y="173827"/>
                  </a:lnTo>
                  <a:lnTo>
                    <a:pt x="201247" y="201073"/>
                  </a:lnTo>
                  <a:lnTo>
                    <a:pt x="270902" y="210768"/>
                  </a:lnTo>
                  <a:lnTo>
                    <a:pt x="297587" y="209290"/>
                  </a:lnTo>
                  <a:lnTo>
                    <a:pt x="345880" y="197869"/>
                  </a:lnTo>
                  <a:lnTo>
                    <a:pt x="382343" y="177275"/>
                  </a:lnTo>
                  <a:lnTo>
                    <a:pt x="402657" y="141608"/>
                  </a:lnTo>
                  <a:lnTo>
                    <a:pt x="398912" y="128061"/>
                  </a:lnTo>
                  <a:lnTo>
                    <a:pt x="353402" y="91117"/>
                  </a:lnTo>
                  <a:lnTo>
                    <a:pt x="218359" y="28931"/>
                  </a:lnTo>
                  <a:lnTo>
                    <a:pt x="153712" y="7696"/>
                  </a:lnTo>
                  <a:lnTo>
                    <a:pt x="85986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832" y="4503441"/>
              <a:ext cx="8451737" cy="59569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68276" y="5386832"/>
              <a:ext cx="2047239" cy="1652905"/>
            </a:xfrm>
            <a:custGeom>
              <a:avLst/>
              <a:gdLst/>
              <a:ahLst/>
              <a:cxnLst/>
              <a:rect l="l" t="t" r="r" b="b"/>
              <a:pathLst>
                <a:path w="2047240" h="1652904">
                  <a:moveTo>
                    <a:pt x="1850" y="0"/>
                  </a:moveTo>
                  <a:lnTo>
                    <a:pt x="0" y="33675"/>
                  </a:lnTo>
                  <a:lnTo>
                    <a:pt x="0" y="181753"/>
                  </a:lnTo>
                  <a:lnTo>
                    <a:pt x="22739" y="227930"/>
                  </a:lnTo>
                  <a:lnTo>
                    <a:pt x="63323" y="262432"/>
                  </a:lnTo>
                  <a:lnTo>
                    <a:pt x="121479" y="295438"/>
                  </a:lnTo>
                  <a:lnTo>
                    <a:pt x="173648" y="320195"/>
                  </a:lnTo>
                  <a:lnTo>
                    <a:pt x="196273" y="329948"/>
                  </a:lnTo>
                  <a:lnTo>
                    <a:pt x="121925" y="286912"/>
                  </a:lnTo>
                  <a:lnTo>
                    <a:pt x="80959" y="259935"/>
                  </a:lnTo>
                  <a:lnTo>
                    <a:pt x="40917" y="208684"/>
                  </a:lnTo>
                  <a:lnTo>
                    <a:pt x="23213" y="155779"/>
                  </a:lnTo>
                  <a:lnTo>
                    <a:pt x="11072" y="86299"/>
                  </a:lnTo>
                  <a:lnTo>
                    <a:pt x="4088" y="25840"/>
                  </a:lnTo>
                  <a:lnTo>
                    <a:pt x="1850" y="0"/>
                  </a:lnTo>
                  <a:close/>
                </a:path>
                <a:path w="2047240" h="1652904">
                  <a:moveTo>
                    <a:pt x="764120" y="282850"/>
                  </a:moveTo>
                  <a:lnTo>
                    <a:pt x="689617" y="292367"/>
                  </a:lnTo>
                  <a:lnTo>
                    <a:pt x="648905" y="300446"/>
                  </a:lnTo>
                  <a:lnTo>
                    <a:pt x="611695" y="329948"/>
                  </a:lnTo>
                  <a:lnTo>
                    <a:pt x="581932" y="399465"/>
                  </a:lnTo>
                  <a:lnTo>
                    <a:pt x="570325" y="445368"/>
                  </a:lnTo>
                  <a:lnTo>
                    <a:pt x="592479" y="405297"/>
                  </a:lnTo>
                  <a:lnTo>
                    <a:pt x="606676" y="381713"/>
                  </a:lnTo>
                  <a:lnTo>
                    <a:pt x="635716" y="347193"/>
                  </a:lnTo>
                  <a:lnTo>
                    <a:pt x="667520" y="324621"/>
                  </a:lnTo>
                  <a:lnTo>
                    <a:pt x="710355" y="303893"/>
                  </a:lnTo>
                  <a:lnTo>
                    <a:pt x="747971" y="288730"/>
                  </a:lnTo>
                  <a:lnTo>
                    <a:pt x="764120" y="282850"/>
                  </a:lnTo>
                  <a:close/>
                </a:path>
                <a:path w="2047240" h="1652904">
                  <a:moveTo>
                    <a:pt x="1297570" y="1230056"/>
                  </a:moveTo>
                  <a:lnTo>
                    <a:pt x="1966377" y="1640662"/>
                  </a:lnTo>
                  <a:lnTo>
                    <a:pt x="1987517" y="1652902"/>
                  </a:lnTo>
                  <a:lnTo>
                    <a:pt x="2006741" y="1648101"/>
                  </a:lnTo>
                  <a:lnTo>
                    <a:pt x="2022774" y="1612225"/>
                  </a:lnTo>
                  <a:lnTo>
                    <a:pt x="2028449" y="1572496"/>
                  </a:lnTo>
                  <a:lnTo>
                    <a:pt x="1966377" y="1572496"/>
                  </a:lnTo>
                  <a:lnTo>
                    <a:pt x="1297570" y="1230056"/>
                  </a:lnTo>
                  <a:close/>
                </a:path>
                <a:path w="2047240" h="1652904">
                  <a:moveTo>
                    <a:pt x="2034343" y="1068867"/>
                  </a:moveTo>
                  <a:lnTo>
                    <a:pt x="2035064" y="1190876"/>
                  </a:lnTo>
                  <a:lnTo>
                    <a:pt x="2033712" y="1266094"/>
                  </a:lnTo>
                  <a:lnTo>
                    <a:pt x="2028854" y="1325619"/>
                  </a:lnTo>
                  <a:lnTo>
                    <a:pt x="2019056" y="1400543"/>
                  </a:lnTo>
                  <a:lnTo>
                    <a:pt x="2007835" y="1481936"/>
                  </a:lnTo>
                  <a:lnTo>
                    <a:pt x="1997483" y="1538932"/>
                  </a:lnTo>
                  <a:lnTo>
                    <a:pt x="1966377" y="1572496"/>
                  </a:lnTo>
                  <a:lnTo>
                    <a:pt x="2028449" y="1572496"/>
                  </a:lnTo>
                  <a:lnTo>
                    <a:pt x="2034343" y="1531241"/>
                  </a:lnTo>
                  <a:lnTo>
                    <a:pt x="2038147" y="1480445"/>
                  </a:lnTo>
                  <a:lnTo>
                    <a:pt x="2041488" y="1425411"/>
                  </a:lnTo>
                  <a:lnTo>
                    <a:pt x="2044158" y="1367893"/>
                  </a:lnTo>
                  <a:lnTo>
                    <a:pt x="2045946" y="1309647"/>
                  </a:lnTo>
                  <a:lnTo>
                    <a:pt x="2046645" y="1252425"/>
                  </a:lnTo>
                  <a:lnTo>
                    <a:pt x="2046043" y="1197982"/>
                  </a:lnTo>
                  <a:lnTo>
                    <a:pt x="2043931" y="1148072"/>
                  </a:lnTo>
                  <a:lnTo>
                    <a:pt x="2040101" y="1104449"/>
                  </a:lnTo>
                  <a:lnTo>
                    <a:pt x="2034343" y="1068867"/>
                  </a:lnTo>
                  <a:close/>
                </a:path>
                <a:path w="2047240" h="1652904">
                  <a:moveTo>
                    <a:pt x="1290261" y="649173"/>
                  </a:moveTo>
                  <a:lnTo>
                    <a:pt x="1261781" y="682504"/>
                  </a:lnTo>
                  <a:lnTo>
                    <a:pt x="1248501" y="709517"/>
                  </a:lnTo>
                  <a:lnTo>
                    <a:pt x="1247012" y="744525"/>
                  </a:lnTo>
                  <a:lnTo>
                    <a:pt x="1253906" y="801839"/>
                  </a:lnTo>
                  <a:lnTo>
                    <a:pt x="1264975" y="906920"/>
                  </a:lnTo>
                  <a:lnTo>
                    <a:pt x="1276400" y="1042887"/>
                  </a:lnTo>
                  <a:lnTo>
                    <a:pt x="1285340" y="1160544"/>
                  </a:lnTo>
                  <a:lnTo>
                    <a:pt x="1288952" y="1210696"/>
                  </a:lnTo>
                  <a:lnTo>
                    <a:pt x="1289689" y="1042887"/>
                  </a:lnTo>
                  <a:lnTo>
                    <a:pt x="1290043" y="951336"/>
                  </a:lnTo>
                  <a:lnTo>
                    <a:pt x="1290135" y="906920"/>
                  </a:lnTo>
                  <a:lnTo>
                    <a:pt x="1290198" y="813378"/>
                  </a:lnTo>
                  <a:lnTo>
                    <a:pt x="1296221" y="749735"/>
                  </a:lnTo>
                  <a:lnTo>
                    <a:pt x="1309470" y="705174"/>
                  </a:lnTo>
                  <a:lnTo>
                    <a:pt x="1322719" y="678971"/>
                  </a:lnTo>
                  <a:lnTo>
                    <a:pt x="1328742" y="670398"/>
                  </a:lnTo>
                  <a:lnTo>
                    <a:pt x="1290261" y="649173"/>
                  </a:lnTo>
                  <a:close/>
                </a:path>
              </a:pathLst>
            </a:custGeom>
            <a:solidFill>
              <a:srgbClr val="D268C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3866" y="4561872"/>
              <a:ext cx="7059523" cy="571756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94140" y="7578867"/>
              <a:ext cx="2118360" cy="2700655"/>
            </a:xfrm>
            <a:custGeom>
              <a:avLst/>
              <a:gdLst/>
              <a:ahLst/>
              <a:cxnLst/>
              <a:rect l="l" t="t" r="r" b="b"/>
              <a:pathLst>
                <a:path w="2118359" h="2700654">
                  <a:moveTo>
                    <a:pt x="0" y="0"/>
                  </a:moveTo>
                  <a:lnTo>
                    <a:pt x="0" y="2700326"/>
                  </a:lnTo>
                  <a:lnTo>
                    <a:pt x="26693" y="2698842"/>
                  </a:lnTo>
                  <a:lnTo>
                    <a:pt x="78807" y="2685265"/>
                  </a:lnTo>
                  <a:lnTo>
                    <a:pt x="2008933" y="1573250"/>
                  </a:lnTo>
                  <a:lnTo>
                    <a:pt x="2046704" y="1548131"/>
                  </a:lnTo>
                  <a:lnTo>
                    <a:pt x="2081695" y="1513554"/>
                  </a:lnTo>
                  <a:lnTo>
                    <a:pt x="2107435" y="1466583"/>
                  </a:lnTo>
                  <a:lnTo>
                    <a:pt x="2117453" y="1404281"/>
                  </a:lnTo>
                  <a:lnTo>
                    <a:pt x="2118354" y="1334158"/>
                  </a:lnTo>
                  <a:lnTo>
                    <a:pt x="2109754" y="1285941"/>
                  </a:lnTo>
                  <a:lnTo>
                    <a:pt x="2086304" y="1237084"/>
                  </a:lnTo>
                  <a:lnTo>
                    <a:pt x="2051523" y="1193191"/>
                  </a:lnTo>
                  <a:lnTo>
                    <a:pt x="2008933" y="1159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4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4013" y="6506594"/>
              <a:ext cx="6044565" cy="3507740"/>
            </a:xfrm>
            <a:custGeom>
              <a:avLst/>
              <a:gdLst/>
              <a:ahLst/>
              <a:cxnLst/>
              <a:rect l="l" t="t" r="r" b="b"/>
              <a:pathLst>
                <a:path w="6044565" h="3507740">
                  <a:moveTo>
                    <a:pt x="2090408" y="1"/>
                  </a:moveTo>
                  <a:lnTo>
                    <a:pt x="2042965" y="0"/>
                  </a:lnTo>
                  <a:lnTo>
                    <a:pt x="1997360" y="8337"/>
                  </a:lnTo>
                  <a:lnTo>
                    <a:pt x="1957271" y="25013"/>
                  </a:lnTo>
                  <a:lnTo>
                    <a:pt x="58774" y="1121116"/>
                  </a:lnTo>
                  <a:lnTo>
                    <a:pt x="19591" y="1152513"/>
                  </a:lnTo>
                  <a:lnTo>
                    <a:pt x="0" y="1188227"/>
                  </a:lnTo>
                  <a:lnTo>
                    <a:pt x="0" y="1225382"/>
                  </a:lnTo>
                  <a:lnTo>
                    <a:pt x="19591" y="1261097"/>
                  </a:lnTo>
                  <a:lnTo>
                    <a:pt x="58774" y="1292493"/>
                  </a:lnTo>
                  <a:lnTo>
                    <a:pt x="3855538" y="3484531"/>
                  </a:lnTo>
                  <a:lnTo>
                    <a:pt x="3900614" y="3501765"/>
                  </a:lnTo>
                  <a:lnTo>
                    <a:pt x="3952020" y="3507509"/>
                  </a:lnTo>
                  <a:lnTo>
                    <a:pt x="4003425" y="3501765"/>
                  </a:lnTo>
                  <a:lnTo>
                    <a:pt x="4048495" y="3484531"/>
                  </a:lnTo>
                  <a:lnTo>
                    <a:pt x="5998897" y="2358492"/>
                  </a:lnTo>
                  <a:lnTo>
                    <a:pt x="6032746" y="2328980"/>
                  </a:lnTo>
                  <a:lnTo>
                    <a:pt x="6044029" y="2295321"/>
                  </a:lnTo>
                  <a:lnTo>
                    <a:pt x="6032746" y="2261663"/>
                  </a:lnTo>
                  <a:lnTo>
                    <a:pt x="5998897" y="2232150"/>
                  </a:lnTo>
                  <a:lnTo>
                    <a:pt x="2176102" y="25024"/>
                  </a:lnTo>
                  <a:lnTo>
                    <a:pt x="2136013" y="8342"/>
                  </a:lnTo>
                  <a:lnTo>
                    <a:pt x="2090408" y="1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0096" y="6708362"/>
              <a:ext cx="5347335" cy="3087370"/>
            </a:xfrm>
            <a:custGeom>
              <a:avLst/>
              <a:gdLst/>
              <a:ahLst/>
              <a:cxnLst/>
              <a:rect l="l" t="t" r="r" b="b"/>
              <a:pathLst>
                <a:path w="5347334" h="3087370">
                  <a:moveTo>
                    <a:pt x="1933010" y="0"/>
                  </a:moveTo>
                  <a:lnTo>
                    <a:pt x="1877609" y="6191"/>
                  </a:lnTo>
                  <a:lnTo>
                    <a:pt x="1829030" y="24767"/>
                  </a:lnTo>
                  <a:lnTo>
                    <a:pt x="43074" y="1055783"/>
                  </a:lnTo>
                  <a:lnTo>
                    <a:pt x="10768" y="1083864"/>
                  </a:lnTo>
                  <a:lnTo>
                    <a:pt x="0" y="1115807"/>
                  </a:lnTo>
                  <a:lnTo>
                    <a:pt x="10768" y="1147750"/>
                  </a:lnTo>
                  <a:lnTo>
                    <a:pt x="43074" y="1175831"/>
                  </a:lnTo>
                  <a:lnTo>
                    <a:pt x="3310074" y="3062067"/>
                  </a:lnTo>
                  <a:lnTo>
                    <a:pt x="3358717" y="3080715"/>
                  </a:lnTo>
                  <a:lnTo>
                    <a:pt x="3414050" y="3086930"/>
                  </a:lnTo>
                  <a:lnTo>
                    <a:pt x="3469383" y="3080715"/>
                  </a:lnTo>
                  <a:lnTo>
                    <a:pt x="3518026" y="3062067"/>
                  </a:lnTo>
                  <a:lnTo>
                    <a:pt x="5303982" y="2031062"/>
                  </a:lnTo>
                  <a:lnTo>
                    <a:pt x="5336152" y="2003017"/>
                  </a:lnTo>
                  <a:lnTo>
                    <a:pt x="5346876" y="1971031"/>
                  </a:lnTo>
                  <a:lnTo>
                    <a:pt x="5336152" y="1939043"/>
                  </a:lnTo>
                  <a:lnTo>
                    <a:pt x="5303982" y="1910992"/>
                  </a:lnTo>
                  <a:lnTo>
                    <a:pt x="2036982" y="24778"/>
                  </a:lnTo>
                  <a:lnTo>
                    <a:pt x="1988409" y="6195"/>
                  </a:lnTo>
                  <a:lnTo>
                    <a:pt x="1933010" y="0"/>
                  </a:lnTo>
                  <a:close/>
                </a:path>
              </a:pathLst>
            </a:custGeom>
            <a:solidFill>
              <a:srgbClr val="2B4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0096" y="6708718"/>
              <a:ext cx="1927225" cy="1380490"/>
            </a:xfrm>
            <a:custGeom>
              <a:avLst/>
              <a:gdLst/>
              <a:ahLst/>
              <a:cxnLst/>
              <a:rect l="l" t="t" r="r" b="b"/>
              <a:pathLst>
                <a:path w="1927225" h="1380490">
                  <a:moveTo>
                    <a:pt x="1926671" y="0"/>
                  </a:moveTo>
                  <a:lnTo>
                    <a:pt x="1874643" y="6694"/>
                  </a:lnTo>
                  <a:lnTo>
                    <a:pt x="1829030" y="24407"/>
                  </a:lnTo>
                  <a:lnTo>
                    <a:pt x="43074" y="1055423"/>
                  </a:lnTo>
                  <a:lnTo>
                    <a:pt x="10768" y="1083506"/>
                  </a:lnTo>
                  <a:lnTo>
                    <a:pt x="0" y="1115452"/>
                  </a:lnTo>
                  <a:lnTo>
                    <a:pt x="10768" y="1147399"/>
                  </a:lnTo>
                  <a:lnTo>
                    <a:pt x="43074" y="1175482"/>
                  </a:lnTo>
                  <a:lnTo>
                    <a:pt x="397084" y="1379874"/>
                  </a:lnTo>
                  <a:lnTo>
                    <a:pt x="1926671" y="403118"/>
                  </a:lnTo>
                  <a:lnTo>
                    <a:pt x="1926671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7249" y="6786427"/>
              <a:ext cx="5314315" cy="3009265"/>
            </a:xfrm>
            <a:custGeom>
              <a:avLst/>
              <a:gdLst/>
              <a:ahLst/>
              <a:cxnLst/>
              <a:rect l="l" t="t" r="r" b="b"/>
              <a:pathLst>
                <a:path w="5314315" h="3009265">
                  <a:moveTo>
                    <a:pt x="1917086" y="0"/>
                  </a:moveTo>
                  <a:lnTo>
                    <a:pt x="1861686" y="6190"/>
                  </a:lnTo>
                  <a:lnTo>
                    <a:pt x="1813107" y="24761"/>
                  </a:lnTo>
                  <a:lnTo>
                    <a:pt x="27140" y="1055776"/>
                  </a:lnTo>
                  <a:lnTo>
                    <a:pt x="0" y="1077556"/>
                  </a:lnTo>
                  <a:lnTo>
                    <a:pt x="5384" y="1082916"/>
                  </a:lnTo>
                  <a:lnTo>
                    <a:pt x="3292915" y="2984000"/>
                  </a:lnTo>
                  <a:lnTo>
                    <a:pt x="3341562" y="3002648"/>
                  </a:lnTo>
                  <a:lnTo>
                    <a:pt x="3396896" y="3008863"/>
                  </a:lnTo>
                  <a:lnTo>
                    <a:pt x="3452230" y="3002648"/>
                  </a:lnTo>
                  <a:lnTo>
                    <a:pt x="3500877" y="2984000"/>
                  </a:lnTo>
                  <a:lnTo>
                    <a:pt x="5286833" y="1952995"/>
                  </a:lnTo>
                  <a:lnTo>
                    <a:pt x="5313796" y="1931456"/>
                  </a:lnTo>
                  <a:lnTo>
                    <a:pt x="5308470" y="1926024"/>
                  </a:lnTo>
                  <a:lnTo>
                    <a:pt x="2021058" y="24761"/>
                  </a:lnTo>
                  <a:lnTo>
                    <a:pt x="1972485" y="6190"/>
                  </a:lnTo>
                  <a:lnTo>
                    <a:pt x="191708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7219" y="6786375"/>
              <a:ext cx="5314315" cy="3009265"/>
            </a:xfrm>
            <a:custGeom>
              <a:avLst/>
              <a:gdLst/>
              <a:ahLst/>
              <a:cxnLst/>
              <a:rect l="l" t="t" r="r" b="b"/>
              <a:pathLst>
                <a:path w="5314315" h="3009265">
                  <a:moveTo>
                    <a:pt x="4813455" y="1637198"/>
                  </a:moveTo>
                  <a:lnTo>
                    <a:pt x="2886362" y="2749541"/>
                  </a:lnTo>
                  <a:lnTo>
                    <a:pt x="3292904" y="2984121"/>
                  </a:lnTo>
                  <a:lnTo>
                    <a:pt x="3341593" y="3002750"/>
                  </a:lnTo>
                  <a:lnTo>
                    <a:pt x="3396934" y="3008960"/>
                  </a:lnTo>
                  <a:lnTo>
                    <a:pt x="3452277" y="3002750"/>
                  </a:lnTo>
                  <a:lnTo>
                    <a:pt x="3500971" y="2984121"/>
                  </a:lnTo>
                  <a:lnTo>
                    <a:pt x="5286907" y="1953032"/>
                  </a:lnTo>
                  <a:lnTo>
                    <a:pt x="5313817" y="1931514"/>
                  </a:lnTo>
                  <a:lnTo>
                    <a:pt x="5308504" y="1926088"/>
                  </a:lnTo>
                  <a:lnTo>
                    <a:pt x="5302481" y="1920834"/>
                  </a:lnTo>
                  <a:lnTo>
                    <a:pt x="5295710" y="1915815"/>
                  </a:lnTo>
                  <a:lnTo>
                    <a:pt x="5288153" y="1911096"/>
                  </a:lnTo>
                  <a:lnTo>
                    <a:pt x="4813455" y="1637198"/>
                  </a:lnTo>
                  <a:close/>
                </a:path>
                <a:path w="5314315" h="3009265">
                  <a:moveTo>
                    <a:pt x="1917139" y="0"/>
                  </a:moveTo>
                  <a:lnTo>
                    <a:pt x="1861737" y="6209"/>
                  </a:lnTo>
                  <a:lnTo>
                    <a:pt x="1813128" y="24839"/>
                  </a:lnTo>
                  <a:lnTo>
                    <a:pt x="27182" y="1055781"/>
                  </a:lnTo>
                  <a:lnTo>
                    <a:pt x="0" y="1077582"/>
                  </a:lnTo>
                  <a:lnTo>
                    <a:pt x="5413" y="1082966"/>
                  </a:lnTo>
                  <a:lnTo>
                    <a:pt x="11523" y="1088140"/>
                  </a:lnTo>
                  <a:lnTo>
                    <a:pt x="18355" y="1093109"/>
                  </a:lnTo>
                  <a:lnTo>
                    <a:pt x="25936" y="1097874"/>
                  </a:lnTo>
                  <a:lnTo>
                    <a:pt x="198119" y="1197432"/>
                  </a:lnTo>
                  <a:lnTo>
                    <a:pt x="2125066" y="84942"/>
                  </a:lnTo>
                  <a:lnTo>
                    <a:pt x="2021048" y="24839"/>
                  </a:lnTo>
                  <a:lnTo>
                    <a:pt x="1972515" y="6209"/>
                  </a:lnTo>
                  <a:lnTo>
                    <a:pt x="1917139" y="0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3367" y="8813654"/>
              <a:ext cx="1213051" cy="63886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2394" y="6954360"/>
              <a:ext cx="99695" cy="57785"/>
            </a:xfrm>
            <a:custGeom>
              <a:avLst/>
              <a:gdLst/>
              <a:ahLst/>
              <a:cxnLst/>
              <a:rect l="l" t="t" r="r" b="b"/>
              <a:pathLst>
                <a:path w="99695" h="57784">
                  <a:moveTo>
                    <a:pt x="95745" y="20294"/>
                  </a:moveTo>
                  <a:lnTo>
                    <a:pt x="93649" y="18427"/>
                  </a:lnTo>
                  <a:lnTo>
                    <a:pt x="90360" y="17843"/>
                  </a:lnTo>
                  <a:lnTo>
                    <a:pt x="77876" y="16662"/>
                  </a:lnTo>
                  <a:lnTo>
                    <a:pt x="65303" y="17424"/>
                  </a:lnTo>
                  <a:lnTo>
                    <a:pt x="30162" y="37706"/>
                  </a:lnTo>
                  <a:lnTo>
                    <a:pt x="28854" y="44958"/>
                  </a:lnTo>
                  <a:lnTo>
                    <a:pt x="30886" y="52171"/>
                  </a:lnTo>
                  <a:lnTo>
                    <a:pt x="31877" y="54076"/>
                  </a:lnTo>
                  <a:lnTo>
                    <a:pt x="35166" y="55283"/>
                  </a:lnTo>
                  <a:lnTo>
                    <a:pt x="42926" y="54724"/>
                  </a:lnTo>
                  <a:lnTo>
                    <a:pt x="45808" y="52260"/>
                  </a:lnTo>
                  <a:lnTo>
                    <a:pt x="40957" y="43243"/>
                  </a:lnTo>
                  <a:lnTo>
                    <a:pt x="43764" y="35725"/>
                  </a:lnTo>
                  <a:lnTo>
                    <a:pt x="52819" y="30505"/>
                  </a:lnTo>
                  <a:lnTo>
                    <a:pt x="60274" y="27254"/>
                  </a:lnTo>
                  <a:lnTo>
                    <a:pt x="68681" y="25374"/>
                  </a:lnTo>
                  <a:lnTo>
                    <a:pt x="77546" y="24853"/>
                  </a:lnTo>
                  <a:lnTo>
                    <a:pt x="86347" y="25717"/>
                  </a:lnTo>
                  <a:lnTo>
                    <a:pt x="90525" y="26466"/>
                  </a:lnTo>
                  <a:lnTo>
                    <a:pt x="94818" y="24803"/>
                  </a:lnTo>
                  <a:lnTo>
                    <a:pt x="95745" y="20294"/>
                  </a:lnTo>
                  <a:close/>
                </a:path>
                <a:path w="99695" h="57784">
                  <a:moveTo>
                    <a:pt x="96329" y="40868"/>
                  </a:moveTo>
                  <a:lnTo>
                    <a:pt x="89268" y="36779"/>
                  </a:lnTo>
                  <a:lnTo>
                    <a:pt x="83286" y="34493"/>
                  </a:lnTo>
                  <a:lnTo>
                    <a:pt x="76492" y="33731"/>
                  </a:lnTo>
                  <a:lnTo>
                    <a:pt x="69684" y="34493"/>
                  </a:lnTo>
                  <a:lnTo>
                    <a:pt x="63703" y="36779"/>
                  </a:lnTo>
                  <a:lnTo>
                    <a:pt x="56654" y="40868"/>
                  </a:lnTo>
                  <a:lnTo>
                    <a:pt x="56654" y="47472"/>
                  </a:lnTo>
                  <a:lnTo>
                    <a:pt x="63703" y="51536"/>
                  </a:lnTo>
                  <a:lnTo>
                    <a:pt x="69684" y="53835"/>
                  </a:lnTo>
                  <a:lnTo>
                    <a:pt x="76492" y="54597"/>
                  </a:lnTo>
                  <a:lnTo>
                    <a:pt x="83286" y="53835"/>
                  </a:lnTo>
                  <a:lnTo>
                    <a:pt x="89268" y="51536"/>
                  </a:lnTo>
                  <a:lnTo>
                    <a:pt x="96329" y="47472"/>
                  </a:lnTo>
                  <a:lnTo>
                    <a:pt x="96329" y="40868"/>
                  </a:lnTo>
                  <a:close/>
                </a:path>
                <a:path w="99695" h="57784">
                  <a:moveTo>
                    <a:pt x="99225" y="3429"/>
                  </a:moveTo>
                  <a:lnTo>
                    <a:pt x="96723" y="1511"/>
                  </a:lnTo>
                  <a:lnTo>
                    <a:pt x="93091" y="1041"/>
                  </a:lnTo>
                  <a:lnTo>
                    <a:pt x="74345" y="0"/>
                  </a:lnTo>
                  <a:lnTo>
                    <a:pt x="55664" y="1625"/>
                  </a:lnTo>
                  <a:lnTo>
                    <a:pt x="10287" y="21932"/>
                  </a:lnTo>
                  <a:lnTo>
                    <a:pt x="0" y="42875"/>
                  </a:lnTo>
                  <a:lnTo>
                    <a:pt x="1765" y="53708"/>
                  </a:lnTo>
                  <a:lnTo>
                    <a:pt x="2565" y="55816"/>
                  </a:lnTo>
                  <a:lnTo>
                    <a:pt x="5892" y="57264"/>
                  </a:lnTo>
                  <a:lnTo>
                    <a:pt x="13843" y="56730"/>
                  </a:lnTo>
                  <a:lnTo>
                    <a:pt x="16598" y="54406"/>
                  </a:lnTo>
                  <a:lnTo>
                    <a:pt x="15684" y="52019"/>
                  </a:lnTo>
                  <a:lnTo>
                    <a:pt x="14173" y="43180"/>
                  </a:lnTo>
                  <a:lnTo>
                    <a:pt x="45161" y="13004"/>
                  </a:lnTo>
                  <a:lnTo>
                    <a:pt x="74828" y="8166"/>
                  </a:lnTo>
                  <a:lnTo>
                    <a:pt x="90157" y="9029"/>
                  </a:lnTo>
                  <a:lnTo>
                    <a:pt x="94272" y="9563"/>
                  </a:lnTo>
                  <a:lnTo>
                    <a:pt x="98285" y="7975"/>
                  </a:lnTo>
                  <a:lnTo>
                    <a:pt x="99225" y="342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74402" y="7738725"/>
              <a:ext cx="198245" cy="1148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36034" y="6874935"/>
              <a:ext cx="340995" cy="216535"/>
            </a:xfrm>
            <a:custGeom>
              <a:avLst/>
              <a:gdLst/>
              <a:ahLst/>
              <a:cxnLst/>
              <a:rect l="l" t="t" r="r" b="b"/>
              <a:pathLst>
                <a:path w="340995" h="216534">
                  <a:moveTo>
                    <a:pt x="35369" y="207759"/>
                  </a:moveTo>
                  <a:lnTo>
                    <a:pt x="15062" y="196037"/>
                  </a:lnTo>
                  <a:lnTo>
                    <a:pt x="13322" y="196037"/>
                  </a:lnTo>
                  <a:lnTo>
                    <a:pt x="0" y="203720"/>
                  </a:lnTo>
                  <a:lnTo>
                    <a:pt x="0" y="204724"/>
                  </a:lnTo>
                  <a:lnTo>
                    <a:pt x="20307" y="216446"/>
                  </a:lnTo>
                  <a:lnTo>
                    <a:pt x="22047" y="216446"/>
                  </a:lnTo>
                  <a:lnTo>
                    <a:pt x="34302" y="209372"/>
                  </a:lnTo>
                  <a:lnTo>
                    <a:pt x="35369" y="208737"/>
                  </a:lnTo>
                  <a:lnTo>
                    <a:pt x="35369" y="207759"/>
                  </a:lnTo>
                  <a:close/>
                </a:path>
                <a:path w="340995" h="216534">
                  <a:moveTo>
                    <a:pt x="58597" y="194348"/>
                  </a:moveTo>
                  <a:lnTo>
                    <a:pt x="27889" y="176618"/>
                  </a:lnTo>
                  <a:lnTo>
                    <a:pt x="26149" y="176618"/>
                  </a:lnTo>
                  <a:lnTo>
                    <a:pt x="12839" y="184315"/>
                  </a:lnTo>
                  <a:lnTo>
                    <a:pt x="12839" y="185305"/>
                  </a:lnTo>
                  <a:lnTo>
                    <a:pt x="43535" y="203047"/>
                  </a:lnTo>
                  <a:lnTo>
                    <a:pt x="45262" y="203047"/>
                  </a:lnTo>
                  <a:lnTo>
                    <a:pt x="57518" y="195961"/>
                  </a:lnTo>
                  <a:lnTo>
                    <a:pt x="58597" y="195338"/>
                  </a:lnTo>
                  <a:lnTo>
                    <a:pt x="58597" y="194348"/>
                  </a:lnTo>
                  <a:close/>
                </a:path>
                <a:path w="340995" h="216534">
                  <a:moveTo>
                    <a:pt x="81800" y="180936"/>
                  </a:moveTo>
                  <a:lnTo>
                    <a:pt x="39941" y="156768"/>
                  </a:lnTo>
                  <a:lnTo>
                    <a:pt x="38201" y="156768"/>
                  </a:lnTo>
                  <a:lnTo>
                    <a:pt x="24879" y="164452"/>
                  </a:lnTo>
                  <a:lnTo>
                    <a:pt x="24879" y="165455"/>
                  </a:lnTo>
                  <a:lnTo>
                    <a:pt x="66751" y="189636"/>
                  </a:lnTo>
                  <a:lnTo>
                    <a:pt x="68478" y="189636"/>
                  </a:lnTo>
                  <a:lnTo>
                    <a:pt x="80733" y="182562"/>
                  </a:lnTo>
                  <a:lnTo>
                    <a:pt x="81800" y="181940"/>
                  </a:lnTo>
                  <a:lnTo>
                    <a:pt x="81800" y="180936"/>
                  </a:lnTo>
                  <a:close/>
                </a:path>
                <a:path w="340995" h="216534">
                  <a:moveTo>
                    <a:pt x="105016" y="167538"/>
                  </a:moveTo>
                  <a:lnTo>
                    <a:pt x="51676" y="136740"/>
                  </a:lnTo>
                  <a:lnTo>
                    <a:pt x="49949" y="136740"/>
                  </a:lnTo>
                  <a:lnTo>
                    <a:pt x="36626" y="144437"/>
                  </a:lnTo>
                  <a:lnTo>
                    <a:pt x="36626" y="145427"/>
                  </a:lnTo>
                  <a:lnTo>
                    <a:pt x="89979" y="176237"/>
                  </a:lnTo>
                  <a:lnTo>
                    <a:pt x="91706" y="176237"/>
                  </a:lnTo>
                  <a:lnTo>
                    <a:pt x="103949" y="169151"/>
                  </a:lnTo>
                  <a:lnTo>
                    <a:pt x="105016" y="168541"/>
                  </a:lnTo>
                  <a:lnTo>
                    <a:pt x="105016" y="167538"/>
                  </a:lnTo>
                  <a:close/>
                </a:path>
                <a:path w="340995" h="216534">
                  <a:moveTo>
                    <a:pt x="283438" y="54305"/>
                  </a:moveTo>
                  <a:lnTo>
                    <a:pt x="246443" y="32943"/>
                  </a:lnTo>
                  <a:lnTo>
                    <a:pt x="243382" y="32943"/>
                  </a:lnTo>
                  <a:lnTo>
                    <a:pt x="205219" y="54965"/>
                  </a:lnTo>
                  <a:lnTo>
                    <a:pt x="205219" y="56756"/>
                  </a:lnTo>
                  <a:lnTo>
                    <a:pt x="242214" y="78117"/>
                  </a:lnTo>
                  <a:lnTo>
                    <a:pt x="245287" y="78117"/>
                  </a:lnTo>
                  <a:lnTo>
                    <a:pt x="283438" y="56070"/>
                  </a:lnTo>
                  <a:lnTo>
                    <a:pt x="283438" y="54305"/>
                  </a:lnTo>
                  <a:close/>
                </a:path>
                <a:path w="340995" h="216534">
                  <a:moveTo>
                    <a:pt x="340499" y="26797"/>
                  </a:moveTo>
                  <a:lnTo>
                    <a:pt x="335203" y="23749"/>
                  </a:lnTo>
                  <a:lnTo>
                    <a:pt x="335203" y="27660"/>
                  </a:lnTo>
                  <a:lnTo>
                    <a:pt x="335203" y="32105"/>
                  </a:lnTo>
                  <a:lnTo>
                    <a:pt x="247573" y="82689"/>
                  </a:lnTo>
                  <a:lnTo>
                    <a:pt x="239915" y="82689"/>
                  </a:lnTo>
                  <a:lnTo>
                    <a:pt x="197294" y="58064"/>
                  </a:lnTo>
                  <a:lnTo>
                    <a:pt x="197281" y="53657"/>
                  </a:lnTo>
                  <a:lnTo>
                    <a:pt x="284899" y="3060"/>
                  </a:lnTo>
                  <a:lnTo>
                    <a:pt x="292569" y="3060"/>
                  </a:lnTo>
                  <a:lnTo>
                    <a:pt x="335203" y="27660"/>
                  </a:lnTo>
                  <a:lnTo>
                    <a:pt x="335203" y="23749"/>
                  </a:lnTo>
                  <a:lnTo>
                    <a:pt x="299377" y="3060"/>
                  </a:lnTo>
                  <a:lnTo>
                    <a:pt x="294106" y="12"/>
                  </a:lnTo>
                  <a:lnTo>
                    <a:pt x="283375" y="0"/>
                  </a:lnTo>
                  <a:lnTo>
                    <a:pt x="191985" y="52768"/>
                  </a:lnTo>
                  <a:lnTo>
                    <a:pt x="191985" y="58953"/>
                  </a:lnTo>
                  <a:lnTo>
                    <a:pt x="238391" y="85750"/>
                  </a:lnTo>
                  <a:lnTo>
                    <a:pt x="249097" y="85750"/>
                  </a:lnTo>
                  <a:lnTo>
                    <a:pt x="254393" y="82689"/>
                  </a:lnTo>
                  <a:lnTo>
                    <a:pt x="340499" y="32969"/>
                  </a:lnTo>
                  <a:lnTo>
                    <a:pt x="340499" y="26797"/>
                  </a:lnTo>
                  <a:close/>
                </a:path>
                <a:path w="340995" h="216534">
                  <a:moveTo>
                    <a:pt x="340626" y="13665"/>
                  </a:moveTo>
                  <a:lnTo>
                    <a:pt x="339051" y="10198"/>
                  </a:lnTo>
                  <a:lnTo>
                    <a:pt x="325793" y="2552"/>
                  </a:lnTo>
                  <a:lnTo>
                    <a:pt x="319862" y="1727"/>
                  </a:lnTo>
                  <a:lnTo>
                    <a:pt x="312242" y="6172"/>
                  </a:lnTo>
                  <a:lnTo>
                    <a:pt x="333222" y="18288"/>
                  </a:lnTo>
                  <a:lnTo>
                    <a:pt x="340626" y="1366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3888" y="6849687"/>
              <a:ext cx="1117600" cy="645160"/>
            </a:xfrm>
            <a:custGeom>
              <a:avLst/>
              <a:gdLst/>
              <a:ahLst/>
              <a:cxnLst/>
              <a:rect l="l" t="t" r="r" b="b"/>
              <a:pathLst>
                <a:path w="1117600" h="645159">
                  <a:moveTo>
                    <a:pt x="90728" y="618858"/>
                  </a:moveTo>
                  <a:lnTo>
                    <a:pt x="87401" y="609003"/>
                  </a:lnTo>
                  <a:lnTo>
                    <a:pt x="77431" y="600341"/>
                  </a:lnTo>
                  <a:lnTo>
                    <a:pt x="62433" y="594588"/>
                  </a:lnTo>
                  <a:lnTo>
                    <a:pt x="45364" y="592670"/>
                  </a:lnTo>
                  <a:lnTo>
                    <a:pt x="28295" y="594588"/>
                  </a:lnTo>
                  <a:lnTo>
                    <a:pt x="13296" y="600341"/>
                  </a:lnTo>
                  <a:lnTo>
                    <a:pt x="3327" y="609003"/>
                  </a:lnTo>
                  <a:lnTo>
                    <a:pt x="0" y="618858"/>
                  </a:lnTo>
                  <a:lnTo>
                    <a:pt x="3327" y="628713"/>
                  </a:lnTo>
                  <a:lnTo>
                    <a:pt x="13296" y="637374"/>
                  </a:lnTo>
                  <a:lnTo>
                    <a:pt x="28295" y="643140"/>
                  </a:lnTo>
                  <a:lnTo>
                    <a:pt x="45364" y="645058"/>
                  </a:lnTo>
                  <a:lnTo>
                    <a:pt x="62433" y="643140"/>
                  </a:lnTo>
                  <a:lnTo>
                    <a:pt x="77431" y="637374"/>
                  </a:lnTo>
                  <a:lnTo>
                    <a:pt x="87401" y="628713"/>
                  </a:lnTo>
                  <a:lnTo>
                    <a:pt x="90728" y="618858"/>
                  </a:lnTo>
                  <a:close/>
                </a:path>
                <a:path w="1117600" h="645159">
                  <a:moveTo>
                    <a:pt x="219024" y="544677"/>
                  </a:moveTo>
                  <a:lnTo>
                    <a:pt x="215709" y="534822"/>
                  </a:lnTo>
                  <a:lnTo>
                    <a:pt x="205740" y="526173"/>
                  </a:lnTo>
                  <a:lnTo>
                    <a:pt x="190728" y="520407"/>
                  </a:lnTo>
                  <a:lnTo>
                    <a:pt x="173659" y="518490"/>
                  </a:lnTo>
                  <a:lnTo>
                    <a:pt x="156591" y="520407"/>
                  </a:lnTo>
                  <a:lnTo>
                    <a:pt x="141592" y="526173"/>
                  </a:lnTo>
                  <a:lnTo>
                    <a:pt x="131635" y="534822"/>
                  </a:lnTo>
                  <a:lnTo>
                    <a:pt x="128308" y="544677"/>
                  </a:lnTo>
                  <a:lnTo>
                    <a:pt x="131635" y="554532"/>
                  </a:lnTo>
                  <a:lnTo>
                    <a:pt x="141592" y="563206"/>
                  </a:lnTo>
                  <a:lnTo>
                    <a:pt x="156591" y="568960"/>
                  </a:lnTo>
                  <a:lnTo>
                    <a:pt x="173659" y="570877"/>
                  </a:lnTo>
                  <a:lnTo>
                    <a:pt x="190728" y="568960"/>
                  </a:lnTo>
                  <a:lnTo>
                    <a:pt x="205740" y="563206"/>
                  </a:lnTo>
                  <a:lnTo>
                    <a:pt x="215696" y="554532"/>
                  </a:lnTo>
                  <a:lnTo>
                    <a:pt x="219024" y="544677"/>
                  </a:lnTo>
                  <a:close/>
                </a:path>
                <a:path w="1117600" h="645159">
                  <a:moveTo>
                    <a:pt x="763397" y="230111"/>
                  </a:moveTo>
                  <a:lnTo>
                    <a:pt x="760526" y="219989"/>
                  </a:lnTo>
                  <a:lnTo>
                    <a:pt x="750735" y="211239"/>
                  </a:lnTo>
                  <a:lnTo>
                    <a:pt x="735558" y="205574"/>
                  </a:lnTo>
                  <a:lnTo>
                    <a:pt x="718032" y="203923"/>
                  </a:lnTo>
                  <a:lnTo>
                    <a:pt x="700290" y="206222"/>
                  </a:lnTo>
                  <a:lnTo>
                    <a:pt x="684453" y="212458"/>
                  </a:lnTo>
                  <a:lnTo>
                    <a:pt x="367944" y="395198"/>
                  </a:lnTo>
                  <a:lnTo>
                    <a:pt x="357149" y="404342"/>
                  </a:lnTo>
                  <a:lnTo>
                    <a:pt x="353161" y="414578"/>
                  </a:lnTo>
                  <a:lnTo>
                    <a:pt x="356019" y="424700"/>
                  </a:lnTo>
                  <a:lnTo>
                    <a:pt x="365823" y="433451"/>
                  </a:lnTo>
                  <a:lnTo>
                    <a:pt x="380987" y="439115"/>
                  </a:lnTo>
                  <a:lnTo>
                    <a:pt x="398513" y="440766"/>
                  </a:lnTo>
                  <a:lnTo>
                    <a:pt x="416255" y="438454"/>
                  </a:lnTo>
                  <a:lnTo>
                    <a:pt x="432092" y="432231"/>
                  </a:lnTo>
                  <a:lnTo>
                    <a:pt x="748614" y="249491"/>
                  </a:lnTo>
                  <a:lnTo>
                    <a:pt x="759396" y="240347"/>
                  </a:lnTo>
                  <a:lnTo>
                    <a:pt x="763397" y="230111"/>
                  </a:lnTo>
                  <a:close/>
                </a:path>
                <a:path w="1117600" h="645159">
                  <a:moveTo>
                    <a:pt x="988898" y="100368"/>
                  </a:moveTo>
                  <a:lnTo>
                    <a:pt x="985583" y="90512"/>
                  </a:lnTo>
                  <a:lnTo>
                    <a:pt x="975614" y="81851"/>
                  </a:lnTo>
                  <a:lnTo>
                    <a:pt x="960602" y="76098"/>
                  </a:lnTo>
                  <a:lnTo>
                    <a:pt x="943533" y="74180"/>
                  </a:lnTo>
                  <a:lnTo>
                    <a:pt x="926477" y="76098"/>
                  </a:lnTo>
                  <a:lnTo>
                    <a:pt x="911466" y="81851"/>
                  </a:lnTo>
                  <a:lnTo>
                    <a:pt x="901509" y="90512"/>
                  </a:lnTo>
                  <a:lnTo>
                    <a:pt x="898182" y="100368"/>
                  </a:lnTo>
                  <a:lnTo>
                    <a:pt x="901509" y="110223"/>
                  </a:lnTo>
                  <a:lnTo>
                    <a:pt x="911466" y="118884"/>
                  </a:lnTo>
                  <a:lnTo>
                    <a:pt x="926477" y="124650"/>
                  </a:lnTo>
                  <a:lnTo>
                    <a:pt x="943533" y="126568"/>
                  </a:lnTo>
                  <a:lnTo>
                    <a:pt x="960602" y="124650"/>
                  </a:lnTo>
                  <a:lnTo>
                    <a:pt x="975614" y="118897"/>
                  </a:lnTo>
                  <a:lnTo>
                    <a:pt x="985583" y="110236"/>
                  </a:lnTo>
                  <a:lnTo>
                    <a:pt x="988898" y="100368"/>
                  </a:lnTo>
                  <a:close/>
                </a:path>
                <a:path w="1117600" h="645159">
                  <a:moveTo>
                    <a:pt x="1117193" y="26200"/>
                  </a:moveTo>
                  <a:lnTo>
                    <a:pt x="1113878" y="16344"/>
                  </a:lnTo>
                  <a:lnTo>
                    <a:pt x="1103922" y="7683"/>
                  </a:lnTo>
                  <a:lnTo>
                    <a:pt x="1088910" y="1930"/>
                  </a:lnTo>
                  <a:lnTo>
                    <a:pt x="1071841" y="0"/>
                  </a:lnTo>
                  <a:lnTo>
                    <a:pt x="1054773" y="1930"/>
                  </a:lnTo>
                  <a:lnTo>
                    <a:pt x="1039761" y="7683"/>
                  </a:lnTo>
                  <a:lnTo>
                    <a:pt x="1029804" y="16344"/>
                  </a:lnTo>
                  <a:lnTo>
                    <a:pt x="1026477" y="26200"/>
                  </a:lnTo>
                  <a:lnTo>
                    <a:pt x="1029804" y="36055"/>
                  </a:lnTo>
                  <a:lnTo>
                    <a:pt x="1039761" y="44716"/>
                  </a:lnTo>
                  <a:lnTo>
                    <a:pt x="1054773" y="50469"/>
                  </a:lnTo>
                  <a:lnTo>
                    <a:pt x="1071841" y="52387"/>
                  </a:lnTo>
                  <a:lnTo>
                    <a:pt x="1088910" y="50469"/>
                  </a:lnTo>
                  <a:lnTo>
                    <a:pt x="1103922" y="44716"/>
                  </a:lnTo>
                  <a:lnTo>
                    <a:pt x="1113878" y="36055"/>
                  </a:lnTo>
                  <a:lnTo>
                    <a:pt x="1117193" y="2620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03160" y="6989817"/>
              <a:ext cx="4186554" cy="2416810"/>
            </a:xfrm>
            <a:custGeom>
              <a:avLst/>
              <a:gdLst/>
              <a:ahLst/>
              <a:cxnLst/>
              <a:rect l="l" t="t" r="r" b="b"/>
              <a:pathLst>
                <a:path w="4186554" h="2416809">
                  <a:moveTo>
                    <a:pt x="2848038" y="1726114"/>
                  </a:moveTo>
                  <a:lnTo>
                    <a:pt x="2532415" y="1908444"/>
                  </a:lnTo>
                  <a:lnTo>
                    <a:pt x="2269208" y="2258695"/>
                  </a:lnTo>
                  <a:lnTo>
                    <a:pt x="2543189" y="2416732"/>
                  </a:lnTo>
                  <a:lnTo>
                    <a:pt x="2929984" y="2193294"/>
                  </a:lnTo>
                  <a:lnTo>
                    <a:pt x="2746230" y="2076931"/>
                  </a:lnTo>
                  <a:lnTo>
                    <a:pt x="2793736" y="2049309"/>
                  </a:lnTo>
                  <a:lnTo>
                    <a:pt x="3179461" y="2049309"/>
                  </a:lnTo>
                  <a:lnTo>
                    <a:pt x="3315909" y="1970610"/>
                  </a:lnTo>
                  <a:lnTo>
                    <a:pt x="3302203" y="1952626"/>
                  </a:lnTo>
                  <a:lnTo>
                    <a:pt x="3292077" y="1934506"/>
                  </a:lnTo>
                  <a:lnTo>
                    <a:pt x="3285659" y="1916496"/>
                  </a:lnTo>
                  <a:lnTo>
                    <a:pt x="3283072" y="1898842"/>
                  </a:lnTo>
                  <a:lnTo>
                    <a:pt x="3165233" y="1834897"/>
                  </a:lnTo>
                  <a:lnTo>
                    <a:pt x="2848038" y="1726114"/>
                  </a:lnTo>
                  <a:close/>
                </a:path>
                <a:path w="4186554" h="2416809">
                  <a:moveTo>
                    <a:pt x="2383005" y="1994630"/>
                  </a:moveTo>
                  <a:lnTo>
                    <a:pt x="2097433" y="2159567"/>
                  </a:lnTo>
                  <a:lnTo>
                    <a:pt x="2205409" y="2221869"/>
                  </a:lnTo>
                  <a:lnTo>
                    <a:pt x="2383005" y="1994630"/>
                  </a:lnTo>
                  <a:close/>
                </a:path>
                <a:path w="4186554" h="2416809">
                  <a:moveTo>
                    <a:pt x="3179461" y="2049309"/>
                  </a:moveTo>
                  <a:lnTo>
                    <a:pt x="2793736" y="2049309"/>
                  </a:lnTo>
                  <a:lnTo>
                    <a:pt x="2977511" y="2165787"/>
                  </a:lnTo>
                  <a:lnTo>
                    <a:pt x="3179461" y="2049309"/>
                  </a:lnTo>
                  <a:close/>
                </a:path>
                <a:path w="4186554" h="2416809">
                  <a:moveTo>
                    <a:pt x="1947176" y="1647248"/>
                  </a:moveTo>
                  <a:lnTo>
                    <a:pt x="1578758" y="1859932"/>
                  </a:lnTo>
                  <a:lnTo>
                    <a:pt x="2020912" y="2115275"/>
                  </a:lnTo>
                  <a:lnTo>
                    <a:pt x="2279208" y="1966201"/>
                  </a:lnTo>
                  <a:lnTo>
                    <a:pt x="1947176" y="1647248"/>
                  </a:lnTo>
                  <a:close/>
                </a:path>
                <a:path w="4186554" h="2416809">
                  <a:moveTo>
                    <a:pt x="2185514" y="1509618"/>
                  </a:moveTo>
                  <a:lnTo>
                    <a:pt x="1994703" y="1619730"/>
                  </a:lnTo>
                  <a:lnTo>
                    <a:pt x="2326745" y="1938684"/>
                  </a:lnTo>
                  <a:lnTo>
                    <a:pt x="2739644" y="1700346"/>
                  </a:lnTo>
                  <a:lnTo>
                    <a:pt x="2185514" y="1509618"/>
                  </a:lnTo>
                  <a:close/>
                </a:path>
                <a:path w="4186554" h="2416809">
                  <a:moveTo>
                    <a:pt x="3100868" y="1580433"/>
                  </a:moveTo>
                  <a:lnTo>
                    <a:pt x="2895304" y="1698922"/>
                  </a:lnTo>
                  <a:lnTo>
                    <a:pt x="3212530" y="1807829"/>
                  </a:lnTo>
                  <a:lnTo>
                    <a:pt x="3295093" y="1853901"/>
                  </a:lnTo>
                  <a:lnTo>
                    <a:pt x="3331123" y="1821002"/>
                  </a:lnTo>
                  <a:lnTo>
                    <a:pt x="3371519" y="1804427"/>
                  </a:lnTo>
                  <a:lnTo>
                    <a:pt x="3418946" y="1796129"/>
                  </a:lnTo>
                  <a:lnTo>
                    <a:pt x="3578341" y="1795864"/>
                  </a:lnTo>
                  <a:lnTo>
                    <a:pt x="3413110" y="1691854"/>
                  </a:lnTo>
                  <a:lnTo>
                    <a:pt x="3100868" y="1580433"/>
                  </a:lnTo>
                  <a:close/>
                </a:path>
                <a:path w="4186554" h="2416809">
                  <a:moveTo>
                    <a:pt x="1600328" y="1332210"/>
                  </a:moveTo>
                  <a:lnTo>
                    <a:pt x="1132541" y="1602370"/>
                  </a:lnTo>
                  <a:lnTo>
                    <a:pt x="1515409" y="1823494"/>
                  </a:lnTo>
                  <a:lnTo>
                    <a:pt x="2107433" y="1481672"/>
                  </a:lnTo>
                  <a:lnTo>
                    <a:pt x="1951595" y="1425694"/>
                  </a:lnTo>
                  <a:lnTo>
                    <a:pt x="1863407" y="1347737"/>
                  </a:lnTo>
                  <a:lnTo>
                    <a:pt x="1714117" y="1347737"/>
                  </a:lnTo>
                  <a:lnTo>
                    <a:pt x="1657779" y="1344546"/>
                  </a:lnTo>
                  <a:lnTo>
                    <a:pt x="1600328" y="1332210"/>
                  </a:lnTo>
                  <a:close/>
                </a:path>
                <a:path w="4186554" h="2416809">
                  <a:moveTo>
                    <a:pt x="3578341" y="1795864"/>
                  </a:moveTo>
                  <a:lnTo>
                    <a:pt x="3471004" y="1795864"/>
                  </a:lnTo>
                  <a:lnTo>
                    <a:pt x="3525292" y="1803388"/>
                  </a:lnTo>
                  <a:lnTo>
                    <a:pt x="3579409" y="1818457"/>
                  </a:lnTo>
                  <a:lnTo>
                    <a:pt x="3597482" y="1807913"/>
                  </a:lnTo>
                  <a:lnTo>
                    <a:pt x="3578341" y="1795864"/>
                  </a:lnTo>
                  <a:close/>
                </a:path>
                <a:path w="4186554" h="2416809">
                  <a:moveTo>
                    <a:pt x="3339207" y="1442804"/>
                  </a:moveTo>
                  <a:lnTo>
                    <a:pt x="3148375" y="1552811"/>
                  </a:lnTo>
                  <a:lnTo>
                    <a:pt x="3460638" y="1664336"/>
                  </a:lnTo>
                  <a:lnTo>
                    <a:pt x="3645375" y="1780427"/>
                  </a:lnTo>
                  <a:lnTo>
                    <a:pt x="3835820" y="1670284"/>
                  </a:lnTo>
                  <a:lnTo>
                    <a:pt x="3652077" y="1553921"/>
                  </a:lnTo>
                  <a:lnTo>
                    <a:pt x="3339207" y="1442804"/>
                  </a:lnTo>
                  <a:close/>
                </a:path>
                <a:path w="4186554" h="2416809">
                  <a:moveTo>
                    <a:pt x="2914110" y="1088940"/>
                  </a:moveTo>
                  <a:lnTo>
                    <a:pt x="2233052" y="1482101"/>
                  </a:lnTo>
                  <a:lnTo>
                    <a:pt x="2786909" y="1673163"/>
                  </a:lnTo>
                  <a:lnTo>
                    <a:pt x="3663647" y="1166885"/>
                  </a:lnTo>
                  <a:lnTo>
                    <a:pt x="3590016" y="1124363"/>
                  </a:lnTo>
                  <a:lnTo>
                    <a:pt x="2914110" y="1088940"/>
                  </a:lnTo>
                  <a:close/>
                </a:path>
                <a:path w="4186554" h="2416809">
                  <a:moveTo>
                    <a:pt x="3740137" y="1211062"/>
                  </a:moveTo>
                  <a:lnTo>
                    <a:pt x="3386713" y="1415171"/>
                  </a:lnTo>
                  <a:lnTo>
                    <a:pt x="3698976" y="1526707"/>
                  </a:lnTo>
                  <a:lnTo>
                    <a:pt x="3883714" y="1642798"/>
                  </a:lnTo>
                  <a:lnTo>
                    <a:pt x="4185935" y="1468342"/>
                  </a:lnTo>
                  <a:lnTo>
                    <a:pt x="3740137" y="1211062"/>
                  </a:lnTo>
                  <a:close/>
                </a:path>
                <a:path w="4186554" h="2416809">
                  <a:moveTo>
                    <a:pt x="1159776" y="1134384"/>
                  </a:moveTo>
                  <a:lnTo>
                    <a:pt x="1104709" y="1281636"/>
                  </a:lnTo>
                  <a:lnTo>
                    <a:pt x="840916" y="1433998"/>
                  </a:lnTo>
                  <a:lnTo>
                    <a:pt x="1033151" y="1544979"/>
                  </a:lnTo>
                  <a:lnTo>
                    <a:pt x="1490446" y="1280620"/>
                  </a:lnTo>
                  <a:lnTo>
                    <a:pt x="1439882" y="1236360"/>
                  </a:lnTo>
                  <a:lnTo>
                    <a:pt x="1342419" y="1159839"/>
                  </a:lnTo>
                  <a:lnTo>
                    <a:pt x="1159776" y="1134384"/>
                  </a:lnTo>
                  <a:close/>
                </a:path>
                <a:path w="4186554" h="2416809">
                  <a:moveTo>
                    <a:pt x="2454993" y="838728"/>
                  </a:moveTo>
                  <a:lnTo>
                    <a:pt x="1820562" y="1205010"/>
                  </a:lnTo>
                  <a:lnTo>
                    <a:pt x="1834568" y="1223668"/>
                  </a:lnTo>
                  <a:lnTo>
                    <a:pt x="1843674" y="1242446"/>
                  </a:lnTo>
                  <a:lnTo>
                    <a:pt x="1847702" y="1260890"/>
                  </a:lnTo>
                  <a:lnTo>
                    <a:pt x="1846477" y="1278547"/>
                  </a:lnTo>
                  <a:lnTo>
                    <a:pt x="1994892" y="1400868"/>
                  </a:lnTo>
                  <a:lnTo>
                    <a:pt x="2153138" y="1455296"/>
                  </a:lnTo>
                  <a:lnTo>
                    <a:pt x="2836028" y="1060993"/>
                  </a:lnTo>
                  <a:lnTo>
                    <a:pt x="2679918" y="1005351"/>
                  </a:lnTo>
                  <a:lnTo>
                    <a:pt x="2454993" y="838728"/>
                  </a:lnTo>
                  <a:close/>
                </a:path>
                <a:path w="4186554" h="2416809">
                  <a:moveTo>
                    <a:pt x="327895" y="759128"/>
                  </a:moveTo>
                  <a:lnTo>
                    <a:pt x="0" y="948505"/>
                  </a:lnTo>
                  <a:lnTo>
                    <a:pt x="748500" y="1380680"/>
                  </a:lnTo>
                  <a:lnTo>
                    <a:pt x="993592" y="1239176"/>
                  </a:lnTo>
                  <a:lnTo>
                    <a:pt x="1097924" y="900004"/>
                  </a:lnTo>
                  <a:lnTo>
                    <a:pt x="327895" y="759128"/>
                  </a:lnTo>
                  <a:close/>
                </a:path>
                <a:path w="4186554" h="2416809">
                  <a:moveTo>
                    <a:pt x="1824604" y="1313436"/>
                  </a:moveTo>
                  <a:lnTo>
                    <a:pt x="1765536" y="1341409"/>
                  </a:lnTo>
                  <a:lnTo>
                    <a:pt x="1714117" y="1347737"/>
                  </a:lnTo>
                  <a:lnTo>
                    <a:pt x="1863407" y="1347737"/>
                  </a:lnTo>
                  <a:lnTo>
                    <a:pt x="1824604" y="1313436"/>
                  </a:lnTo>
                  <a:close/>
                </a:path>
                <a:path w="4186554" h="2416809">
                  <a:moveTo>
                    <a:pt x="1643011" y="1171597"/>
                  </a:moveTo>
                  <a:lnTo>
                    <a:pt x="1599601" y="1172848"/>
                  </a:lnTo>
                  <a:lnTo>
                    <a:pt x="1564140" y="1184560"/>
                  </a:lnTo>
                  <a:lnTo>
                    <a:pt x="1544014" y="1204988"/>
                  </a:lnTo>
                  <a:lnTo>
                    <a:pt x="1541939" y="1229971"/>
                  </a:lnTo>
                  <a:lnTo>
                    <a:pt x="1557123" y="1256421"/>
                  </a:lnTo>
                  <a:lnTo>
                    <a:pt x="1588768" y="1281248"/>
                  </a:lnTo>
                  <a:lnTo>
                    <a:pt x="1631855" y="1299545"/>
                  </a:lnTo>
                  <a:lnTo>
                    <a:pt x="1677804" y="1308296"/>
                  </a:lnTo>
                  <a:lnTo>
                    <a:pt x="1721213" y="1307045"/>
                  </a:lnTo>
                  <a:lnTo>
                    <a:pt x="1756679" y="1295332"/>
                  </a:lnTo>
                  <a:lnTo>
                    <a:pt x="1777000" y="1274906"/>
                  </a:lnTo>
                  <a:lnTo>
                    <a:pt x="1779131" y="1249903"/>
                  </a:lnTo>
                  <a:lnTo>
                    <a:pt x="1763879" y="1223444"/>
                  </a:lnTo>
                  <a:lnTo>
                    <a:pt x="1732051" y="1198654"/>
                  </a:lnTo>
                  <a:lnTo>
                    <a:pt x="1688963" y="1180352"/>
                  </a:lnTo>
                  <a:lnTo>
                    <a:pt x="1643011" y="1171597"/>
                  </a:lnTo>
                  <a:close/>
                </a:path>
                <a:path w="4186554" h="2416809">
                  <a:moveTo>
                    <a:pt x="1375811" y="832948"/>
                  </a:moveTo>
                  <a:lnTo>
                    <a:pt x="1244841" y="908611"/>
                  </a:lnTo>
                  <a:lnTo>
                    <a:pt x="1174582" y="1095055"/>
                  </a:lnTo>
                  <a:lnTo>
                    <a:pt x="1378963" y="1123358"/>
                  </a:lnTo>
                  <a:lnTo>
                    <a:pt x="1378638" y="1123452"/>
                  </a:lnTo>
                  <a:lnTo>
                    <a:pt x="1476824" y="1195827"/>
                  </a:lnTo>
                  <a:lnTo>
                    <a:pt x="1482054" y="1184513"/>
                  </a:lnTo>
                  <a:lnTo>
                    <a:pt x="1489848" y="1173875"/>
                  </a:lnTo>
                  <a:lnTo>
                    <a:pt x="1500279" y="1164069"/>
                  </a:lnTo>
                  <a:lnTo>
                    <a:pt x="1513419" y="1155252"/>
                  </a:lnTo>
                  <a:lnTo>
                    <a:pt x="1556024" y="1138892"/>
                  </a:lnTo>
                  <a:lnTo>
                    <a:pt x="1607280" y="1132394"/>
                  </a:lnTo>
                  <a:lnTo>
                    <a:pt x="1747342" y="1132394"/>
                  </a:lnTo>
                  <a:lnTo>
                    <a:pt x="1809180" y="1096678"/>
                  </a:lnTo>
                  <a:lnTo>
                    <a:pt x="1640902" y="972012"/>
                  </a:lnTo>
                  <a:lnTo>
                    <a:pt x="1641237" y="971928"/>
                  </a:lnTo>
                  <a:lnTo>
                    <a:pt x="1375811" y="832948"/>
                  </a:lnTo>
                  <a:close/>
                </a:path>
                <a:path w="4186554" h="2416809">
                  <a:moveTo>
                    <a:pt x="1747342" y="1132394"/>
                  </a:moveTo>
                  <a:lnTo>
                    <a:pt x="1607280" y="1132394"/>
                  </a:lnTo>
                  <a:lnTo>
                    <a:pt x="1663461" y="1135439"/>
                  </a:lnTo>
                  <a:lnTo>
                    <a:pt x="1720837" y="1147703"/>
                  </a:lnTo>
                  <a:lnTo>
                    <a:pt x="1747342" y="1132394"/>
                  </a:lnTo>
                  <a:close/>
                </a:path>
                <a:path w="4186554" h="2416809">
                  <a:moveTo>
                    <a:pt x="1937532" y="508581"/>
                  </a:moveTo>
                  <a:lnTo>
                    <a:pt x="1423673" y="805336"/>
                  </a:lnTo>
                  <a:lnTo>
                    <a:pt x="1689393" y="944117"/>
                  </a:lnTo>
                  <a:lnTo>
                    <a:pt x="1689068" y="944212"/>
                  </a:lnTo>
                  <a:lnTo>
                    <a:pt x="1857336" y="1068867"/>
                  </a:lnTo>
                  <a:lnTo>
                    <a:pt x="2371226" y="772227"/>
                  </a:lnTo>
                  <a:lnTo>
                    <a:pt x="2202624" y="647655"/>
                  </a:lnTo>
                  <a:lnTo>
                    <a:pt x="2202948" y="647571"/>
                  </a:lnTo>
                  <a:lnTo>
                    <a:pt x="1937532" y="508581"/>
                  </a:lnTo>
                  <a:close/>
                </a:path>
                <a:path w="4186554" h="2416809">
                  <a:moveTo>
                    <a:pt x="2775255" y="653864"/>
                  </a:moveTo>
                  <a:lnTo>
                    <a:pt x="2502531" y="811221"/>
                  </a:lnTo>
                  <a:lnTo>
                    <a:pt x="2727749" y="977624"/>
                  </a:lnTo>
                  <a:lnTo>
                    <a:pt x="2727424" y="977718"/>
                  </a:lnTo>
                  <a:lnTo>
                    <a:pt x="2883556" y="1033476"/>
                  </a:lnTo>
                  <a:lnTo>
                    <a:pt x="3474250" y="1057423"/>
                  </a:lnTo>
                  <a:lnTo>
                    <a:pt x="2775255" y="653864"/>
                  </a:lnTo>
                  <a:close/>
                </a:path>
                <a:path w="4186554" h="2416809">
                  <a:moveTo>
                    <a:pt x="756730" y="511471"/>
                  </a:moveTo>
                  <a:lnTo>
                    <a:pt x="375433" y="731611"/>
                  </a:lnTo>
                  <a:lnTo>
                    <a:pt x="1145818" y="872517"/>
                  </a:lnTo>
                  <a:lnTo>
                    <a:pt x="1288735" y="789881"/>
                  </a:lnTo>
                  <a:lnTo>
                    <a:pt x="756730" y="511471"/>
                  </a:lnTo>
                  <a:close/>
                </a:path>
                <a:path w="4186554" h="2416809">
                  <a:moveTo>
                    <a:pt x="1318797" y="187135"/>
                  </a:moveTo>
                  <a:lnTo>
                    <a:pt x="803985" y="484278"/>
                  </a:lnTo>
                  <a:lnTo>
                    <a:pt x="1336262" y="762374"/>
                  </a:lnTo>
                  <a:lnTo>
                    <a:pt x="1850456" y="465525"/>
                  </a:lnTo>
                  <a:lnTo>
                    <a:pt x="1318797" y="187135"/>
                  </a:lnTo>
                  <a:close/>
                </a:path>
                <a:path w="4186554" h="2416809">
                  <a:moveTo>
                    <a:pt x="2230487" y="339466"/>
                  </a:moveTo>
                  <a:lnTo>
                    <a:pt x="1985059" y="481063"/>
                  </a:lnTo>
                  <a:lnTo>
                    <a:pt x="2250486" y="620054"/>
                  </a:lnTo>
                  <a:lnTo>
                    <a:pt x="2418764" y="744710"/>
                  </a:lnTo>
                  <a:lnTo>
                    <a:pt x="2675510" y="596442"/>
                  </a:lnTo>
                  <a:lnTo>
                    <a:pt x="2230487" y="339466"/>
                  </a:lnTo>
                  <a:close/>
                </a:path>
                <a:path w="4186554" h="2416809">
                  <a:moveTo>
                    <a:pt x="1642703" y="0"/>
                  </a:moveTo>
                  <a:lnTo>
                    <a:pt x="1366303" y="159492"/>
                  </a:lnTo>
                  <a:lnTo>
                    <a:pt x="1897984" y="438007"/>
                  </a:lnTo>
                  <a:lnTo>
                    <a:pt x="2149526" y="292818"/>
                  </a:lnTo>
                  <a:lnTo>
                    <a:pt x="1642703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97795" y="7044548"/>
              <a:ext cx="3996690" cy="2307590"/>
            </a:xfrm>
            <a:custGeom>
              <a:avLst/>
              <a:gdLst/>
              <a:ahLst/>
              <a:cxnLst/>
              <a:rect l="l" t="t" r="r" b="b"/>
              <a:pathLst>
                <a:path w="3996690" h="2307590">
                  <a:moveTo>
                    <a:pt x="2785621" y="1715445"/>
                  </a:moveTo>
                  <a:lnTo>
                    <a:pt x="2516185" y="1870979"/>
                  </a:lnTo>
                  <a:lnTo>
                    <a:pt x="2262915" y="2208047"/>
                  </a:lnTo>
                  <a:lnTo>
                    <a:pt x="2434889" y="2307353"/>
                  </a:lnTo>
                  <a:lnTo>
                    <a:pt x="2741916" y="2130092"/>
                  </a:lnTo>
                  <a:lnTo>
                    <a:pt x="2558016" y="2013697"/>
                  </a:lnTo>
                  <a:lnTo>
                    <a:pt x="2689551" y="1937742"/>
                  </a:lnTo>
                  <a:lnTo>
                    <a:pt x="3075028" y="1937742"/>
                  </a:lnTo>
                  <a:lnTo>
                    <a:pt x="3133559" y="1903952"/>
                  </a:lnTo>
                  <a:lnTo>
                    <a:pt x="3125068" y="1891604"/>
                  </a:lnTo>
                  <a:lnTo>
                    <a:pt x="3118107" y="1879205"/>
                  </a:lnTo>
                  <a:lnTo>
                    <a:pt x="3106879" y="1844383"/>
                  </a:lnTo>
                  <a:lnTo>
                    <a:pt x="3014735" y="1794311"/>
                  </a:lnTo>
                  <a:lnTo>
                    <a:pt x="2785621" y="1715445"/>
                  </a:lnTo>
                  <a:close/>
                </a:path>
                <a:path w="3996690" h="2307590">
                  <a:moveTo>
                    <a:pt x="3075028" y="1937742"/>
                  </a:moveTo>
                  <a:lnTo>
                    <a:pt x="2689551" y="1937742"/>
                  </a:lnTo>
                  <a:lnTo>
                    <a:pt x="2873336" y="2054178"/>
                  </a:lnTo>
                  <a:lnTo>
                    <a:pt x="3075028" y="1937742"/>
                  </a:lnTo>
                  <a:close/>
                </a:path>
                <a:path w="3996690" h="2307590">
                  <a:moveTo>
                    <a:pt x="2122877" y="1498875"/>
                  </a:moveTo>
                  <a:lnTo>
                    <a:pt x="1989531" y="1575868"/>
                  </a:lnTo>
                  <a:lnTo>
                    <a:pt x="2240340" y="1816803"/>
                  </a:lnTo>
                  <a:lnTo>
                    <a:pt x="2541409" y="1642976"/>
                  </a:lnTo>
                  <a:lnTo>
                    <a:pt x="2122877" y="1498875"/>
                  </a:lnTo>
                  <a:close/>
                </a:path>
                <a:path w="3996690" h="2307590">
                  <a:moveTo>
                    <a:pt x="3037017" y="1570287"/>
                  </a:moveTo>
                  <a:lnTo>
                    <a:pt x="2904267" y="1646934"/>
                  </a:lnTo>
                  <a:lnTo>
                    <a:pt x="3094703" y="1712544"/>
                  </a:lnTo>
                  <a:lnTo>
                    <a:pt x="3175473" y="1739769"/>
                  </a:lnTo>
                  <a:lnTo>
                    <a:pt x="3216834" y="1724779"/>
                  </a:lnTo>
                  <a:lnTo>
                    <a:pt x="3260391" y="1716195"/>
                  </a:lnTo>
                  <a:lnTo>
                    <a:pt x="3303153" y="1712544"/>
                  </a:lnTo>
                  <a:lnTo>
                    <a:pt x="3358203" y="1712356"/>
                  </a:lnTo>
                  <a:lnTo>
                    <a:pt x="3258874" y="1649489"/>
                  </a:lnTo>
                  <a:lnTo>
                    <a:pt x="3037017" y="1570287"/>
                  </a:lnTo>
                  <a:close/>
                </a:path>
                <a:path w="3996690" h="2307590">
                  <a:moveTo>
                    <a:pt x="1549376" y="1314692"/>
                  </a:moveTo>
                  <a:lnTo>
                    <a:pt x="1132468" y="1555387"/>
                  </a:lnTo>
                  <a:lnTo>
                    <a:pt x="1407276" y="1714062"/>
                  </a:lnTo>
                  <a:lnTo>
                    <a:pt x="1910046" y="1423789"/>
                  </a:lnTo>
                  <a:lnTo>
                    <a:pt x="1789275" y="1380366"/>
                  </a:lnTo>
                  <a:lnTo>
                    <a:pt x="1722640" y="1321279"/>
                  </a:lnTo>
                  <a:lnTo>
                    <a:pt x="1632965" y="1321279"/>
                  </a:lnTo>
                  <a:lnTo>
                    <a:pt x="1612392" y="1320747"/>
                  </a:lnTo>
                  <a:lnTo>
                    <a:pt x="1591524" y="1319462"/>
                  </a:lnTo>
                  <a:lnTo>
                    <a:pt x="1570480" y="1317438"/>
                  </a:lnTo>
                  <a:lnTo>
                    <a:pt x="1549376" y="1314692"/>
                  </a:lnTo>
                  <a:close/>
                </a:path>
                <a:path w="3996690" h="2307590">
                  <a:moveTo>
                    <a:pt x="3358203" y="1712356"/>
                  </a:moveTo>
                  <a:lnTo>
                    <a:pt x="3342128" y="1712356"/>
                  </a:lnTo>
                  <a:lnTo>
                    <a:pt x="3347845" y="1712513"/>
                  </a:lnTo>
                  <a:lnTo>
                    <a:pt x="3353604" y="1712775"/>
                  </a:lnTo>
                  <a:lnTo>
                    <a:pt x="3359395" y="1713110"/>
                  </a:lnTo>
                  <a:lnTo>
                    <a:pt x="3358203" y="1712356"/>
                  </a:lnTo>
                  <a:close/>
                </a:path>
                <a:path w="3996690" h="2307590">
                  <a:moveTo>
                    <a:pt x="2875723" y="1064208"/>
                  </a:moveTo>
                  <a:lnTo>
                    <a:pt x="2242057" y="1430082"/>
                  </a:lnTo>
                  <a:lnTo>
                    <a:pt x="2660295" y="1574339"/>
                  </a:lnTo>
                  <a:lnTo>
                    <a:pt x="3474323" y="1104364"/>
                  </a:lnTo>
                  <a:lnTo>
                    <a:pt x="3457727" y="1094783"/>
                  </a:lnTo>
                  <a:lnTo>
                    <a:pt x="2875723" y="1064208"/>
                  </a:lnTo>
                  <a:close/>
                </a:path>
                <a:path w="3996690" h="2307590">
                  <a:moveTo>
                    <a:pt x="3659176" y="1211094"/>
                  </a:moveTo>
                  <a:lnTo>
                    <a:pt x="3394964" y="1363623"/>
                  </a:lnTo>
                  <a:lnTo>
                    <a:pt x="3669574" y="1461641"/>
                  </a:lnTo>
                  <a:lnTo>
                    <a:pt x="3779183" y="1531199"/>
                  </a:lnTo>
                  <a:lnTo>
                    <a:pt x="3996422" y="1405789"/>
                  </a:lnTo>
                  <a:lnTo>
                    <a:pt x="3659176" y="1211094"/>
                  </a:lnTo>
                  <a:close/>
                </a:path>
                <a:path w="3996690" h="2307590">
                  <a:moveTo>
                    <a:pt x="1137630" y="1116615"/>
                  </a:moveTo>
                  <a:lnTo>
                    <a:pt x="1090123" y="1243155"/>
                  </a:lnTo>
                  <a:lnTo>
                    <a:pt x="840895" y="1387046"/>
                  </a:lnTo>
                  <a:lnTo>
                    <a:pt x="924788" y="1435495"/>
                  </a:lnTo>
                  <a:lnTo>
                    <a:pt x="1305792" y="1215523"/>
                  </a:lnTo>
                  <a:lnTo>
                    <a:pt x="1270086" y="1184372"/>
                  </a:lnTo>
                  <a:lnTo>
                    <a:pt x="1193764" y="1124436"/>
                  </a:lnTo>
                  <a:lnTo>
                    <a:pt x="1137630" y="1116615"/>
                  </a:lnTo>
                  <a:close/>
                </a:path>
                <a:path w="3996690" h="2307590">
                  <a:moveTo>
                    <a:pt x="2363404" y="844707"/>
                  </a:moveTo>
                  <a:lnTo>
                    <a:pt x="1813630" y="1162142"/>
                  </a:lnTo>
                  <a:lnTo>
                    <a:pt x="1820381" y="1172070"/>
                  </a:lnTo>
                  <a:lnTo>
                    <a:pt x="1825924" y="1182018"/>
                  </a:lnTo>
                  <a:lnTo>
                    <a:pt x="1835601" y="1221537"/>
                  </a:lnTo>
                  <a:lnTo>
                    <a:pt x="1835169" y="1227868"/>
                  </a:lnTo>
                  <a:lnTo>
                    <a:pt x="1966327" y="1335980"/>
                  </a:lnTo>
                  <a:lnTo>
                    <a:pt x="2026388" y="1356628"/>
                  </a:lnTo>
                  <a:lnTo>
                    <a:pt x="2638568" y="1003194"/>
                  </a:lnTo>
                  <a:lnTo>
                    <a:pt x="2521085" y="961258"/>
                  </a:lnTo>
                  <a:lnTo>
                    <a:pt x="2363404" y="844707"/>
                  </a:lnTo>
                  <a:close/>
                </a:path>
                <a:path w="3996690" h="2307590">
                  <a:moveTo>
                    <a:pt x="1715319" y="1314787"/>
                  </a:moveTo>
                  <a:lnTo>
                    <a:pt x="1693602" y="1318061"/>
                  </a:lnTo>
                  <a:lnTo>
                    <a:pt x="1672297" y="1320086"/>
                  </a:lnTo>
                  <a:lnTo>
                    <a:pt x="1651915" y="1321084"/>
                  </a:lnTo>
                  <a:lnTo>
                    <a:pt x="1632965" y="1321279"/>
                  </a:lnTo>
                  <a:lnTo>
                    <a:pt x="1722640" y="1321279"/>
                  </a:lnTo>
                  <a:lnTo>
                    <a:pt x="1715319" y="1314787"/>
                  </a:lnTo>
                  <a:close/>
                </a:path>
                <a:path w="3996690" h="2307590">
                  <a:moveTo>
                    <a:pt x="279394" y="740249"/>
                  </a:moveTo>
                  <a:lnTo>
                    <a:pt x="0" y="901553"/>
                  </a:lnTo>
                  <a:lnTo>
                    <a:pt x="640326" y="1271259"/>
                  </a:lnTo>
                  <a:lnTo>
                    <a:pt x="818352" y="1168477"/>
                  </a:lnTo>
                  <a:lnTo>
                    <a:pt x="914453" y="856382"/>
                  </a:lnTo>
                  <a:lnTo>
                    <a:pt x="279394" y="740249"/>
                  </a:lnTo>
                  <a:close/>
                </a:path>
                <a:path w="3996690" h="2307590">
                  <a:moveTo>
                    <a:pt x="1298473" y="830665"/>
                  </a:moveTo>
                  <a:lnTo>
                    <a:pt x="1230266" y="870046"/>
                  </a:lnTo>
                  <a:lnTo>
                    <a:pt x="1171576" y="1026230"/>
                  </a:lnTo>
                  <a:lnTo>
                    <a:pt x="1404931" y="1058449"/>
                  </a:lnTo>
                  <a:lnTo>
                    <a:pt x="1429979" y="1053856"/>
                  </a:lnTo>
                  <a:lnTo>
                    <a:pt x="1454725" y="1051034"/>
                  </a:lnTo>
                  <a:lnTo>
                    <a:pt x="1478418" y="1049648"/>
                  </a:lnTo>
                  <a:lnTo>
                    <a:pt x="1500310" y="1049360"/>
                  </a:lnTo>
                  <a:lnTo>
                    <a:pt x="1593595" y="1049360"/>
                  </a:lnTo>
                  <a:lnTo>
                    <a:pt x="1622924" y="1032397"/>
                  </a:lnTo>
                  <a:lnTo>
                    <a:pt x="1475986" y="923594"/>
                  </a:lnTo>
                  <a:lnTo>
                    <a:pt x="1298473" y="830665"/>
                  </a:lnTo>
                  <a:close/>
                </a:path>
                <a:path w="3996690" h="2307590">
                  <a:moveTo>
                    <a:pt x="1593595" y="1049360"/>
                  </a:moveTo>
                  <a:lnTo>
                    <a:pt x="1500310" y="1049360"/>
                  </a:lnTo>
                  <a:lnTo>
                    <a:pt x="1520522" y="1049889"/>
                  </a:lnTo>
                  <a:lnTo>
                    <a:pt x="1541027" y="1051152"/>
                  </a:lnTo>
                  <a:lnTo>
                    <a:pt x="1561707" y="1053131"/>
                  </a:lnTo>
                  <a:lnTo>
                    <a:pt x="1582443" y="1055810"/>
                  </a:lnTo>
                  <a:lnTo>
                    <a:pt x="1593595" y="1049360"/>
                  </a:lnTo>
                  <a:close/>
                </a:path>
                <a:path w="3996690" h="2307590">
                  <a:moveTo>
                    <a:pt x="2694001" y="653843"/>
                  </a:moveTo>
                  <a:lnTo>
                    <a:pt x="2499703" y="766018"/>
                  </a:lnTo>
                  <a:lnTo>
                    <a:pt x="2698242" y="912747"/>
                  </a:lnTo>
                  <a:lnTo>
                    <a:pt x="2809013" y="952316"/>
                  </a:lnTo>
                  <a:lnTo>
                    <a:pt x="3241346" y="969844"/>
                  </a:lnTo>
                  <a:lnTo>
                    <a:pt x="2694001" y="653843"/>
                  </a:lnTo>
                  <a:close/>
                </a:path>
                <a:path w="3996690" h="2307590">
                  <a:moveTo>
                    <a:pt x="679665" y="509136"/>
                  </a:moveTo>
                  <a:lnTo>
                    <a:pt x="399076" y="671141"/>
                  </a:lnTo>
                  <a:lnTo>
                    <a:pt x="1004817" y="781913"/>
                  </a:lnTo>
                  <a:lnTo>
                    <a:pt x="1097924" y="728155"/>
                  </a:lnTo>
                  <a:lnTo>
                    <a:pt x="679665" y="509136"/>
                  </a:lnTo>
                  <a:close/>
                </a:path>
                <a:path w="3996690" h="2307590">
                  <a:moveTo>
                    <a:pt x="1241490" y="184779"/>
                  </a:moveTo>
                  <a:lnTo>
                    <a:pt x="805430" y="436552"/>
                  </a:lnTo>
                  <a:lnTo>
                    <a:pt x="1224172" y="655247"/>
                  </a:lnTo>
                  <a:lnTo>
                    <a:pt x="1659719" y="403788"/>
                  </a:lnTo>
                  <a:lnTo>
                    <a:pt x="1241490" y="184779"/>
                  </a:lnTo>
                  <a:close/>
                </a:path>
                <a:path w="3996690" h="2307590">
                  <a:moveTo>
                    <a:pt x="2149379" y="339413"/>
                  </a:moveTo>
                  <a:lnTo>
                    <a:pt x="1986620" y="433369"/>
                  </a:lnTo>
                  <a:lnTo>
                    <a:pt x="2224445" y="557878"/>
                  </a:lnTo>
                  <a:lnTo>
                    <a:pt x="2321123" y="629331"/>
                  </a:lnTo>
                  <a:lnTo>
                    <a:pt x="2486322" y="533941"/>
                  </a:lnTo>
                  <a:lnTo>
                    <a:pt x="2149379" y="339413"/>
                  </a:lnTo>
                  <a:close/>
                </a:path>
                <a:path w="3996690" h="2307590">
                  <a:moveTo>
                    <a:pt x="1561533" y="0"/>
                  </a:moveTo>
                  <a:lnTo>
                    <a:pt x="1367822" y="111839"/>
                  </a:lnTo>
                  <a:lnTo>
                    <a:pt x="1786092" y="330838"/>
                  </a:lnTo>
                  <a:lnTo>
                    <a:pt x="1960317" y="230254"/>
                  </a:lnTo>
                  <a:lnTo>
                    <a:pt x="1561533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22874" y="7550884"/>
              <a:ext cx="2223135" cy="1499870"/>
            </a:xfrm>
            <a:custGeom>
              <a:avLst/>
              <a:gdLst/>
              <a:ahLst/>
              <a:cxnLst/>
              <a:rect l="l" t="t" r="r" b="b"/>
              <a:pathLst>
                <a:path w="2223134" h="1499870">
                  <a:moveTo>
                    <a:pt x="1850163" y="926338"/>
                  </a:moveTo>
                  <a:lnTo>
                    <a:pt x="1731465" y="994964"/>
                  </a:lnTo>
                  <a:lnTo>
                    <a:pt x="2011488" y="1096594"/>
                  </a:lnTo>
                  <a:lnTo>
                    <a:pt x="2115778" y="1162456"/>
                  </a:lnTo>
                  <a:lnTo>
                    <a:pt x="2222518" y="1100783"/>
                  </a:lnTo>
                  <a:lnTo>
                    <a:pt x="2072041" y="1005529"/>
                  </a:lnTo>
                  <a:lnTo>
                    <a:pt x="1850163" y="926338"/>
                  </a:lnTo>
                  <a:close/>
                </a:path>
                <a:path w="2223134" h="1499870">
                  <a:moveTo>
                    <a:pt x="435012" y="0"/>
                  </a:moveTo>
                  <a:lnTo>
                    <a:pt x="0" y="251259"/>
                  </a:lnTo>
                  <a:lnTo>
                    <a:pt x="237950" y="375590"/>
                  </a:lnTo>
                  <a:lnTo>
                    <a:pt x="334534" y="447138"/>
                  </a:lnTo>
                  <a:lnTo>
                    <a:pt x="759777" y="201721"/>
                  </a:lnTo>
                  <a:lnTo>
                    <a:pt x="612578" y="92824"/>
                  </a:lnTo>
                  <a:lnTo>
                    <a:pt x="435012" y="0"/>
                  </a:lnTo>
                  <a:close/>
                </a:path>
                <a:path w="2223134" h="1499870">
                  <a:moveTo>
                    <a:pt x="131431" y="642182"/>
                  </a:moveTo>
                  <a:lnTo>
                    <a:pt x="108130" y="642850"/>
                  </a:lnTo>
                  <a:lnTo>
                    <a:pt x="88981" y="649142"/>
                  </a:lnTo>
                  <a:lnTo>
                    <a:pt x="78150" y="660113"/>
                  </a:lnTo>
                  <a:lnTo>
                    <a:pt x="77090" y="673514"/>
                  </a:lnTo>
                  <a:lnTo>
                    <a:pt x="85357" y="687687"/>
                  </a:lnTo>
                  <a:lnTo>
                    <a:pt x="102509" y="700973"/>
                  </a:lnTo>
                  <a:lnTo>
                    <a:pt x="125499" y="710825"/>
                  </a:lnTo>
                  <a:lnTo>
                    <a:pt x="150110" y="715530"/>
                  </a:lnTo>
                  <a:lnTo>
                    <a:pt x="173394" y="714867"/>
                  </a:lnTo>
                  <a:lnTo>
                    <a:pt x="192402" y="708617"/>
                  </a:lnTo>
                  <a:lnTo>
                    <a:pt x="203236" y="697638"/>
                  </a:lnTo>
                  <a:lnTo>
                    <a:pt x="204330" y="684225"/>
                  </a:lnTo>
                  <a:lnTo>
                    <a:pt x="196158" y="670026"/>
                  </a:lnTo>
                  <a:lnTo>
                    <a:pt x="179198" y="656692"/>
                  </a:lnTo>
                  <a:lnTo>
                    <a:pt x="156062" y="646880"/>
                  </a:lnTo>
                  <a:lnTo>
                    <a:pt x="131431" y="642182"/>
                  </a:lnTo>
                  <a:close/>
                </a:path>
                <a:path w="2223134" h="1499870">
                  <a:moveTo>
                    <a:pt x="419201" y="1153399"/>
                  </a:moveTo>
                  <a:lnTo>
                    <a:pt x="153524" y="1306651"/>
                  </a:lnTo>
                  <a:lnTo>
                    <a:pt x="487681" y="1499566"/>
                  </a:lnTo>
                  <a:lnTo>
                    <a:pt x="670220" y="1394271"/>
                  </a:lnTo>
                  <a:lnTo>
                    <a:pt x="419201" y="1153399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22874" y="7550884"/>
              <a:ext cx="2223135" cy="1499870"/>
            </a:xfrm>
            <a:custGeom>
              <a:avLst/>
              <a:gdLst/>
              <a:ahLst/>
              <a:cxnLst/>
              <a:rect l="l" t="t" r="r" b="b"/>
              <a:pathLst>
                <a:path w="2223134" h="1499870">
                  <a:moveTo>
                    <a:pt x="1850163" y="926338"/>
                  </a:moveTo>
                  <a:lnTo>
                    <a:pt x="1731465" y="994964"/>
                  </a:lnTo>
                  <a:lnTo>
                    <a:pt x="2011488" y="1096594"/>
                  </a:lnTo>
                  <a:lnTo>
                    <a:pt x="2115778" y="1162456"/>
                  </a:lnTo>
                  <a:lnTo>
                    <a:pt x="2222518" y="1100783"/>
                  </a:lnTo>
                  <a:lnTo>
                    <a:pt x="2072041" y="1005529"/>
                  </a:lnTo>
                  <a:lnTo>
                    <a:pt x="1850163" y="926338"/>
                  </a:lnTo>
                  <a:close/>
                </a:path>
                <a:path w="2223134" h="1499870">
                  <a:moveTo>
                    <a:pt x="435012" y="0"/>
                  </a:moveTo>
                  <a:lnTo>
                    <a:pt x="0" y="251259"/>
                  </a:lnTo>
                  <a:lnTo>
                    <a:pt x="237950" y="375590"/>
                  </a:lnTo>
                  <a:lnTo>
                    <a:pt x="334534" y="447138"/>
                  </a:lnTo>
                  <a:lnTo>
                    <a:pt x="759777" y="201721"/>
                  </a:lnTo>
                  <a:lnTo>
                    <a:pt x="612578" y="92824"/>
                  </a:lnTo>
                  <a:lnTo>
                    <a:pt x="435012" y="0"/>
                  </a:lnTo>
                  <a:close/>
                </a:path>
                <a:path w="2223134" h="1499870">
                  <a:moveTo>
                    <a:pt x="131431" y="642182"/>
                  </a:moveTo>
                  <a:lnTo>
                    <a:pt x="108130" y="642850"/>
                  </a:lnTo>
                  <a:lnTo>
                    <a:pt x="88981" y="649142"/>
                  </a:lnTo>
                  <a:lnTo>
                    <a:pt x="78150" y="660113"/>
                  </a:lnTo>
                  <a:lnTo>
                    <a:pt x="77090" y="673514"/>
                  </a:lnTo>
                  <a:lnTo>
                    <a:pt x="85357" y="687687"/>
                  </a:lnTo>
                  <a:lnTo>
                    <a:pt x="102509" y="700973"/>
                  </a:lnTo>
                  <a:lnTo>
                    <a:pt x="125499" y="710825"/>
                  </a:lnTo>
                  <a:lnTo>
                    <a:pt x="150110" y="715530"/>
                  </a:lnTo>
                  <a:lnTo>
                    <a:pt x="173394" y="714867"/>
                  </a:lnTo>
                  <a:lnTo>
                    <a:pt x="192402" y="708617"/>
                  </a:lnTo>
                  <a:lnTo>
                    <a:pt x="203236" y="697638"/>
                  </a:lnTo>
                  <a:lnTo>
                    <a:pt x="204330" y="684225"/>
                  </a:lnTo>
                  <a:lnTo>
                    <a:pt x="196158" y="670026"/>
                  </a:lnTo>
                  <a:lnTo>
                    <a:pt x="179198" y="656692"/>
                  </a:lnTo>
                  <a:lnTo>
                    <a:pt x="156062" y="646880"/>
                  </a:lnTo>
                  <a:lnTo>
                    <a:pt x="131431" y="642182"/>
                  </a:lnTo>
                  <a:close/>
                </a:path>
                <a:path w="2223134" h="1499870">
                  <a:moveTo>
                    <a:pt x="419201" y="1153399"/>
                  </a:moveTo>
                  <a:lnTo>
                    <a:pt x="153524" y="1306651"/>
                  </a:lnTo>
                  <a:lnTo>
                    <a:pt x="487681" y="1499566"/>
                  </a:lnTo>
                  <a:lnTo>
                    <a:pt x="670220" y="1394271"/>
                  </a:lnTo>
                  <a:lnTo>
                    <a:pt x="419201" y="1153399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0913" y="7284167"/>
              <a:ext cx="1831339" cy="1420495"/>
            </a:xfrm>
            <a:custGeom>
              <a:avLst/>
              <a:gdLst/>
              <a:ahLst/>
              <a:cxnLst/>
              <a:rect l="l" t="t" r="r" b="b"/>
              <a:pathLst>
                <a:path w="1831339" h="1420495">
                  <a:moveTo>
                    <a:pt x="1830743" y="1215275"/>
                  </a:moveTo>
                  <a:lnTo>
                    <a:pt x="1828317" y="1208062"/>
                  </a:lnTo>
                  <a:lnTo>
                    <a:pt x="1821014" y="1201712"/>
                  </a:lnTo>
                  <a:lnTo>
                    <a:pt x="1810029" y="1197495"/>
                  </a:lnTo>
                  <a:lnTo>
                    <a:pt x="1797532" y="1196086"/>
                  </a:lnTo>
                  <a:lnTo>
                    <a:pt x="1785035" y="1197495"/>
                  </a:lnTo>
                  <a:lnTo>
                    <a:pt x="1774050" y="1201712"/>
                  </a:lnTo>
                  <a:lnTo>
                    <a:pt x="1766747" y="1208062"/>
                  </a:lnTo>
                  <a:lnTo>
                    <a:pt x="1764322" y="1215275"/>
                  </a:lnTo>
                  <a:lnTo>
                    <a:pt x="1766747" y="1222489"/>
                  </a:lnTo>
                  <a:lnTo>
                    <a:pt x="1768386" y="1223924"/>
                  </a:lnTo>
                  <a:lnTo>
                    <a:pt x="1448511" y="1406029"/>
                  </a:lnTo>
                  <a:lnTo>
                    <a:pt x="818540" y="1185379"/>
                  </a:lnTo>
                  <a:lnTo>
                    <a:pt x="590143" y="1103058"/>
                  </a:lnTo>
                  <a:lnTo>
                    <a:pt x="460273" y="981481"/>
                  </a:lnTo>
                  <a:lnTo>
                    <a:pt x="463054" y="954747"/>
                  </a:lnTo>
                  <a:lnTo>
                    <a:pt x="452602" y="925347"/>
                  </a:lnTo>
                  <a:lnTo>
                    <a:pt x="436270" y="898347"/>
                  </a:lnTo>
                  <a:lnTo>
                    <a:pt x="421398" y="878789"/>
                  </a:lnTo>
                  <a:lnTo>
                    <a:pt x="526669" y="816686"/>
                  </a:lnTo>
                  <a:lnTo>
                    <a:pt x="527939" y="814603"/>
                  </a:lnTo>
                  <a:lnTo>
                    <a:pt x="528154" y="809942"/>
                  </a:lnTo>
                  <a:lnTo>
                    <a:pt x="527100" y="807720"/>
                  </a:lnTo>
                  <a:lnTo>
                    <a:pt x="332955" y="666216"/>
                  </a:lnTo>
                  <a:lnTo>
                    <a:pt x="21196" y="500418"/>
                  </a:lnTo>
                  <a:lnTo>
                    <a:pt x="571830" y="185140"/>
                  </a:lnTo>
                  <a:lnTo>
                    <a:pt x="573163" y="182803"/>
                  </a:lnTo>
                  <a:lnTo>
                    <a:pt x="573062" y="177761"/>
                  </a:lnTo>
                  <a:lnTo>
                    <a:pt x="571639" y="175463"/>
                  </a:lnTo>
                  <a:lnTo>
                    <a:pt x="288099" y="27114"/>
                  </a:lnTo>
                  <a:lnTo>
                    <a:pt x="288912" y="26403"/>
                  </a:lnTo>
                  <a:lnTo>
                    <a:pt x="291338" y="19189"/>
                  </a:lnTo>
                  <a:lnTo>
                    <a:pt x="288912" y="11963"/>
                  </a:lnTo>
                  <a:lnTo>
                    <a:pt x="281609" y="5626"/>
                  </a:lnTo>
                  <a:lnTo>
                    <a:pt x="270624" y="1409"/>
                  </a:lnTo>
                  <a:lnTo>
                    <a:pt x="258114" y="0"/>
                  </a:lnTo>
                  <a:lnTo>
                    <a:pt x="245618" y="1409"/>
                  </a:lnTo>
                  <a:lnTo>
                    <a:pt x="234632" y="5626"/>
                  </a:lnTo>
                  <a:lnTo>
                    <a:pt x="227342" y="11963"/>
                  </a:lnTo>
                  <a:lnTo>
                    <a:pt x="224904" y="19189"/>
                  </a:lnTo>
                  <a:lnTo>
                    <a:pt x="227342" y="26403"/>
                  </a:lnTo>
                  <a:lnTo>
                    <a:pt x="234632" y="32753"/>
                  </a:lnTo>
                  <a:lnTo>
                    <a:pt x="245618" y="36957"/>
                  </a:lnTo>
                  <a:lnTo>
                    <a:pt x="258114" y="38366"/>
                  </a:lnTo>
                  <a:lnTo>
                    <a:pt x="270624" y="36957"/>
                  </a:lnTo>
                  <a:lnTo>
                    <a:pt x="274421" y="35509"/>
                  </a:lnTo>
                  <a:lnTo>
                    <a:pt x="551853" y="180695"/>
                  </a:lnTo>
                  <a:lnTo>
                    <a:pt x="1333" y="495896"/>
                  </a:lnTo>
                  <a:lnTo>
                    <a:pt x="0" y="498233"/>
                  </a:lnTo>
                  <a:lnTo>
                    <a:pt x="76" y="503250"/>
                  </a:lnTo>
                  <a:lnTo>
                    <a:pt x="1460" y="505548"/>
                  </a:lnTo>
                  <a:lnTo>
                    <a:pt x="325678" y="677875"/>
                  </a:lnTo>
                  <a:lnTo>
                    <a:pt x="508609" y="811326"/>
                  </a:lnTo>
                  <a:lnTo>
                    <a:pt x="405536" y="872121"/>
                  </a:lnTo>
                  <a:lnTo>
                    <a:pt x="404304" y="873912"/>
                  </a:lnTo>
                  <a:lnTo>
                    <a:pt x="403669" y="877976"/>
                  </a:lnTo>
                  <a:lnTo>
                    <a:pt x="404291" y="880071"/>
                  </a:lnTo>
                  <a:lnTo>
                    <a:pt x="405663" y="881595"/>
                  </a:lnTo>
                  <a:lnTo>
                    <a:pt x="421144" y="901179"/>
                  </a:lnTo>
                  <a:lnTo>
                    <a:pt x="438340" y="928370"/>
                  </a:lnTo>
                  <a:lnTo>
                    <a:pt x="449262" y="956386"/>
                  </a:lnTo>
                  <a:lnTo>
                    <a:pt x="445973" y="978420"/>
                  </a:lnTo>
                  <a:lnTo>
                    <a:pt x="443801" y="981240"/>
                  </a:lnTo>
                  <a:lnTo>
                    <a:pt x="444106" y="985253"/>
                  </a:lnTo>
                  <a:lnTo>
                    <a:pt x="581736" y="1114082"/>
                  </a:lnTo>
                  <a:lnTo>
                    <a:pt x="813904" y="1198359"/>
                  </a:lnTo>
                  <a:lnTo>
                    <a:pt x="1447660" y="1420317"/>
                  </a:lnTo>
                  <a:lnTo>
                    <a:pt x="1449197" y="1420469"/>
                  </a:lnTo>
                  <a:lnTo>
                    <a:pt x="1450378" y="1420469"/>
                  </a:lnTo>
                  <a:lnTo>
                    <a:pt x="1451571" y="1420152"/>
                  </a:lnTo>
                  <a:lnTo>
                    <a:pt x="1782178" y="1231963"/>
                  </a:lnTo>
                  <a:lnTo>
                    <a:pt x="1785035" y="1233055"/>
                  </a:lnTo>
                  <a:lnTo>
                    <a:pt x="1797532" y="1234452"/>
                  </a:lnTo>
                  <a:lnTo>
                    <a:pt x="1810029" y="1233055"/>
                  </a:lnTo>
                  <a:lnTo>
                    <a:pt x="1821014" y="1228839"/>
                  </a:lnTo>
                  <a:lnTo>
                    <a:pt x="1828317" y="1222489"/>
                  </a:lnTo>
                  <a:lnTo>
                    <a:pt x="1830743" y="1215275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26381" y="6972420"/>
              <a:ext cx="1718310" cy="1491615"/>
            </a:xfrm>
            <a:custGeom>
              <a:avLst/>
              <a:gdLst/>
              <a:ahLst/>
              <a:cxnLst/>
              <a:rect l="l" t="t" r="r" b="b"/>
              <a:pathLst>
                <a:path w="1718310" h="1491615">
                  <a:moveTo>
                    <a:pt x="172377" y="67360"/>
                  </a:moveTo>
                  <a:lnTo>
                    <a:pt x="169519" y="51600"/>
                  </a:lnTo>
                  <a:lnTo>
                    <a:pt x="165608" y="29984"/>
                  </a:lnTo>
                  <a:lnTo>
                    <a:pt x="147129" y="6921"/>
                  </a:lnTo>
                  <a:lnTo>
                    <a:pt x="131914" y="3086"/>
                  </a:lnTo>
                  <a:lnTo>
                    <a:pt x="131914" y="84150"/>
                  </a:lnTo>
                  <a:lnTo>
                    <a:pt x="128320" y="106781"/>
                  </a:lnTo>
                  <a:lnTo>
                    <a:pt x="118529" y="129235"/>
                  </a:lnTo>
                  <a:lnTo>
                    <a:pt x="103987" y="148945"/>
                  </a:lnTo>
                  <a:lnTo>
                    <a:pt x="86169" y="163372"/>
                  </a:lnTo>
                  <a:lnTo>
                    <a:pt x="68364" y="169506"/>
                  </a:lnTo>
                  <a:lnTo>
                    <a:pt x="53822" y="166585"/>
                  </a:lnTo>
                  <a:lnTo>
                    <a:pt x="44018" y="155448"/>
                  </a:lnTo>
                  <a:lnTo>
                    <a:pt x="40424" y="136969"/>
                  </a:lnTo>
                  <a:lnTo>
                    <a:pt x="44018" y="114325"/>
                  </a:lnTo>
                  <a:lnTo>
                    <a:pt x="53822" y="91871"/>
                  </a:lnTo>
                  <a:lnTo>
                    <a:pt x="68364" y="72161"/>
                  </a:lnTo>
                  <a:lnTo>
                    <a:pt x="86169" y="57734"/>
                  </a:lnTo>
                  <a:lnTo>
                    <a:pt x="103974" y="51600"/>
                  </a:lnTo>
                  <a:lnTo>
                    <a:pt x="118516" y="54533"/>
                  </a:lnTo>
                  <a:lnTo>
                    <a:pt x="128320" y="65659"/>
                  </a:lnTo>
                  <a:lnTo>
                    <a:pt x="131914" y="84150"/>
                  </a:lnTo>
                  <a:lnTo>
                    <a:pt x="131914" y="3086"/>
                  </a:lnTo>
                  <a:lnTo>
                    <a:pt x="86182" y="11036"/>
                  </a:lnTo>
                  <a:lnTo>
                    <a:pt x="52641" y="38735"/>
                  </a:lnTo>
                  <a:lnTo>
                    <a:pt x="25247" y="77292"/>
                  </a:lnTo>
                  <a:lnTo>
                    <a:pt x="6769" y="121678"/>
                  </a:lnTo>
                  <a:lnTo>
                    <a:pt x="50" y="166585"/>
                  </a:lnTo>
                  <a:lnTo>
                    <a:pt x="0" y="180213"/>
                  </a:lnTo>
                  <a:lnTo>
                    <a:pt x="8356" y="214833"/>
                  </a:lnTo>
                  <a:lnTo>
                    <a:pt x="28498" y="248589"/>
                  </a:lnTo>
                  <a:lnTo>
                    <a:pt x="53035" y="277952"/>
                  </a:lnTo>
                  <a:lnTo>
                    <a:pt x="74612" y="299377"/>
                  </a:lnTo>
                  <a:lnTo>
                    <a:pt x="80340" y="304660"/>
                  </a:lnTo>
                  <a:lnTo>
                    <a:pt x="89509" y="302983"/>
                  </a:lnTo>
                  <a:lnTo>
                    <a:pt x="92938" y="295973"/>
                  </a:lnTo>
                  <a:lnTo>
                    <a:pt x="109004" y="262293"/>
                  </a:lnTo>
                  <a:lnTo>
                    <a:pt x="129679" y="216217"/>
                  </a:lnTo>
                  <a:lnTo>
                    <a:pt x="148628" y="169506"/>
                  </a:lnTo>
                  <a:lnTo>
                    <a:pt x="150266" y="165468"/>
                  </a:lnTo>
                  <a:lnTo>
                    <a:pt x="166065" y="117729"/>
                  </a:lnTo>
                  <a:lnTo>
                    <a:pt x="172377" y="80695"/>
                  </a:lnTo>
                  <a:lnTo>
                    <a:pt x="172377" y="67360"/>
                  </a:lnTo>
                  <a:close/>
                </a:path>
                <a:path w="1718310" h="1491615">
                  <a:moveTo>
                    <a:pt x="1718259" y="1253832"/>
                  </a:moveTo>
                  <a:lnTo>
                    <a:pt x="1715401" y="1238072"/>
                  </a:lnTo>
                  <a:lnTo>
                    <a:pt x="1711477" y="1216444"/>
                  </a:lnTo>
                  <a:lnTo>
                    <a:pt x="1693011" y="1193393"/>
                  </a:lnTo>
                  <a:lnTo>
                    <a:pt x="1677797" y="1189558"/>
                  </a:lnTo>
                  <a:lnTo>
                    <a:pt x="1677797" y="1270609"/>
                  </a:lnTo>
                  <a:lnTo>
                    <a:pt x="1674202" y="1293241"/>
                  </a:lnTo>
                  <a:lnTo>
                    <a:pt x="1664398" y="1315694"/>
                  </a:lnTo>
                  <a:lnTo>
                    <a:pt x="1649857" y="1335405"/>
                  </a:lnTo>
                  <a:lnTo>
                    <a:pt x="1632051" y="1349844"/>
                  </a:lnTo>
                  <a:lnTo>
                    <a:pt x="1614233" y="1355979"/>
                  </a:lnTo>
                  <a:lnTo>
                    <a:pt x="1599704" y="1353045"/>
                  </a:lnTo>
                  <a:lnTo>
                    <a:pt x="1589900" y="1341920"/>
                  </a:lnTo>
                  <a:lnTo>
                    <a:pt x="1586293" y="1323441"/>
                  </a:lnTo>
                  <a:lnTo>
                    <a:pt x="1589900" y="1300797"/>
                  </a:lnTo>
                  <a:lnTo>
                    <a:pt x="1599704" y="1278343"/>
                  </a:lnTo>
                  <a:lnTo>
                    <a:pt x="1614233" y="1258633"/>
                  </a:lnTo>
                  <a:lnTo>
                    <a:pt x="1632051" y="1244206"/>
                  </a:lnTo>
                  <a:lnTo>
                    <a:pt x="1649857" y="1238072"/>
                  </a:lnTo>
                  <a:lnTo>
                    <a:pt x="1664398" y="1240993"/>
                  </a:lnTo>
                  <a:lnTo>
                    <a:pt x="1674202" y="1252131"/>
                  </a:lnTo>
                  <a:lnTo>
                    <a:pt x="1677797" y="1270609"/>
                  </a:lnTo>
                  <a:lnTo>
                    <a:pt x="1677797" y="1189558"/>
                  </a:lnTo>
                  <a:lnTo>
                    <a:pt x="1632051" y="1197508"/>
                  </a:lnTo>
                  <a:lnTo>
                    <a:pt x="1598510" y="1225207"/>
                  </a:lnTo>
                  <a:lnTo>
                    <a:pt x="1571117" y="1263764"/>
                  </a:lnTo>
                  <a:lnTo>
                    <a:pt x="1552651" y="1308150"/>
                  </a:lnTo>
                  <a:lnTo>
                    <a:pt x="1545920" y="1353045"/>
                  </a:lnTo>
                  <a:lnTo>
                    <a:pt x="1545869" y="1366685"/>
                  </a:lnTo>
                  <a:lnTo>
                    <a:pt x="1554226" y="1401292"/>
                  </a:lnTo>
                  <a:lnTo>
                    <a:pt x="1574368" y="1435061"/>
                  </a:lnTo>
                  <a:lnTo>
                    <a:pt x="1598917" y="1464424"/>
                  </a:lnTo>
                  <a:lnTo>
                    <a:pt x="1620481" y="1485849"/>
                  </a:lnTo>
                  <a:lnTo>
                    <a:pt x="1626209" y="1491132"/>
                  </a:lnTo>
                  <a:lnTo>
                    <a:pt x="1635391" y="1489443"/>
                  </a:lnTo>
                  <a:lnTo>
                    <a:pt x="1638808" y="1482432"/>
                  </a:lnTo>
                  <a:lnTo>
                    <a:pt x="1654873" y="1448752"/>
                  </a:lnTo>
                  <a:lnTo>
                    <a:pt x="1675549" y="1402689"/>
                  </a:lnTo>
                  <a:lnTo>
                    <a:pt x="1694497" y="1355979"/>
                  </a:lnTo>
                  <a:lnTo>
                    <a:pt x="1696135" y="1351940"/>
                  </a:lnTo>
                  <a:lnTo>
                    <a:pt x="1711934" y="1304201"/>
                  </a:lnTo>
                  <a:lnTo>
                    <a:pt x="1718259" y="1267167"/>
                  </a:lnTo>
                  <a:lnTo>
                    <a:pt x="1718259" y="1253832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86764" y="3827144"/>
              <a:ext cx="1036319" cy="577215"/>
            </a:xfrm>
            <a:custGeom>
              <a:avLst/>
              <a:gdLst/>
              <a:ahLst/>
              <a:cxnLst/>
              <a:rect l="l" t="t" r="r" b="b"/>
              <a:pathLst>
                <a:path w="1036320" h="577214">
                  <a:moveTo>
                    <a:pt x="517943" y="326230"/>
                  </a:moveTo>
                  <a:lnTo>
                    <a:pt x="467051" y="331145"/>
                  </a:lnTo>
                  <a:lnTo>
                    <a:pt x="419283" y="345344"/>
                  </a:lnTo>
                  <a:lnTo>
                    <a:pt x="375678" y="368005"/>
                  </a:lnTo>
                  <a:lnTo>
                    <a:pt x="337247" y="398345"/>
                  </a:lnTo>
                  <a:lnTo>
                    <a:pt x="305118" y="435438"/>
                  </a:lnTo>
                  <a:lnTo>
                    <a:pt x="280239" y="478570"/>
                  </a:lnTo>
                  <a:lnTo>
                    <a:pt x="263679" y="526884"/>
                  </a:lnTo>
                  <a:lnTo>
                    <a:pt x="263124" y="543081"/>
                  </a:lnTo>
                  <a:lnTo>
                    <a:pt x="268632" y="557727"/>
                  </a:lnTo>
                  <a:lnTo>
                    <a:pt x="279228" y="569242"/>
                  </a:lnTo>
                  <a:lnTo>
                    <a:pt x="293940" y="576045"/>
                  </a:lnTo>
                  <a:lnTo>
                    <a:pt x="297113" y="576799"/>
                  </a:lnTo>
                  <a:lnTo>
                    <a:pt x="300306" y="577155"/>
                  </a:lnTo>
                  <a:lnTo>
                    <a:pt x="303426" y="577155"/>
                  </a:lnTo>
                  <a:lnTo>
                    <a:pt x="337617" y="558597"/>
                  </a:lnTo>
                  <a:lnTo>
                    <a:pt x="360683" y="500254"/>
                  </a:lnTo>
                  <a:lnTo>
                    <a:pt x="388916" y="462157"/>
                  </a:lnTo>
                  <a:lnTo>
                    <a:pt x="425843" y="433030"/>
                  </a:lnTo>
                  <a:lnTo>
                    <a:pt x="469506" y="414419"/>
                  </a:lnTo>
                  <a:lnTo>
                    <a:pt x="517943" y="407872"/>
                  </a:lnTo>
                  <a:lnTo>
                    <a:pt x="706877" y="407872"/>
                  </a:lnTo>
                  <a:lnTo>
                    <a:pt x="698594" y="398308"/>
                  </a:lnTo>
                  <a:lnTo>
                    <a:pt x="660196" y="368004"/>
                  </a:lnTo>
                  <a:lnTo>
                    <a:pt x="616596" y="345343"/>
                  </a:lnTo>
                  <a:lnTo>
                    <a:pt x="568832" y="331145"/>
                  </a:lnTo>
                  <a:lnTo>
                    <a:pt x="517943" y="326230"/>
                  </a:lnTo>
                  <a:close/>
                </a:path>
                <a:path w="1036320" h="577214">
                  <a:moveTo>
                    <a:pt x="706877" y="407872"/>
                  </a:moveTo>
                  <a:lnTo>
                    <a:pt x="517943" y="407872"/>
                  </a:lnTo>
                  <a:lnTo>
                    <a:pt x="566372" y="414419"/>
                  </a:lnTo>
                  <a:lnTo>
                    <a:pt x="610030" y="433031"/>
                  </a:lnTo>
                  <a:lnTo>
                    <a:pt x="646956" y="462160"/>
                  </a:lnTo>
                  <a:lnTo>
                    <a:pt x="675189" y="500260"/>
                  </a:lnTo>
                  <a:lnTo>
                    <a:pt x="692770" y="545784"/>
                  </a:lnTo>
                  <a:lnTo>
                    <a:pt x="699565" y="560488"/>
                  </a:lnTo>
                  <a:lnTo>
                    <a:pt x="711075" y="571089"/>
                  </a:lnTo>
                  <a:lnTo>
                    <a:pt x="725721" y="576598"/>
                  </a:lnTo>
                  <a:lnTo>
                    <a:pt x="741926" y="576034"/>
                  </a:lnTo>
                  <a:lnTo>
                    <a:pt x="756639" y="569238"/>
                  </a:lnTo>
                  <a:lnTo>
                    <a:pt x="767238" y="557725"/>
                  </a:lnTo>
                  <a:lnTo>
                    <a:pt x="772746" y="543076"/>
                  </a:lnTo>
                  <a:lnTo>
                    <a:pt x="772187" y="526874"/>
                  </a:lnTo>
                  <a:lnTo>
                    <a:pt x="755628" y="478563"/>
                  </a:lnTo>
                  <a:lnTo>
                    <a:pt x="730751" y="435434"/>
                  </a:lnTo>
                  <a:lnTo>
                    <a:pt x="706877" y="407872"/>
                  </a:lnTo>
                  <a:close/>
                </a:path>
                <a:path w="1036320" h="577214">
                  <a:moveTo>
                    <a:pt x="767966" y="240819"/>
                  </a:moveTo>
                  <a:lnTo>
                    <a:pt x="517943" y="240819"/>
                  </a:lnTo>
                  <a:lnTo>
                    <a:pt x="567819" y="244453"/>
                  </a:lnTo>
                  <a:lnTo>
                    <a:pt x="616000" y="255074"/>
                  </a:lnTo>
                  <a:lnTo>
                    <a:pt x="661832" y="272265"/>
                  </a:lnTo>
                  <a:lnTo>
                    <a:pt x="704659" y="295606"/>
                  </a:lnTo>
                  <a:lnTo>
                    <a:pt x="743826" y="324679"/>
                  </a:lnTo>
                  <a:lnTo>
                    <a:pt x="778678" y="359064"/>
                  </a:lnTo>
                  <a:lnTo>
                    <a:pt x="808559" y="398345"/>
                  </a:lnTo>
                  <a:lnTo>
                    <a:pt x="832813" y="442101"/>
                  </a:lnTo>
                  <a:lnTo>
                    <a:pt x="839349" y="452092"/>
                  </a:lnTo>
                  <a:lnTo>
                    <a:pt x="848155" y="459535"/>
                  </a:lnTo>
                  <a:lnTo>
                    <a:pt x="858557" y="464182"/>
                  </a:lnTo>
                  <a:lnTo>
                    <a:pt x="869880" y="465786"/>
                  </a:lnTo>
                  <a:lnTo>
                    <a:pt x="875618" y="465786"/>
                  </a:lnTo>
                  <a:lnTo>
                    <a:pt x="908175" y="439027"/>
                  </a:lnTo>
                  <a:lnTo>
                    <a:pt x="910666" y="423576"/>
                  </a:lnTo>
                  <a:lnTo>
                    <a:pt x="906905" y="407809"/>
                  </a:lnTo>
                  <a:lnTo>
                    <a:pt x="883515" y="364144"/>
                  </a:lnTo>
                  <a:lnTo>
                    <a:pt x="855573" y="323951"/>
                  </a:lnTo>
                  <a:lnTo>
                    <a:pt x="823495" y="287495"/>
                  </a:lnTo>
                  <a:lnTo>
                    <a:pt x="787696" y="255041"/>
                  </a:lnTo>
                  <a:lnTo>
                    <a:pt x="767966" y="240819"/>
                  </a:lnTo>
                  <a:close/>
                </a:path>
                <a:path w="1036320" h="577214">
                  <a:moveTo>
                    <a:pt x="517943" y="159178"/>
                  </a:moveTo>
                  <a:lnTo>
                    <a:pt x="468509" y="162061"/>
                  </a:lnTo>
                  <a:lnTo>
                    <a:pt x="420311" y="170535"/>
                  </a:lnTo>
                  <a:lnTo>
                    <a:pt x="373765" y="184335"/>
                  </a:lnTo>
                  <a:lnTo>
                    <a:pt x="329283" y="203196"/>
                  </a:lnTo>
                  <a:lnTo>
                    <a:pt x="287282" y="226853"/>
                  </a:lnTo>
                  <a:lnTo>
                    <a:pt x="248137" y="255074"/>
                  </a:lnTo>
                  <a:lnTo>
                    <a:pt x="212375" y="287495"/>
                  </a:lnTo>
                  <a:lnTo>
                    <a:pt x="180298" y="323951"/>
                  </a:lnTo>
                  <a:lnTo>
                    <a:pt x="152359" y="364144"/>
                  </a:lnTo>
                  <a:lnTo>
                    <a:pt x="128971" y="407809"/>
                  </a:lnTo>
                  <a:lnTo>
                    <a:pt x="125205" y="423576"/>
                  </a:lnTo>
                  <a:lnTo>
                    <a:pt x="127692" y="439027"/>
                  </a:lnTo>
                  <a:lnTo>
                    <a:pt x="135793" y="452417"/>
                  </a:lnTo>
                  <a:lnTo>
                    <a:pt x="148866" y="462006"/>
                  </a:lnTo>
                  <a:lnTo>
                    <a:pt x="164633" y="465768"/>
                  </a:lnTo>
                  <a:lnTo>
                    <a:pt x="180082" y="463280"/>
                  </a:lnTo>
                  <a:lnTo>
                    <a:pt x="193470" y="455179"/>
                  </a:lnTo>
                  <a:lnTo>
                    <a:pt x="203053" y="442101"/>
                  </a:lnTo>
                  <a:lnTo>
                    <a:pt x="227339" y="398308"/>
                  </a:lnTo>
                  <a:lnTo>
                    <a:pt x="257194" y="359064"/>
                  </a:lnTo>
                  <a:lnTo>
                    <a:pt x="292048" y="324679"/>
                  </a:lnTo>
                  <a:lnTo>
                    <a:pt x="331217" y="295606"/>
                  </a:lnTo>
                  <a:lnTo>
                    <a:pt x="374047" y="272265"/>
                  </a:lnTo>
                  <a:lnTo>
                    <a:pt x="419881" y="255074"/>
                  </a:lnTo>
                  <a:lnTo>
                    <a:pt x="468065" y="244453"/>
                  </a:lnTo>
                  <a:lnTo>
                    <a:pt x="517943" y="240819"/>
                  </a:lnTo>
                  <a:lnTo>
                    <a:pt x="767966" y="240819"/>
                  </a:lnTo>
                  <a:lnTo>
                    <a:pt x="748588" y="226853"/>
                  </a:lnTo>
                  <a:lnTo>
                    <a:pt x="706588" y="203196"/>
                  </a:lnTo>
                  <a:lnTo>
                    <a:pt x="662109" y="184335"/>
                  </a:lnTo>
                  <a:lnTo>
                    <a:pt x="615566" y="170535"/>
                  </a:lnTo>
                  <a:lnTo>
                    <a:pt x="567372" y="162061"/>
                  </a:lnTo>
                  <a:lnTo>
                    <a:pt x="517943" y="159178"/>
                  </a:lnTo>
                  <a:close/>
                </a:path>
                <a:path w="1036320" h="577214">
                  <a:moveTo>
                    <a:pt x="517943" y="0"/>
                  </a:moveTo>
                  <a:lnTo>
                    <a:pt x="469226" y="2025"/>
                  </a:lnTo>
                  <a:lnTo>
                    <a:pt x="421283" y="8021"/>
                  </a:lnTo>
                  <a:lnTo>
                    <a:pt x="374325" y="17863"/>
                  </a:lnTo>
                  <a:lnTo>
                    <a:pt x="328561" y="31429"/>
                  </a:lnTo>
                  <a:lnTo>
                    <a:pt x="284199" y="48597"/>
                  </a:lnTo>
                  <a:lnTo>
                    <a:pt x="241451" y="69242"/>
                  </a:lnTo>
                  <a:lnTo>
                    <a:pt x="200525" y="93243"/>
                  </a:lnTo>
                  <a:lnTo>
                    <a:pt x="161630" y="120476"/>
                  </a:lnTo>
                  <a:lnTo>
                    <a:pt x="124977" y="150819"/>
                  </a:lnTo>
                  <a:lnTo>
                    <a:pt x="90774" y="184148"/>
                  </a:lnTo>
                  <a:lnTo>
                    <a:pt x="59232" y="220342"/>
                  </a:lnTo>
                  <a:lnTo>
                    <a:pt x="30558" y="259276"/>
                  </a:lnTo>
                  <a:lnTo>
                    <a:pt x="4964" y="300828"/>
                  </a:lnTo>
                  <a:lnTo>
                    <a:pt x="0" y="316260"/>
                  </a:lnTo>
                  <a:lnTo>
                    <a:pt x="1292" y="331855"/>
                  </a:lnTo>
                  <a:lnTo>
                    <a:pt x="8336" y="345825"/>
                  </a:lnTo>
                  <a:lnTo>
                    <a:pt x="20629" y="356387"/>
                  </a:lnTo>
                  <a:lnTo>
                    <a:pt x="26953" y="359926"/>
                  </a:lnTo>
                  <a:lnTo>
                    <a:pt x="33780" y="361601"/>
                  </a:lnTo>
                  <a:lnTo>
                    <a:pt x="40544" y="361601"/>
                  </a:lnTo>
                  <a:lnTo>
                    <a:pt x="76198" y="340722"/>
                  </a:lnTo>
                  <a:lnTo>
                    <a:pt x="102536" y="298668"/>
                  </a:lnTo>
                  <a:lnTo>
                    <a:pt x="132532" y="259791"/>
                  </a:lnTo>
                  <a:lnTo>
                    <a:pt x="165887" y="224264"/>
                  </a:lnTo>
                  <a:lnTo>
                    <a:pt x="202303" y="192263"/>
                  </a:lnTo>
                  <a:lnTo>
                    <a:pt x="241484" y="163962"/>
                  </a:lnTo>
                  <a:lnTo>
                    <a:pt x="283131" y="139536"/>
                  </a:lnTo>
                  <a:lnTo>
                    <a:pt x="326947" y="119160"/>
                  </a:lnTo>
                  <a:lnTo>
                    <a:pt x="372634" y="103007"/>
                  </a:lnTo>
                  <a:lnTo>
                    <a:pt x="419894" y="91254"/>
                  </a:lnTo>
                  <a:lnTo>
                    <a:pt x="468430" y="84073"/>
                  </a:lnTo>
                  <a:lnTo>
                    <a:pt x="517943" y="81641"/>
                  </a:lnTo>
                  <a:lnTo>
                    <a:pt x="815564" y="81641"/>
                  </a:lnTo>
                  <a:lnTo>
                    <a:pt x="794422" y="69242"/>
                  </a:lnTo>
                  <a:lnTo>
                    <a:pt x="751676" y="48597"/>
                  </a:lnTo>
                  <a:lnTo>
                    <a:pt x="707317" y="31429"/>
                  </a:lnTo>
                  <a:lnTo>
                    <a:pt x="661555" y="17863"/>
                  </a:lnTo>
                  <a:lnTo>
                    <a:pt x="614599" y="8021"/>
                  </a:lnTo>
                  <a:lnTo>
                    <a:pt x="566659" y="2025"/>
                  </a:lnTo>
                  <a:lnTo>
                    <a:pt x="517943" y="0"/>
                  </a:lnTo>
                  <a:close/>
                </a:path>
                <a:path w="1036320" h="577214">
                  <a:moveTo>
                    <a:pt x="815564" y="81641"/>
                  </a:moveTo>
                  <a:lnTo>
                    <a:pt x="517943" y="81641"/>
                  </a:lnTo>
                  <a:lnTo>
                    <a:pt x="567452" y="84073"/>
                  </a:lnTo>
                  <a:lnTo>
                    <a:pt x="615983" y="91254"/>
                  </a:lnTo>
                  <a:lnTo>
                    <a:pt x="663240" y="103007"/>
                  </a:lnTo>
                  <a:lnTo>
                    <a:pt x="708924" y="119160"/>
                  </a:lnTo>
                  <a:lnTo>
                    <a:pt x="752738" y="139536"/>
                  </a:lnTo>
                  <a:lnTo>
                    <a:pt x="794384" y="163962"/>
                  </a:lnTo>
                  <a:lnTo>
                    <a:pt x="833564" y="192263"/>
                  </a:lnTo>
                  <a:lnTo>
                    <a:pt x="869980" y="224264"/>
                  </a:lnTo>
                  <a:lnTo>
                    <a:pt x="903335" y="259791"/>
                  </a:lnTo>
                  <a:lnTo>
                    <a:pt x="933330" y="298668"/>
                  </a:lnTo>
                  <a:lnTo>
                    <a:pt x="959668" y="340722"/>
                  </a:lnTo>
                  <a:lnTo>
                    <a:pt x="970233" y="353015"/>
                  </a:lnTo>
                  <a:lnTo>
                    <a:pt x="984202" y="360059"/>
                  </a:lnTo>
                  <a:lnTo>
                    <a:pt x="999796" y="361351"/>
                  </a:lnTo>
                  <a:lnTo>
                    <a:pt x="1015237" y="356387"/>
                  </a:lnTo>
                  <a:lnTo>
                    <a:pt x="1027530" y="345819"/>
                  </a:lnTo>
                  <a:lnTo>
                    <a:pt x="1034570" y="331855"/>
                  </a:lnTo>
                  <a:lnTo>
                    <a:pt x="1035867" y="316254"/>
                  </a:lnTo>
                  <a:lnTo>
                    <a:pt x="1030902" y="300828"/>
                  </a:lnTo>
                  <a:lnTo>
                    <a:pt x="1005308" y="259276"/>
                  </a:lnTo>
                  <a:lnTo>
                    <a:pt x="976635" y="220342"/>
                  </a:lnTo>
                  <a:lnTo>
                    <a:pt x="945093" y="184148"/>
                  </a:lnTo>
                  <a:lnTo>
                    <a:pt x="910892" y="150819"/>
                  </a:lnTo>
                  <a:lnTo>
                    <a:pt x="874240" y="120476"/>
                  </a:lnTo>
                  <a:lnTo>
                    <a:pt x="835347" y="93243"/>
                  </a:lnTo>
                  <a:lnTo>
                    <a:pt x="815564" y="81641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3225" y="3994935"/>
              <a:ext cx="2780915" cy="59683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990560" y="6204379"/>
              <a:ext cx="287655" cy="2369185"/>
            </a:xfrm>
            <a:custGeom>
              <a:avLst/>
              <a:gdLst/>
              <a:ahLst/>
              <a:cxnLst/>
              <a:rect l="l" t="t" r="r" b="b"/>
              <a:pathLst>
                <a:path w="287654" h="2369184">
                  <a:moveTo>
                    <a:pt x="133995" y="0"/>
                  </a:moveTo>
                  <a:lnTo>
                    <a:pt x="0" y="7559"/>
                  </a:lnTo>
                  <a:lnTo>
                    <a:pt x="153073" y="2334745"/>
                  </a:lnTo>
                  <a:lnTo>
                    <a:pt x="153398" y="2334724"/>
                  </a:lnTo>
                  <a:lnTo>
                    <a:pt x="154895" y="2340848"/>
                  </a:lnTo>
                  <a:lnTo>
                    <a:pt x="191095" y="2365808"/>
                  </a:lnTo>
                  <a:lnTo>
                    <a:pt x="215990" y="2368637"/>
                  </a:lnTo>
                  <a:lnTo>
                    <a:pt x="241479" y="2365808"/>
                  </a:lnTo>
                  <a:lnTo>
                    <a:pt x="281925" y="2342517"/>
                  </a:lnTo>
                  <a:lnTo>
                    <a:pt x="286724" y="2325751"/>
                  </a:lnTo>
                  <a:lnTo>
                    <a:pt x="287048" y="2325730"/>
                  </a:lnTo>
                  <a:lnTo>
                    <a:pt x="133995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90562" y="6209368"/>
              <a:ext cx="201295" cy="2362835"/>
            </a:xfrm>
            <a:custGeom>
              <a:avLst/>
              <a:gdLst/>
              <a:ahLst/>
              <a:cxnLst/>
              <a:rect l="l" t="t" r="r" b="b"/>
              <a:pathLst>
                <a:path w="201294" h="2362834">
                  <a:moveTo>
                    <a:pt x="45621" y="0"/>
                  </a:moveTo>
                  <a:lnTo>
                    <a:pt x="0" y="2575"/>
                  </a:lnTo>
                  <a:lnTo>
                    <a:pt x="153073" y="2329761"/>
                  </a:lnTo>
                  <a:lnTo>
                    <a:pt x="153387" y="2329740"/>
                  </a:lnTo>
                  <a:lnTo>
                    <a:pt x="154889" y="2335859"/>
                  </a:lnTo>
                  <a:lnTo>
                    <a:pt x="192510" y="2361047"/>
                  </a:lnTo>
                  <a:lnTo>
                    <a:pt x="201103" y="2362566"/>
                  </a:lnTo>
                  <a:lnTo>
                    <a:pt x="45621" y="0"/>
                  </a:lnTo>
                  <a:close/>
                </a:path>
              </a:pathLst>
            </a:custGeom>
            <a:solidFill>
              <a:srgbClr val="2B4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6445" y="6029780"/>
              <a:ext cx="132582" cy="7655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785988" y="6024863"/>
              <a:ext cx="493395" cy="285115"/>
            </a:xfrm>
            <a:custGeom>
              <a:avLst/>
              <a:gdLst/>
              <a:ahLst/>
              <a:cxnLst/>
              <a:rect l="l" t="t" r="r" b="b"/>
              <a:pathLst>
                <a:path w="493395" h="285114">
                  <a:moveTo>
                    <a:pt x="0" y="0"/>
                  </a:moveTo>
                  <a:lnTo>
                    <a:pt x="1685" y="199732"/>
                  </a:lnTo>
                  <a:lnTo>
                    <a:pt x="240118" y="271635"/>
                  </a:lnTo>
                  <a:lnTo>
                    <a:pt x="284559" y="281239"/>
                  </a:lnTo>
                  <a:lnTo>
                    <a:pt x="332480" y="285120"/>
                  </a:lnTo>
                  <a:lnTo>
                    <a:pt x="380247" y="283409"/>
                  </a:lnTo>
                  <a:lnTo>
                    <a:pt x="424226" y="276235"/>
                  </a:lnTo>
                  <a:lnTo>
                    <a:pt x="460781" y="263730"/>
                  </a:lnTo>
                  <a:lnTo>
                    <a:pt x="491356" y="236972"/>
                  </a:lnTo>
                  <a:lnTo>
                    <a:pt x="493011" y="227364"/>
                  </a:lnTo>
                  <a:lnTo>
                    <a:pt x="492424" y="188878"/>
                  </a:lnTo>
                  <a:lnTo>
                    <a:pt x="491346" y="28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4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85986" y="5933544"/>
              <a:ext cx="491490" cy="177165"/>
            </a:xfrm>
            <a:custGeom>
              <a:avLst/>
              <a:gdLst/>
              <a:ahLst/>
              <a:cxnLst/>
              <a:rect l="l" t="t" r="r" b="b"/>
              <a:pathLst>
                <a:path w="491489" h="177164">
                  <a:moveTo>
                    <a:pt x="190926" y="0"/>
                  </a:moveTo>
                  <a:lnTo>
                    <a:pt x="0" y="91316"/>
                  </a:lnTo>
                  <a:lnTo>
                    <a:pt x="238432" y="163220"/>
                  </a:lnTo>
                  <a:lnTo>
                    <a:pt x="282873" y="172823"/>
                  </a:lnTo>
                  <a:lnTo>
                    <a:pt x="330795" y="176705"/>
                  </a:lnTo>
                  <a:lnTo>
                    <a:pt x="378562" y="174993"/>
                  </a:lnTo>
                  <a:lnTo>
                    <a:pt x="422540" y="167820"/>
                  </a:lnTo>
                  <a:lnTo>
                    <a:pt x="459095" y="155314"/>
                  </a:lnTo>
                  <a:lnTo>
                    <a:pt x="489471" y="129039"/>
                  </a:lnTo>
                  <a:lnTo>
                    <a:pt x="491346" y="119608"/>
                  </a:lnTo>
                  <a:lnTo>
                    <a:pt x="487223" y="106393"/>
                  </a:lnTo>
                  <a:lnTo>
                    <a:pt x="475389" y="93679"/>
                  </a:lnTo>
                  <a:lnTo>
                    <a:pt x="456035" y="82003"/>
                  </a:lnTo>
                  <a:lnTo>
                    <a:pt x="429348" y="71903"/>
                  </a:lnTo>
                  <a:lnTo>
                    <a:pt x="190926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79567" y="5928466"/>
              <a:ext cx="501650" cy="182880"/>
            </a:xfrm>
            <a:custGeom>
              <a:avLst/>
              <a:gdLst/>
              <a:ahLst/>
              <a:cxnLst/>
              <a:rect l="l" t="t" r="r" b="b"/>
              <a:pathLst>
                <a:path w="501650" h="182879">
                  <a:moveTo>
                    <a:pt x="244851" y="168298"/>
                  </a:moveTo>
                  <a:lnTo>
                    <a:pt x="281803" y="176865"/>
                  </a:lnTo>
                  <a:lnTo>
                    <a:pt x="319470" y="181429"/>
                  </a:lnTo>
                  <a:lnTo>
                    <a:pt x="357458" y="182301"/>
                  </a:lnTo>
                  <a:lnTo>
                    <a:pt x="376859" y="181019"/>
                  </a:lnTo>
                  <a:lnTo>
                    <a:pt x="357419" y="181019"/>
                  </a:lnTo>
                  <a:lnTo>
                    <a:pt x="319528" y="180592"/>
                  </a:lnTo>
                  <a:lnTo>
                    <a:pt x="281870" y="176437"/>
                  </a:lnTo>
                  <a:lnTo>
                    <a:pt x="244851" y="168298"/>
                  </a:lnTo>
                  <a:close/>
                </a:path>
                <a:path w="501650" h="182879">
                  <a:moveTo>
                    <a:pt x="228583" y="9371"/>
                  </a:moveTo>
                  <a:lnTo>
                    <a:pt x="199397" y="9371"/>
                  </a:lnTo>
                  <a:lnTo>
                    <a:pt x="197701" y="10171"/>
                  </a:lnTo>
                  <a:lnTo>
                    <a:pt x="268596" y="31936"/>
                  </a:lnTo>
                  <a:lnTo>
                    <a:pt x="432341" y="80014"/>
                  </a:lnTo>
                  <a:lnTo>
                    <a:pt x="441331" y="82728"/>
                  </a:lnTo>
                  <a:lnTo>
                    <a:pt x="482320" y="103232"/>
                  </a:lnTo>
                  <a:lnTo>
                    <a:pt x="495083" y="124977"/>
                  </a:lnTo>
                  <a:lnTo>
                    <a:pt x="493492" y="133242"/>
                  </a:lnTo>
                  <a:lnTo>
                    <a:pt x="450073" y="164799"/>
                  </a:lnTo>
                  <a:lnTo>
                    <a:pt x="395139" y="177973"/>
                  </a:lnTo>
                  <a:lnTo>
                    <a:pt x="357419" y="181019"/>
                  </a:lnTo>
                  <a:lnTo>
                    <a:pt x="376859" y="181019"/>
                  </a:lnTo>
                  <a:lnTo>
                    <a:pt x="432903" y="173386"/>
                  </a:lnTo>
                  <a:lnTo>
                    <a:pt x="469053" y="160874"/>
                  </a:lnTo>
                  <a:lnTo>
                    <a:pt x="498183" y="135221"/>
                  </a:lnTo>
                  <a:lnTo>
                    <a:pt x="501115" y="128896"/>
                  </a:lnTo>
                  <a:lnTo>
                    <a:pt x="501115" y="121137"/>
                  </a:lnTo>
                  <a:lnTo>
                    <a:pt x="498414" y="114719"/>
                  </a:lnTo>
                  <a:lnTo>
                    <a:pt x="495880" y="108164"/>
                  </a:lnTo>
                  <a:lnTo>
                    <a:pt x="452770" y="78998"/>
                  </a:lnTo>
                  <a:lnTo>
                    <a:pt x="303468" y="31915"/>
                  </a:lnTo>
                  <a:lnTo>
                    <a:pt x="271489" y="22072"/>
                  </a:lnTo>
                  <a:lnTo>
                    <a:pt x="228583" y="9371"/>
                  </a:lnTo>
                  <a:close/>
                </a:path>
                <a:path w="501650" h="182879">
                  <a:moveTo>
                    <a:pt x="196925" y="0"/>
                  </a:moveTo>
                  <a:lnTo>
                    <a:pt x="131218" y="31936"/>
                  </a:lnTo>
                  <a:lnTo>
                    <a:pt x="0" y="96970"/>
                  </a:lnTo>
                  <a:lnTo>
                    <a:pt x="244851" y="168298"/>
                  </a:lnTo>
                  <a:lnTo>
                    <a:pt x="20822" y="98499"/>
                  </a:lnTo>
                  <a:lnTo>
                    <a:pt x="7434" y="98499"/>
                  </a:lnTo>
                  <a:lnTo>
                    <a:pt x="7099" y="94164"/>
                  </a:lnTo>
                  <a:lnTo>
                    <a:pt x="16843" y="94164"/>
                  </a:lnTo>
                  <a:lnTo>
                    <a:pt x="151582" y="31915"/>
                  </a:lnTo>
                  <a:lnTo>
                    <a:pt x="197701" y="10171"/>
                  </a:lnTo>
                  <a:lnTo>
                    <a:pt x="195983" y="9643"/>
                  </a:lnTo>
                  <a:lnTo>
                    <a:pt x="199397" y="9371"/>
                  </a:lnTo>
                  <a:lnTo>
                    <a:pt x="228583" y="9371"/>
                  </a:lnTo>
                  <a:lnTo>
                    <a:pt x="196925" y="0"/>
                  </a:lnTo>
                  <a:close/>
                </a:path>
                <a:path w="501650" h="182879">
                  <a:moveTo>
                    <a:pt x="7099" y="94164"/>
                  </a:moveTo>
                  <a:lnTo>
                    <a:pt x="7434" y="98499"/>
                  </a:lnTo>
                  <a:lnTo>
                    <a:pt x="12880" y="95990"/>
                  </a:lnTo>
                  <a:lnTo>
                    <a:pt x="7099" y="94164"/>
                  </a:lnTo>
                  <a:close/>
                </a:path>
                <a:path w="501650" h="182879">
                  <a:moveTo>
                    <a:pt x="12880" y="95990"/>
                  </a:moveTo>
                  <a:lnTo>
                    <a:pt x="7434" y="98499"/>
                  </a:lnTo>
                  <a:lnTo>
                    <a:pt x="20822" y="98499"/>
                  </a:lnTo>
                  <a:lnTo>
                    <a:pt x="12880" y="95990"/>
                  </a:lnTo>
                  <a:close/>
                </a:path>
                <a:path w="501650" h="182879">
                  <a:moveTo>
                    <a:pt x="16843" y="94164"/>
                  </a:moveTo>
                  <a:lnTo>
                    <a:pt x="7099" y="94164"/>
                  </a:lnTo>
                  <a:lnTo>
                    <a:pt x="12880" y="95990"/>
                  </a:lnTo>
                  <a:lnTo>
                    <a:pt x="16843" y="94164"/>
                  </a:lnTo>
                  <a:close/>
                </a:path>
                <a:path w="501650" h="182879">
                  <a:moveTo>
                    <a:pt x="199397" y="9371"/>
                  </a:moveTo>
                  <a:lnTo>
                    <a:pt x="195983" y="9643"/>
                  </a:lnTo>
                  <a:lnTo>
                    <a:pt x="197701" y="10171"/>
                  </a:lnTo>
                  <a:lnTo>
                    <a:pt x="199397" y="9371"/>
                  </a:lnTo>
                  <a:close/>
                </a:path>
              </a:pathLst>
            </a:custGeom>
            <a:solidFill>
              <a:srgbClr val="2B4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5847" y="6142718"/>
              <a:ext cx="420370" cy="277495"/>
            </a:xfrm>
            <a:custGeom>
              <a:avLst/>
              <a:gdLst/>
              <a:ahLst/>
              <a:cxnLst/>
              <a:rect l="l" t="t" r="r" b="b"/>
              <a:pathLst>
                <a:path w="420369" h="277495">
                  <a:moveTo>
                    <a:pt x="378365" y="0"/>
                  </a:moveTo>
                  <a:lnTo>
                    <a:pt x="0" y="212265"/>
                  </a:lnTo>
                  <a:lnTo>
                    <a:pt x="34187" y="277310"/>
                  </a:lnTo>
                  <a:lnTo>
                    <a:pt x="411976" y="66427"/>
                  </a:lnTo>
                  <a:lnTo>
                    <a:pt x="420373" y="49103"/>
                  </a:lnTo>
                  <a:lnTo>
                    <a:pt x="414870" y="23868"/>
                  </a:lnTo>
                  <a:lnTo>
                    <a:pt x="399518" y="3305"/>
                  </a:lnTo>
                  <a:lnTo>
                    <a:pt x="378365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1905" y="6249271"/>
              <a:ext cx="427990" cy="327660"/>
            </a:xfrm>
            <a:custGeom>
              <a:avLst/>
              <a:gdLst/>
              <a:ahLst/>
              <a:cxnLst/>
              <a:rect l="l" t="t" r="r" b="b"/>
              <a:pathLst>
                <a:path w="427989" h="327659">
                  <a:moveTo>
                    <a:pt x="356243" y="0"/>
                  </a:moveTo>
                  <a:lnTo>
                    <a:pt x="346797" y="617"/>
                  </a:lnTo>
                  <a:lnTo>
                    <a:pt x="338408" y="3819"/>
                  </a:lnTo>
                  <a:lnTo>
                    <a:pt x="0" y="193457"/>
                  </a:lnTo>
                  <a:lnTo>
                    <a:pt x="70668" y="327641"/>
                  </a:lnTo>
                  <a:lnTo>
                    <a:pt x="410280" y="137312"/>
                  </a:lnTo>
                  <a:lnTo>
                    <a:pt x="416891" y="131639"/>
                  </a:lnTo>
                  <a:lnTo>
                    <a:pt x="422124" y="123905"/>
                  </a:lnTo>
                  <a:lnTo>
                    <a:pt x="425694" y="114092"/>
                  </a:lnTo>
                  <a:lnTo>
                    <a:pt x="427379" y="102297"/>
                  </a:lnTo>
                  <a:lnTo>
                    <a:pt x="424493" y="75168"/>
                  </a:lnTo>
                  <a:lnTo>
                    <a:pt x="414154" y="48260"/>
                  </a:lnTo>
                  <a:lnTo>
                    <a:pt x="397965" y="24631"/>
                  </a:lnTo>
                  <a:lnTo>
                    <a:pt x="377527" y="7337"/>
                  </a:lnTo>
                  <a:lnTo>
                    <a:pt x="366564" y="2190"/>
                  </a:lnTo>
                  <a:lnTo>
                    <a:pt x="356243" y="0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61905" y="6249271"/>
              <a:ext cx="427990" cy="327660"/>
            </a:xfrm>
            <a:custGeom>
              <a:avLst/>
              <a:gdLst/>
              <a:ahLst/>
              <a:cxnLst/>
              <a:rect l="l" t="t" r="r" b="b"/>
              <a:pathLst>
                <a:path w="427989" h="327659">
                  <a:moveTo>
                    <a:pt x="356243" y="0"/>
                  </a:moveTo>
                  <a:lnTo>
                    <a:pt x="346797" y="617"/>
                  </a:lnTo>
                  <a:lnTo>
                    <a:pt x="338408" y="3819"/>
                  </a:lnTo>
                  <a:lnTo>
                    <a:pt x="0" y="193457"/>
                  </a:lnTo>
                  <a:lnTo>
                    <a:pt x="70668" y="327641"/>
                  </a:lnTo>
                  <a:lnTo>
                    <a:pt x="410280" y="137312"/>
                  </a:lnTo>
                  <a:lnTo>
                    <a:pt x="416891" y="131639"/>
                  </a:lnTo>
                  <a:lnTo>
                    <a:pt x="422124" y="123905"/>
                  </a:lnTo>
                  <a:lnTo>
                    <a:pt x="425694" y="114092"/>
                  </a:lnTo>
                  <a:lnTo>
                    <a:pt x="427379" y="102297"/>
                  </a:lnTo>
                  <a:lnTo>
                    <a:pt x="424493" y="75168"/>
                  </a:lnTo>
                  <a:lnTo>
                    <a:pt x="414154" y="48260"/>
                  </a:lnTo>
                  <a:lnTo>
                    <a:pt x="397965" y="24631"/>
                  </a:lnTo>
                  <a:lnTo>
                    <a:pt x="377527" y="7337"/>
                  </a:lnTo>
                  <a:lnTo>
                    <a:pt x="366564" y="2190"/>
                  </a:lnTo>
                  <a:lnTo>
                    <a:pt x="35624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07585" y="6312857"/>
              <a:ext cx="382270" cy="264160"/>
            </a:xfrm>
            <a:custGeom>
              <a:avLst/>
              <a:gdLst/>
              <a:ahLst/>
              <a:cxnLst/>
              <a:rect l="l" t="t" r="r" b="b"/>
              <a:pathLst>
                <a:path w="382269" h="264159">
                  <a:moveTo>
                    <a:pt x="375140" y="0"/>
                  </a:moveTo>
                  <a:lnTo>
                    <a:pt x="0" y="216611"/>
                  </a:lnTo>
                  <a:lnTo>
                    <a:pt x="24994" y="264054"/>
                  </a:lnTo>
                  <a:lnTo>
                    <a:pt x="364596" y="73725"/>
                  </a:lnTo>
                  <a:lnTo>
                    <a:pt x="371212" y="68054"/>
                  </a:lnTo>
                  <a:lnTo>
                    <a:pt x="376449" y="60322"/>
                  </a:lnTo>
                  <a:lnTo>
                    <a:pt x="380020" y="50510"/>
                  </a:lnTo>
                  <a:lnTo>
                    <a:pt x="381705" y="38710"/>
                  </a:lnTo>
                  <a:lnTo>
                    <a:pt x="381614" y="29227"/>
                  </a:lnTo>
                  <a:lnTo>
                    <a:pt x="380429" y="19524"/>
                  </a:lnTo>
                  <a:lnTo>
                    <a:pt x="378240" y="9737"/>
                  </a:lnTo>
                  <a:lnTo>
                    <a:pt x="375140" y="0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44054" y="6439177"/>
              <a:ext cx="106331" cy="1412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3399" y="6086513"/>
              <a:ext cx="220214" cy="25019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05484" y="4936755"/>
              <a:ext cx="839469" cy="1654175"/>
            </a:xfrm>
            <a:custGeom>
              <a:avLst/>
              <a:gdLst/>
              <a:ahLst/>
              <a:cxnLst/>
              <a:rect l="l" t="t" r="r" b="b"/>
              <a:pathLst>
                <a:path w="839469" h="1654175">
                  <a:moveTo>
                    <a:pt x="399447" y="0"/>
                  </a:moveTo>
                  <a:lnTo>
                    <a:pt x="334475" y="21427"/>
                  </a:lnTo>
                  <a:lnTo>
                    <a:pt x="297106" y="34815"/>
                  </a:lnTo>
                  <a:lnTo>
                    <a:pt x="248614" y="59956"/>
                  </a:lnTo>
                  <a:lnTo>
                    <a:pt x="213867" y="83498"/>
                  </a:lnTo>
                  <a:lnTo>
                    <a:pt x="183473" y="112726"/>
                  </a:lnTo>
                  <a:lnTo>
                    <a:pt x="157226" y="151622"/>
                  </a:lnTo>
                  <a:lnTo>
                    <a:pt x="134919" y="204169"/>
                  </a:lnTo>
                  <a:lnTo>
                    <a:pt x="116346" y="274347"/>
                  </a:lnTo>
                  <a:lnTo>
                    <a:pt x="86270" y="418697"/>
                  </a:lnTo>
                  <a:lnTo>
                    <a:pt x="66279" y="517232"/>
                  </a:lnTo>
                  <a:lnTo>
                    <a:pt x="56306" y="567965"/>
                  </a:lnTo>
                  <a:lnTo>
                    <a:pt x="46348" y="620017"/>
                  </a:lnTo>
                  <a:lnTo>
                    <a:pt x="36409" y="673648"/>
                  </a:lnTo>
                  <a:lnTo>
                    <a:pt x="26489" y="729116"/>
                  </a:lnTo>
                  <a:lnTo>
                    <a:pt x="5813" y="848741"/>
                  </a:lnTo>
                  <a:lnTo>
                    <a:pt x="0" y="894413"/>
                  </a:lnTo>
                  <a:lnTo>
                    <a:pt x="2267" y="930465"/>
                  </a:lnTo>
                  <a:lnTo>
                    <a:pt x="43512" y="1000786"/>
                  </a:lnTo>
                  <a:lnTo>
                    <a:pt x="88724" y="1048596"/>
                  </a:lnTo>
                  <a:lnTo>
                    <a:pt x="135451" y="1095338"/>
                  </a:lnTo>
                  <a:lnTo>
                    <a:pt x="182266" y="1141553"/>
                  </a:lnTo>
                  <a:lnTo>
                    <a:pt x="228215" y="1186434"/>
                  </a:lnTo>
                  <a:lnTo>
                    <a:pt x="313691" y="1268954"/>
                  </a:lnTo>
                  <a:lnTo>
                    <a:pt x="432221" y="1382394"/>
                  </a:lnTo>
                  <a:lnTo>
                    <a:pt x="445362" y="1395287"/>
                  </a:lnTo>
                  <a:lnTo>
                    <a:pt x="464115" y="1422505"/>
                  </a:lnTo>
                  <a:lnTo>
                    <a:pt x="470950" y="1448420"/>
                  </a:lnTo>
                  <a:lnTo>
                    <a:pt x="473722" y="1472095"/>
                  </a:lnTo>
                  <a:lnTo>
                    <a:pt x="480282" y="1492593"/>
                  </a:lnTo>
                  <a:lnTo>
                    <a:pt x="495203" y="1484216"/>
                  </a:lnTo>
                  <a:lnTo>
                    <a:pt x="521428" y="1474726"/>
                  </a:lnTo>
                  <a:lnTo>
                    <a:pt x="548677" y="1474104"/>
                  </a:lnTo>
                  <a:lnTo>
                    <a:pt x="574494" y="1482258"/>
                  </a:lnTo>
                  <a:lnTo>
                    <a:pt x="604121" y="1509503"/>
                  </a:lnTo>
                  <a:lnTo>
                    <a:pt x="616642" y="1544626"/>
                  </a:lnTo>
                  <a:lnTo>
                    <a:pt x="616624" y="1571543"/>
                  </a:lnTo>
                  <a:lnTo>
                    <a:pt x="611304" y="1588778"/>
                  </a:lnTo>
                  <a:lnTo>
                    <a:pt x="607922" y="1594851"/>
                  </a:lnTo>
                  <a:lnTo>
                    <a:pt x="572520" y="1614662"/>
                  </a:lnTo>
                  <a:lnTo>
                    <a:pt x="592353" y="1629357"/>
                  </a:lnTo>
                  <a:lnTo>
                    <a:pt x="605450" y="1638024"/>
                  </a:lnTo>
                  <a:lnTo>
                    <a:pt x="617650" y="1644054"/>
                  </a:lnTo>
                  <a:lnTo>
                    <a:pt x="634791" y="1650839"/>
                  </a:lnTo>
                  <a:lnTo>
                    <a:pt x="648679" y="1653877"/>
                  </a:lnTo>
                  <a:lnTo>
                    <a:pt x="661794" y="1653017"/>
                  </a:lnTo>
                  <a:lnTo>
                    <a:pt x="672991" y="1649323"/>
                  </a:lnTo>
                  <a:lnTo>
                    <a:pt x="681124" y="1643855"/>
                  </a:lnTo>
                  <a:lnTo>
                    <a:pt x="691746" y="1649345"/>
                  </a:lnTo>
                  <a:lnTo>
                    <a:pt x="702575" y="1652259"/>
                  </a:lnTo>
                  <a:lnTo>
                    <a:pt x="715205" y="1651634"/>
                  </a:lnTo>
                  <a:lnTo>
                    <a:pt x="731228" y="1646504"/>
                  </a:lnTo>
                  <a:lnTo>
                    <a:pt x="743219" y="1639229"/>
                  </a:lnTo>
                  <a:lnTo>
                    <a:pt x="749672" y="1631624"/>
                  </a:lnTo>
                  <a:lnTo>
                    <a:pt x="752293" y="1625635"/>
                  </a:lnTo>
                  <a:lnTo>
                    <a:pt x="752787" y="1623207"/>
                  </a:lnTo>
                  <a:lnTo>
                    <a:pt x="767247" y="1623592"/>
                  </a:lnTo>
                  <a:lnTo>
                    <a:pt x="799443" y="1596752"/>
                  </a:lnTo>
                  <a:lnTo>
                    <a:pt x="806388" y="1574842"/>
                  </a:lnTo>
                  <a:lnTo>
                    <a:pt x="816942" y="1570452"/>
                  </a:lnTo>
                  <a:lnTo>
                    <a:pt x="837853" y="1533471"/>
                  </a:lnTo>
                  <a:lnTo>
                    <a:pt x="839095" y="1496467"/>
                  </a:lnTo>
                  <a:lnTo>
                    <a:pt x="839079" y="1479058"/>
                  </a:lnTo>
                  <a:lnTo>
                    <a:pt x="837962" y="1439317"/>
                  </a:lnTo>
                  <a:lnTo>
                    <a:pt x="806779" y="1393068"/>
                  </a:lnTo>
                  <a:lnTo>
                    <a:pt x="756190" y="1357885"/>
                  </a:lnTo>
                  <a:lnTo>
                    <a:pt x="699358" y="1323680"/>
                  </a:lnTo>
                  <a:lnTo>
                    <a:pt x="658441" y="1298264"/>
                  </a:lnTo>
                  <a:lnTo>
                    <a:pt x="625810" y="1272894"/>
                  </a:lnTo>
                  <a:lnTo>
                    <a:pt x="593839" y="1238831"/>
                  </a:lnTo>
                  <a:lnTo>
                    <a:pt x="537171" y="1160825"/>
                  </a:lnTo>
                  <a:lnTo>
                    <a:pt x="441577" y="1024371"/>
                  </a:lnTo>
                  <a:lnTo>
                    <a:pt x="311680" y="836958"/>
                  </a:lnTo>
                  <a:lnTo>
                    <a:pt x="377492" y="548981"/>
                  </a:lnTo>
                  <a:lnTo>
                    <a:pt x="390690" y="492729"/>
                  </a:lnTo>
                  <a:lnTo>
                    <a:pt x="402044" y="446112"/>
                  </a:lnTo>
                  <a:lnTo>
                    <a:pt x="417454" y="381262"/>
                  </a:lnTo>
                  <a:lnTo>
                    <a:pt x="428670" y="327548"/>
                  </a:lnTo>
                  <a:lnTo>
                    <a:pt x="435989" y="280937"/>
                  </a:lnTo>
                  <a:lnTo>
                    <a:pt x="439709" y="237397"/>
                  </a:lnTo>
                  <a:lnTo>
                    <a:pt x="440127" y="192895"/>
                  </a:lnTo>
                  <a:lnTo>
                    <a:pt x="437540" y="143398"/>
                  </a:lnTo>
                  <a:lnTo>
                    <a:pt x="428226" y="75983"/>
                  </a:lnTo>
                  <a:lnTo>
                    <a:pt x="415506" y="31691"/>
                  </a:lnTo>
                  <a:lnTo>
                    <a:pt x="404279" y="7403"/>
                  </a:lnTo>
                  <a:lnTo>
                    <a:pt x="399447" y="0"/>
                  </a:lnTo>
                  <a:close/>
                </a:path>
              </a:pathLst>
            </a:custGeom>
            <a:solidFill>
              <a:srgbClr val="FFB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19456" y="3476961"/>
              <a:ext cx="527685" cy="999490"/>
            </a:xfrm>
            <a:custGeom>
              <a:avLst/>
              <a:gdLst/>
              <a:ahLst/>
              <a:cxnLst/>
              <a:rect l="l" t="t" r="r" b="b"/>
              <a:pathLst>
                <a:path w="527685" h="999489">
                  <a:moveTo>
                    <a:pt x="439792" y="0"/>
                  </a:moveTo>
                  <a:lnTo>
                    <a:pt x="14659" y="240982"/>
                  </a:lnTo>
                  <a:lnTo>
                    <a:pt x="0" y="278981"/>
                  </a:lnTo>
                  <a:lnTo>
                    <a:pt x="0" y="936992"/>
                  </a:lnTo>
                  <a:lnTo>
                    <a:pt x="73034" y="995535"/>
                  </a:lnTo>
                  <a:lnTo>
                    <a:pt x="87740" y="998936"/>
                  </a:lnTo>
                  <a:lnTo>
                    <a:pt x="95554" y="998028"/>
                  </a:lnTo>
                  <a:lnTo>
                    <a:pt x="512874" y="757950"/>
                  </a:lnTo>
                  <a:lnTo>
                    <a:pt x="527523" y="732579"/>
                  </a:lnTo>
                  <a:lnTo>
                    <a:pt x="527523" y="61783"/>
                  </a:lnTo>
                  <a:lnTo>
                    <a:pt x="454499" y="3397"/>
                  </a:lnTo>
                  <a:lnTo>
                    <a:pt x="439792" y="0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19456" y="3476961"/>
              <a:ext cx="527685" cy="999490"/>
            </a:xfrm>
            <a:custGeom>
              <a:avLst/>
              <a:gdLst/>
              <a:ahLst/>
              <a:cxnLst/>
              <a:rect l="l" t="t" r="r" b="b"/>
              <a:pathLst>
                <a:path w="527685" h="999489">
                  <a:moveTo>
                    <a:pt x="439792" y="0"/>
                  </a:moveTo>
                  <a:lnTo>
                    <a:pt x="14659" y="240982"/>
                  </a:lnTo>
                  <a:lnTo>
                    <a:pt x="0" y="278981"/>
                  </a:lnTo>
                  <a:lnTo>
                    <a:pt x="0" y="936992"/>
                  </a:lnTo>
                  <a:lnTo>
                    <a:pt x="73034" y="995535"/>
                  </a:lnTo>
                  <a:lnTo>
                    <a:pt x="87740" y="998936"/>
                  </a:lnTo>
                  <a:lnTo>
                    <a:pt x="95554" y="998028"/>
                  </a:lnTo>
                  <a:lnTo>
                    <a:pt x="512874" y="757950"/>
                  </a:lnTo>
                  <a:lnTo>
                    <a:pt x="527523" y="732579"/>
                  </a:lnTo>
                  <a:lnTo>
                    <a:pt x="527523" y="61783"/>
                  </a:lnTo>
                  <a:lnTo>
                    <a:pt x="454499" y="3397"/>
                  </a:lnTo>
                  <a:lnTo>
                    <a:pt x="439792" y="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19462" y="3728636"/>
              <a:ext cx="102870" cy="749300"/>
            </a:xfrm>
            <a:custGeom>
              <a:avLst/>
              <a:gdLst/>
              <a:ahLst/>
              <a:cxnLst/>
              <a:rect l="l" t="t" r="r" b="b"/>
              <a:pathLst>
                <a:path w="102870" h="749300">
                  <a:moveTo>
                    <a:pt x="102405" y="743715"/>
                  </a:moveTo>
                  <a:lnTo>
                    <a:pt x="95555" y="746290"/>
                  </a:lnTo>
                  <a:lnTo>
                    <a:pt x="91288" y="746773"/>
                  </a:lnTo>
                  <a:lnTo>
                    <a:pt x="93777" y="748720"/>
                  </a:lnTo>
                  <a:lnTo>
                    <a:pt x="102405" y="743715"/>
                  </a:lnTo>
                  <a:close/>
                </a:path>
                <a:path w="102870" h="749300">
                  <a:moveTo>
                    <a:pt x="5130" y="0"/>
                  </a:moveTo>
                  <a:lnTo>
                    <a:pt x="3595" y="3539"/>
                  </a:lnTo>
                  <a:lnTo>
                    <a:pt x="1913" y="8635"/>
                  </a:lnTo>
                  <a:lnTo>
                    <a:pt x="557" y="16241"/>
                  </a:lnTo>
                  <a:lnTo>
                    <a:pt x="0" y="27308"/>
                  </a:lnTo>
                  <a:lnTo>
                    <a:pt x="0" y="685319"/>
                  </a:lnTo>
                  <a:lnTo>
                    <a:pt x="72992" y="743893"/>
                  </a:lnTo>
                  <a:lnTo>
                    <a:pt x="87537" y="747197"/>
                  </a:lnTo>
                  <a:lnTo>
                    <a:pt x="91288" y="746773"/>
                  </a:lnTo>
                  <a:lnTo>
                    <a:pt x="87756" y="744008"/>
                  </a:lnTo>
                  <a:lnTo>
                    <a:pt x="87693" y="57359"/>
                  </a:lnTo>
                  <a:lnTo>
                    <a:pt x="90395" y="53265"/>
                  </a:lnTo>
                  <a:lnTo>
                    <a:pt x="92080" y="5004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19462" y="3728636"/>
              <a:ext cx="102870" cy="749300"/>
            </a:xfrm>
            <a:custGeom>
              <a:avLst/>
              <a:gdLst/>
              <a:ahLst/>
              <a:cxnLst/>
              <a:rect l="l" t="t" r="r" b="b"/>
              <a:pathLst>
                <a:path w="102870" h="749300">
                  <a:moveTo>
                    <a:pt x="102405" y="743715"/>
                  </a:moveTo>
                  <a:lnTo>
                    <a:pt x="95555" y="746290"/>
                  </a:lnTo>
                  <a:lnTo>
                    <a:pt x="91288" y="746773"/>
                  </a:lnTo>
                  <a:lnTo>
                    <a:pt x="93777" y="748720"/>
                  </a:lnTo>
                  <a:lnTo>
                    <a:pt x="102405" y="743715"/>
                  </a:lnTo>
                  <a:close/>
                </a:path>
                <a:path w="102870" h="749300">
                  <a:moveTo>
                    <a:pt x="5130" y="0"/>
                  </a:moveTo>
                  <a:lnTo>
                    <a:pt x="3595" y="3539"/>
                  </a:lnTo>
                  <a:lnTo>
                    <a:pt x="1913" y="8635"/>
                  </a:lnTo>
                  <a:lnTo>
                    <a:pt x="557" y="16241"/>
                  </a:lnTo>
                  <a:lnTo>
                    <a:pt x="0" y="27308"/>
                  </a:lnTo>
                  <a:lnTo>
                    <a:pt x="0" y="685319"/>
                  </a:lnTo>
                  <a:lnTo>
                    <a:pt x="72992" y="743893"/>
                  </a:lnTo>
                  <a:lnTo>
                    <a:pt x="87537" y="747197"/>
                  </a:lnTo>
                  <a:lnTo>
                    <a:pt x="91288" y="746773"/>
                  </a:lnTo>
                  <a:lnTo>
                    <a:pt x="87756" y="744008"/>
                  </a:lnTo>
                  <a:lnTo>
                    <a:pt x="87693" y="57359"/>
                  </a:lnTo>
                  <a:lnTo>
                    <a:pt x="90395" y="53265"/>
                  </a:lnTo>
                  <a:lnTo>
                    <a:pt x="92080" y="5004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1358" y="4015342"/>
              <a:ext cx="215853" cy="21014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173049" y="3525608"/>
              <a:ext cx="574040" cy="951865"/>
            </a:xfrm>
            <a:custGeom>
              <a:avLst/>
              <a:gdLst/>
              <a:ahLst/>
              <a:cxnLst/>
              <a:rect l="l" t="t" r="r" b="b"/>
              <a:pathLst>
                <a:path w="574039" h="951864">
                  <a:moveTo>
                    <a:pt x="567372" y="0"/>
                  </a:moveTo>
                  <a:lnTo>
                    <a:pt x="148820" y="242107"/>
                  </a:lnTo>
                  <a:lnTo>
                    <a:pt x="134171" y="267489"/>
                  </a:lnTo>
                  <a:lnTo>
                    <a:pt x="134171" y="540088"/>
                  </a:lnTo>
                  <a:lnTo>
                    <a:pt x="3746" y="679319"/>
                  </a:lnTo>
                  <a:lnTo>
                    <a:pt x="0" y="686507"/>
                  </a:lnTo>
                  <a:lnTo>
                    <a:pt x="784" y="693573"/>
                  </a:lnTo>
                  <a:lnTo>
                    <a:pt x="5143" y="699127"/>
                  </a:lnTo>
                  <a:lnTo>
                    <a:pt x="12122" y="701779"/>
                  </a:lnTo>
                  <a:lnTo>
                    <a:pt x="134161" y="692858"/>
                  </a:lnTo>
                  <a:lnTo>
                    <a:pt x="134171" y="947636"/>
                  </a:lnTo>
                  <a:lnTo>
                    <a:pt x="559278" y="709308"/>
                  </a:lnTo>
                  <a:lnTo>
                    <a:pt x="573927" y="683926"/>
                  </a:lnTo>
                  <a:lnTo>
                    <a:pt x="573927" y="3790"/>
                  </a:lnTo>
                  <a:lnTo>
                    <a:pt x="567372" y="0"/>
                  </a:lnTo>
                  <a:close/>
                </a:path>
              </a:pathLst>
            </a:custGeom>
            <a:solidFill>
              <a:srgbClr val="D26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92159" y="3747002"/>
              <a:ext cx="264160" cy="518159"/>
            </a:xfrm>
            <a:custGeom>
              <a:avLst/>
              <a:gdLst/>
              <a:ahLst/>
              <a:cxnLst/>
              <a:rect l="l" t="t" r="r" b="b"/>
              <a:pathLst>
                <a:path w="264160" h="518160">
                  <a:moveTo>
                    <a:pt x="178193" y="411381"/>
                  </a:moveTo>
                  <a:lnTo>
                    <a:pt x="174654" y="413276"/>
                  </a:lnTo>
                  <a:lnTo>
                    <a:pt x="89452" y="462605"/>
                  </a:lnTo>
                  <a:lnTo>
                    <a:pt x="85903" y="464730"/>
                  </a:lnTo>
                  <a:lnTo>
                    <a:pt x="82835" y="470154"/>
                  </a:lnTo>
                  <a:lnTo>
                    <a:pt x="82835" y="474876"/>
                  </a:lnTo>
                  <a:lnTo>
                    <a:pt x="86723" y="498093"/>
                  </a:lnTo>
                  <a:lnTo>
                    <a:pt x="97296" y="512790"/>
                  </a:lnTo>
                  <a:lnTo>
                    <a:pt x="112913" y="517794"/>
                  </a:lnTo>
                  <a:lnTo>
                    <a:pt x="131933" y="511933"/>
                  </a:lnTo>
                  <a:lnTo>
                    <a:pt x="151057" y="495797"/>
                  </a:lnTo>
                  <a:lnTo>
                    <a:pt x="166658" y="472781"/>
                  </a:lnTo>
                  <a:lnTo>
                    <a:pt x="177168" y="445915"/>
                  </a:lnTo>
                  <a:lnTo>
                    <a:pt x="181020" y="418229"/>
                  </a:lnTo>
                  <a:lnTo>
                    <a:pt x="181020" y="413507"/>
                  </a:lnTo>
                  <a:lnTo>
                    <a:pt x="178193" y="411381"/>
                  </a:lnTo>
                  <a:close/>
                </a:path>
                <a:path w="264160" h="518160">
                  <a:moveTo>
                    <a:pt x="178193" y="379518"/>
                  </a:moveTo>
                  <a:lnTo>
                    <a:pt x="174654" y="381644"/>
                  </a:lnTo>
                  <a:lnTo>
                    <a:pt x="89452" y="430742"/>
                  </a:lnTo>
                  <a:lnTo>
                    <a:pt x="85903" y="432867"/>
                  </a:lnTo>
                  <a:lnTo>
                    <a:pt x="82835" y="438291"/>
                  </a:lnTo>
                  <a:lnTo>
                    <a:pt x="82835" y="447736"/>
                  </a:lnTo>
                  <a:lnTo>
                    <a:pt x="85903" y="449861"/>
                  </a:lnTo>
                  <a:lnTo>
                    <a:pt x="89452" y="447736"/>
                  </a:lnTo>
                  <a:lnTo>
                    <a:pt x="174654" y="398648"/>
                  </a:lnTo>
                  <a:lnTo>
                    <a:pt x="178193" y="396512"/>
                  </a:lnTo>
                  <a:lnTo>
                    <a:pt x="180975" y="391175"/>
                  </a:lnTo>
                  <a:lnTo>
                    <a:pt x="181020" y="381644"/>
                  </a:lnTo>
                  <a:lnTo>
                    <a:pt x="178193" y="379518"/>
                  </a:lnTo>
                  <a:close/>
                </a:path>
                <a:path w="264160" h="518160">
                  <a:moveTo>
                    <a:pt x="178103" y="0"/>
                  </a:moveTo>
                  <a:lnTo>
                    <a:pt x="125556" y="19592"/>
                  </a:lnTo>
                  <a:lnTo>
                    <a:pt x="92654" y="46558"/>
                  </a:lnTo>
                  <a:lnTo>
                    <a:pt x="62953" y="82225"/>
                  </a:lnTo>
                  <a:lnTo>
                    <a:pt x="37644" y="124238"/>
                  </a:lnTo>
                  <a:lnTo>
                    <a:pt x="17920" y="170244"/>
                  </a:lnTo>
                  <a:lnTo>
                    <a:pt x="4974" y="217889"/>
                  </a:lnTo>
                  <a:lnTo>
                    <a:pt x="0" y="264820"/>
                  </a:lnTo>
                  <a:lnTo>
                    <a:pt x="4099" y="308626"/>
                  </a:lnTo>
                  <a:lnTo>
                    <a:pt x="16873" y="343739"/>
                  </a:lnTo>
                  <a:lnTo>
                    <a:pt x="37438" y="368541"/>
                  </a:lnTo>
                  <a:lnTo>
                    <a:pt x="64909" y="381413"/>
                  </a:lnTo>
                  <a:lnTo>
                    <a:pt x="72316" y="384800"/>
                  </a:lnTo>
                  <a:lnTo>
                    <a:pt x="77799" y="391175"/>
                  </a:lnTo>
                  <a:lnTo>
                    <a:pt x="81204" y="400161"/>
                  </a:lnTo>
                  <a:lnTo>
                    <a:pt x="82374" y="411381"/>
                  </a:lnTo>
                  <a:lnTo>
                    <a:pt x="82374" y="413507"/>
                  </a:lnTo>
                  <a:lnTo>
                    <a:pt x="83076" y="415161"/>
                  </a:lnTo>
                  <a:lnTo>
                    <a:pt x="84018" y="415873"/>
                  </a:lnTo>
                  <a:lnTo>
                    <a:pt x="85201" y="416575"/>
                  </a:lnTo>
                  <a:lnTo>
                    <a:pt x="86615" y="416575"/>
                  </a:lnTo>
                  <a:lnTo>
                    <a:pt x="88269" y="415873"/>
                  </a:lnTo>
                  <a:lnTo>
                    <a:pt x="175596" y="365121"/>
                  </a:lnTo>
                  <a:lnTo>
                    <a:pt x="178895" y="363477"/>
                  </a:lnTo>
                  <a:lnTo>
                    <a:pt x="181502" y="358524"/>
                  </a:lnTo>
                  <a:lnTo>
                    <a:pt x="181502" y="357341"/>
                  </a:lnTo>
                  <a:lnTo>
                    <a:pt x="113755" y="357341"/>
                  </a:lnTo>
                  <a:lnTo>
                    <a:pt x="139723" y="242391"/>
                  </a:lnTo>
                  <a:lnTo>
                    <a:pt x="71505" y="202749"/>
                  </a:lnTo>
                  <a:lnTo>
                    <a:pt x="148215" y="67737"/>
                  </a:lnTo>
                  <a:lnTo>
                    <a:pt x="257509" y="67737"/>
                  </a:lnTo>
                  <a:lnTo>
                    <a:pt x="253282" y="52162"/>
                  </a:lnTo>
                  <a:lnTo>
                    <a:pt x="240473" y="28721"/>
                  </a:lnTo>
                  <a:lnTo>
                    <a:pt x="223040" y="11561"/>
                  </a:lnTo>
                  <a:lnTo>
                    <a:pt x="201799" y="1865"/>
                  </a:lnTo>
                  <a:lnTo>
                    <a:pt x="178103" y="0"/>
                  </a:lnTo>
                  <a:close/>
                </a:path>
                <a:path w="264160" h="518160">
                  <a:moveTo>
                    <a:pt x="257509" y="67737"/>
                  </a:moveTo>
                  <a:lnTo>
                    <a:pt x="148215" y="67737"/>
                  </a:lnTo>
                  <a:lnTo>
                    <a:pt x="120844" y="176550"/>
                  </a:lnTo>
                  <a:lnTo>
                    <a:pt x="187397" y="219502"/>
                  </a:lnTo>
                  <a:lnTo>
                    <a:pt x="113755" y="357341"/>
                  </a:lnTo>
                  <a:lnTo>
                    <a:pt x="181502" y="357341"/>
                  </a:lnTo>
                  <a:lnTo>
                    <a:pt x="181502" y="354273"/>
                  </a:lnTo>
                  <a:lnTo>
                    <a:pt x="182704" y="341642"/>
                  </a:lnTo>
                  <a:lnTo>
                    <a:pt x="186163" y="328632"/>
                  </a:lnTo>
                  <a:lnTo>
                    <a:pt x="191657" y="315933"/>
                  </a:lnTo>
                  <a:lnTo>
                    <a:pt x="198967" y="304232"/>
                  </a:lnTo>
                  <a:lnTo>
                    <a:pt x="225935" y="260290"/>
                  </a:lnTo>
                  <a:lnTo>
                    <a:pt x="246378" y="212390"/>
                  </a:lnTo>
                  <a:lnTo>
                    <a:pt x="259343" y="163205"/>
                  </a:lnTo>
                  <a:lnTo>
                    <a:pt x="263876" y="115411"/>
                  </a:lnTo>
                  <a:lnTo>
                    <a:pt x="261180" y="81264"/>
                  </a:lnTo>
                  <a:lnTo>
                    <a:pt x="257509" y="67737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8338510"/>
              <a:ext cx="5152613" cy="2970045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13104671" y="1780520"/>
            <a:ext cx="2787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55" dirty="0">
                <a:latin typeface="Tahoma"/>
                <a:cs typeface="Tahoma"/>
              </a:rPr>
              <a:t>Existing</a:t>
            </a:r>
            <a:r>
              <a:rPr sz="3300" b="1" spc="-185" dirty="0">
                <a:latin typeface="Tahoma"/>
                <a:cs typeface="Tahoma"/>
              </a:rPr>
              <a:t> </a:t>
            </a:r>
            <a:r>
              <a:rPr sz="3300" b="1" spc="65" dirty="0">
                <a:latin typeface="Tahoma"/>
                <a:cs typeface="Tahoma"/>
              </a:rPr>
              <a:t>Tech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938250" y="6576931"/>
            <a:ext cx="131725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300" b="1" spc="75" dirty="0">
                <a:latin typeface="Tahoma"/>
                <a:cs typeface="Tahoma"/>
              </a:rPr>
              <a:t>Users</a:t>
            </a:r>
            <a:endParaRPr sz="3300" dirty="0">
              <a:latin typeface="Tahoma"/>
              <a:cs typeface="Tahom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488343" y="274467"/>
            <a:ext cx="59023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85" dirty="0">
                <a:solidFill>
                  <a:srgbClr val="FF01A2"/>
                </a:solidFill>
              </a:rPr>
              <a:t>ADDRESSING</a:t>
            </a:r>
            <a:r>
              <a:rPr sz="4100" spc="-220" dirty="0">
                <a:solidFill>
                  <a:srgbClr val="FF01A2"/>
                </a:solidFill>
              </a:rPr>
              <a:t> </a:t>
            </a:r>
            <a:r>
              <a:rPr sz="4100" spc="-215" dirty="0">
                <a:solidFill>
                  <a:srgbClr val="FF01A2"/>
                </a:solidFill>
              </a:rPr>
              <a:t>THE</a:t>
            </a:r>
            <a:r>
              <a:rPr sz="4100" spc="130" dirty="0">
                <a:solidFill>
                  <a:srgbClr val="FF01A2"/>
                </a:solidFill>
              </a:rPr>
              <a:t> </a:t>
            </a:r>
            <a:r>
              <a:rPr sz="4100" spc="-235" dirty="0">
                <a:solidFill>
                  <a:srgbClr val="AB0AFF"/>
                </a:solidFill>
              </a:rPr>
              <a:t>NEED</a:t>
            </a:r>
            <a:endParaRPr sz="4100"/>
          </a:p>
        </p:txBody>
      </p:sp>
      <p:grpSp>
        <p:nvGrpSpPr>
          <p:cNvPr id="71" name="object 71"/>
          <p:cNvGrpSpPr/>
          <p:nvPr/>
        </p:nvGrpSpPr>
        <p:grpSpPr>
          <a:xfrm>
            <a:off x="18715733" y="116046"/>
            <a:ext cx="1318260" cy="1318895"/>
            <a:chOff x="18715733" y="116046"/>
            <a:chExt cx="1318260" cy="1318895"/>
          </a:xfrm>
        </p:grpSpPr>
        <p:sp>
          <p:nvSpPr>
            <p:cNvPr id="72" name="object 72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43179" y="443871"/>
              <a:ext cx="990650" cy="990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5217" y="1361215"/>
            <a:ext cx="20249316" cy="9905457"/>
            <a:chOff x="-145217" y="1361215"/>
            <a:chExt cx="20249316" cy="990545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5217" y="5792205"/>
              <a:ext cx="20104101" cy="5321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2197" y="1361215"/>
              <a:ext cx="13161902" cy="99054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05292" y="3088911"/>
              <a:ext cx="5847715" cy="8115300"/>
            </a:xfrm>
            <a:custGeom>
              <a:avLst/>
              <a:gdLst/>
              <a:ahLst/>
              <a:cxnLst/>
              <a:rect l="l" t="t" r="r" b="b"/>
              <a:pathLst>
                <a:path w="5847714" h="8115300">
                  <a:moveTo>
                    <a:pt x="5082997" y="0"/>
                  </a:moveTo>
                  <a:lnTo>
                    <a:pt x="764196" y="0"/>
                  </a:lnTo>
                  <a:lnTo>
                    <a:pt x="713949" y="1520"/>
                  </a:lnTo>
                  <a:lnTo>
                    <a:pt x="664570" y="6018"/>
                  </a:lnTo>
                  <a:lnTo>
                    <a:pt x="616160" y="13400"/>
                  </a:lnTo>
                  <a:lnTo>
                    <a:pt x="568819" y="23571"/>
                  </a:lnTo>
                  <a:lnTo>
                    <a:pt x="522648" y="36437"/>
                  </a:lnTo>
                  <a:lnTo>
                    <a:pt x="477748" y="51905"/>
                  </a:lnTo>
                  <a:lnTo>
                    <a:pt x="434220" y="69880"/>
                  </a:lnTo>
                  <a:lnTo>
                    <a:pt x="392163" y="90267"/>
                  </a:lnTo>
                  <a:lnTo>
                    <a:pt x="351679" y="112972"/>
                  </a:lnTo>
                  <a:lnTo>
                    <a:pt x="312869" y="137903"/>
                  </a:lnTo>
                  <a:lnTo>
                    <a:pt x="275833" y="164963"/>
                  </a:lnTo>
                  <a:lnTo>
                    <a:pt x="240671" y="194059"/>
                  </a:lnTo>
                  <a:lnTo>
                    <a:pt x="207485" y="225097"/>
                  </a:lnTo>
                  <a:lnTo>
                    <a:pt x="176376" y="257983"/>
                  </a:lnTo>
                  <a:lnTo>
                    <a:pt x="147443" y="292622"/>
                  </a:lnTo>
                  <a:lnTo>
                    <a:pt x="120788" y="328920"/>
                  </a:lnTo>
                  <a:lnTo>
                    <a:pt x="96512" y="366784"/>
                  </a:lnTo>
                  <a:lnTo>
                    <a:pt x="74714" y="406118"/>
                  </a:lnTo>
                  <a:lnTo>
                    <a:pt x="55496" y="446829"/>
                  </a:lnTo>
                  <a:lnTo>
                    <a:pt x="38958" y="488823"/>
                  </a:lnTo>
                  <a:lnTo>
                    <a:pt x="25202" y="532005"/>
                  </a:lnTo>
                  <a:lnTo>
                    <a:pt x="14327" y="576281"/>
                  </a:lnTo>
                  <a:lnTo>
                    <a:pt x="6434" y="621557"/>
                  </a:lnTo>
                  <a:lnTo>
                    <a:pt x="1625" y="667738"/>
                  </a:lnTo>
                  <a:lnTo>
                    <a:pt x="0" y="714732"/>
                  </a:lnTo>
                  <a:lnTo>
                    <a:pt x="0" y="7400203"/>
                  </a:lnTo>
                  <a:lnTo>
                    <a:pt x="1625" y="7447197"/>
                  </a:lnTo>
                  <a:lnTo>
                    <a:pt x="6434" y="7493379"/>
                  </a:lnTo>
                  <a:lnTo>
                    <a:pt x="14327" y="7538655"/>
                  </a:lnTo>
                  <a:lnTo>
                    <a:pt x="25202" y="7582931"/>
                  </a:lnTo>
                  <a:lnTo>
                    <a:pt x="38958" y="7626113"/>
                  </a:lnTo>
                  <a:lnTo>
                    <a:pt x="55496" y="7668106"/>
                  </a:lnTo>
                  <a:lnTo>
                    <a:pt x="74714" y="7708817"/>
                  </a:lnTo>
                  <a:lnTo>
                    <a:pt x="96512" y="7748151"/>
                  </a:lnTo>
                  <a:lnTo>
                    <a:pt x="120788" y="7786015"/>
                  </a:lnTo>
                  <a:lnTo>
                    <a:pt x="147443" y="7822313"/>
                  </a:lnTo>
                  <a:lnTo>
                    <a:pt x="176376" y="7856952"/>
                  </a:lnTo>
                  <a:lnTo>
                    <a:pt x="207485" y="7889838"/>
                  </a:lnTo>
                  <a:lnTo>
                    <a:pt x="240671" y="7920876"/>
                  </a:lnTo>
                  <a:lnTo>
                    <a:pt x="275833" y="7949972"/>
                  </a:lnTo>
                  <a:lnTo>
                    <a:pt x="312869" y="7977033"/>
                  </a:lnTo>
                  <a:lnTo>
                    <a:pt x="351679" y="8001963"/>
                  </a:lnTo>
                  <a:lnTo>
                    <a:pt x="392163" y="8024668"/>
                  </a:lnTo>
                  <a:lnTo>
                    <a:pt x="434220" y="8045056"/>
                  </a:lnTo>
                  <a:lnTo>
                    <a:pt x="477748" y="8063030"/>
                  </a:lnTo>
                  <a:lnTo>
                    <a:pt x="522648" y="8078498"/>
                  </a:lnTo>
                  <a:lnTo>
                    <a:pt x="568819" y="8091364"/>
                  </a:lnTo>
                  <a:lnTo>
                    <a:pt x="616160" y="8101535"/>
                  </a:lnTo>
                  <a:lnTo>
                    <a:pt x="664570" y="8108917"/>
                  </a:lnTo>
                  <a:lnTo>
                    <a:pt x="713949" y="8113415"/>
                  </a:lnTo>
                  <a:lnTo>
                    <a:pt x="764196" y="8114936"/>
                  </a:lnTo>
                  <a:lnTo>
                    <a:pt x="5082997" y="8114936"/>
                  </a:lnTo>
                  <a:lnTo>
                    <a:pt x="5133242" y="8113415"/>
                  </a:lnTo>
                  <a:lnTo>
                    <a:pt x="5182620" y="8108917"/>
                  </a:lnTo>
                  <a:lnTo>
                    <a:pt x="5231030" y="8101535"/>
                  </a:lnTo>
                  <a:lnTo>
                    <a:pt x="5278370" y="8091364"/>
                  </a:lnTo>
                  <a:lnTo>
                    <a:pt x="5324540" y="8078498"/>
                  </a:lnTo>
                  <a:lnTo>
                    <a:pt x="5369440" y="8063030"/>
                  </a:lnTo>
                  <a:lnTo>
                    <a:pt x="5412969" y="8045056"/>
                  </a:lnTo>
                  <a:lnTo>
                    <a:pt x="5455025" y="8024668"/>
                  </a:lnTo>
                  <a:lnTo>
                    <a:pt x="5495509" y="8001963"/>
                  </a:lnTo>
                  <a:lnTo>
                    <a:pt x="5534319" y="7977033"/>
                  </a:lnTo>
                  <a:lnTo>
                    <a:pt x="5571356" y="7949972"/>
                  </a:lnTo>
                  <a:lnTo>
                    <a:pt x="5606517" y="7920876"/>
                  </a:lnTo>
                  <a:lnTo>
                    <a:pt x="5639703" y="7889838"/>
                  </a:lnTo>
                  <a:lnTo>
                    <a:pt x="5670813" y="7856952"/>
                  </a:lnTo>
                  <a:lnTo>
                    <a:pt x="5699746" y="7822313"/>
                  </a:lnTo>
                  <a:lnTo>
                    <a:pt x="5726402" y="7786015"/>
                  </a:lnTo>
                  <a:lnTo>
                    <a:pt x="5750679" y="7748151"/>
                  </a:lnTo>
                  <a:lnTo>
                    <a:pt x="5772477" y="7708817"/>
                  </a:lnTo>
                  <a:lnTo>
                    <a:pt x="5791696" y="7668106"/>
                  </a:lnTo>
                  <a:lnTo>
                    <a:pt x="5808234" y="7626113"/>
                  </a:lnTo>
                  <a:lnTo>
                    <a:pt x="5821990" y="7582931"/>
                  </a:lnTo>
                  <a:lnTo>
                    <a:pt x="5832866" y="7538655"/>
                  </a:lnTo>
                  <a:lnTo>
                    <a:pt x="5840758" y="7493379"/>
                  </a:lnTo>
                  <a:lnTo>
                    <a:pt x="5845568" y="7447197"/>
                  </a:lnTo>
                  <a:lnTo>
                    <a:pt x="5847193" y="7400203"/>
                  </a:lnTo>
                  <a:lnTo>
                    <a:pt x="5847193" y="714732"/>
                  </a:lnTo>
                  <a:lnTo>
                    <a:pt x="5845568" y="667738"/>
                  </a:lnTo>
                  <a:lnTo>
                    <a:pt x="5840758" y="621557"/>
                  </a:lnTo>
                  <a:lnTo>
                    <a:pt x="5832866" y="576281"/>
                  </a:lnTo>
                  <a:lnTo>
                    <a:pt x="5821990" y="532005"/>
                  </a:lnTo>
                  <a:lnTo>
                    <a:pt x="5808234" y="488823"/>
                  </a:lnTo>
                  <a:lnTo>
                    <a:pt x="5791696" y="446829"/>
                  </a:lnTo>
                  <a:lnTo>
                    <a:pt x="5772477" y="406118"/>
                  </a:lnTo>
                  <a:lnTo>
                    <a:pt x="5750679" y="366784"/>
                  </a:lnTo>
                  <a:lnTo>
                    <a:pt x="5726402" y="328920"/>
                  </a:lnTo>
                  <a:lnTo>
                    <a:pt x="5699746" y="292622"/>
                  </a:lnTo>
                  <a:lnTo>
                    <a:pt x="5670813" y="257983"/>
                  </a:lnTo>
                  <a:lnTo>
                    <a:pt x="5639703" y="225097"/>
                  </a:lnTo>
                  <a:lnTo>
                    <a:pt x="5606517" y="194059"/>
                  </a:lnTo>
                  <a:lnTo>
                    <a:pt x="5571356" y="164963"/>
                  </a:lnTo>
                  <a:lnTo>
                    <a:pt x="5534319" y="137903"/>
                  </a:lnTo>
                  <a:lnTo>
                    <a:pt x="5495509" y="112972"/>
                  </a:lnTo>
                  <a:lnTo>
                    <a:pt x="5455025" y="90267"/>
                  </a:lnTo>
                  <a:lnTo>
                    <a:pt x="5412969" y="69880"/>
                  </a:lnTo>
                  <a:lnTo>
                    <a:pt x="5369440" y="51905"/>
                  </a:lnTo>
                  <a:lnTo>
                    <a:pt x="5324540" y="36437"/>
                  </a:lnTo>
                  <a:lnTo>
                    <a:pt x="5278370" y="23571"/>
                  </a:lnTo>
                  <a:lnTo>
                    <a:pt x="5231030" y="13400"/>
                  </a:lnTo>
                  <a:lnTo>
                    <a:pt x="5182620" y="6018"/>
                  </a:lnTo>
                  <a:lnTo>
                    <a:pt x="5133242" y="1520"/>
                  </a:lnTo>
                  <a:lnTo>
                    <a:pt x="5082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80250" y="1620124"/>
              <a:ext cx="5461635" cy="8065134"/>
            </a:xfrm>
            <a:custGeom>
              <a:avLst/>
              <a:gdLst/>
              <a:ahLst/>
              <a:cxnLst/>
              <a:rect l="l" t="t" r="r" b="b"/>
              <a:pathLst>
                <a:path w="5461634" h="8065134">
                  <a:moveTo>
                    <a:pt x="4747782" y="0"/>
                  </a:moveTo>
                  <a:lnTo>
                    <a:pt x="713800" y="0"/>
                  </a:lnTo>
                  <a:lnTo>
                    <a:pt x="664929" y="1638"/>
                  </a:lnTo>
                  <a:lnTo>
                    <a:pt x="616942" y="6484"/>
                  </a:lnTo>
                  <a:lnTo>
                    <a:pt x="569945" y="14431"/>
                  </a:lnTo>
                  <a:lnTo>
                    <a:pt x="524044" y="25373"/>
                  </a:lnTo>
                  <a:lnTo>
                    <a:pt x="479346" y="39205"/>
                  </a:lnTo>
                  <a:lnTo>
                    <a:pt x="435958" y="55820"/>
                  </a:lnTo>
                  <a:lnTo>
                    <a:pt x="393984" y="75113"/>
                  </a:lnTo>
                  <a:lnTo>
                    <a:pt x="353532" y="96979"/>
                  </a:lnTo>
                  <a:lnTo>
                    <a:pt x="314708" y="121311"/>
                  </a:lnTo>
                  <a:lnTo>
                    <a:pt x="277619" y="148003"/>
                  </a:lnTo>
                  <a:lnTo>
                    <a:pt x="242370" y="176951"/>
                  </a:lnTo>
                  <a:lnTo>
                    <a:pt x="209068" y="208047"/>
                  </a:lnTo>
                  <a:lnTo>
                    <a:pt x="177819" y="241186"/>
                  </a:lnTo>
                  <a:lnTo>
                    <a:pt x="148730" y="276263"/>
                  </a:lnTo>
                  <a:lnTo>
                    <a:pt x="121906" y="313172"/>
                  </a:lnTo>
                  <a:lnTo>
                    <a:pt x="97455" y="351806"/>
                  </a:lnTo>
                  <a:lnTo>
                    <a:pt x="75482" y="392060"/>
                  </a:lnTo>
                  <a:lnTo>
                    <a:pt x="56094" y="433828"/>
                  </a:lnTo>
                  <a:lnTo>
                    <a:pt x="39397" y="477005"/>
                  </a:lnTo>
                  <a:lnTo>
                    <a:pt x="25497" y="521485"/>
                  </a:lnTo>
                  <a:lnTo>
                    <a:pt x="14501" y="567161"/>
                  </a:lnTo>
                  <a:lnTo>
                    <a:pt x="6516" y="613928"/>
                  </a:lnTo>
                  <a:lnTo>
                    <a:pt x="1646" y="661681"/>
                  </a:lnTo>
                  <a:lnTo>
                    <a:pt x="0" y="710313"/>
                  </a:lnTo>
                  <a:lnTo>
                    <a:pt x="0" y="7354435"/>
                  </a:lnTo>
                  <a:lnTo>
                    <a:pt x="1646" y="7403069"/>
                  </a:lnTo>
                  <a:lnTo>
                    <a:pt x="6516" y="7450822"/>
                  </a:lnTo>
                  <a:lnTo>
                    <a:pt x="14501" y="7497591"/>
                  </a:lnTo>
                  <a:lnTo>
                    <a:pt x="25497" y="7543268"/>
                  </a:lnTo>
                  <a:lnTo>
                    <a:pt x="39397" y="7587748"/>
                  </a:lnTo>
                  <a:lnTo>
                    <a:pt x="56094" y="7630926"/>
                  </a:lnTo>
                  <a:lnTo>
                    <a:pt x="75482" y="7672695"/>
                  </a:lnTo>
                  <a:lnTo>
                    <a:pt x="97455" y="7712950"/>
                  </a:lnTo>
                  <a:lnTo>
                    <a:pt x="121906" y="7751585"/>
                  </a:lnTo>
                  <a:lnTo>
                    <a:pt x="148730" y="7788494"/>
                  </a:lnTo>
                  <a:lnTo>
                    <a:pt x="177819" y="7823571"/>
                  </a:lnTo>
                  <a:lnTo>
                    <a:pt x="209068" y="7856711"/>
                  </a:lnTo>
                  <a:lnTo>
                    <a:pt x="242370" y="7887807"/>
                  </a:lnTo>
                  <a:lnTo>
                    <a:pt x="277619" y="7916755"/>
                  </a:lnTo>
                  <a:lnTo>
                    <a:pt x="314708" y="7943447"/>
                  </a:lnTo>
                  <a:lnTo>
                    <a:pt x="353532" y="7967779"/>
                  </a:lnTo>
                  <a:lnTo>
                    <a:pt x="393984" y="7989645"/>
                  </a:lnTo>
                  <a:lnTo>
                    <a:pt x="435958" y="8008939"/>
                  </a:lnTo>
                  <a:lnTo>
                    <a:pt x="479346" y="8025554"/>
                  </a:lnTo>
                  <a:lnTo>
                    <a:pt x="524044" y="8039386"/>
                  </a:lnTo>
                  <a:lnTo>
                    <a:pt x="569945" y="8050328"/>
                  </a:lnTo>
                  <a:lnTo>
                    <a:pt x="616942" y="8058275"/>
                  </a:lnTo>
                  <a:lnTo>
                    <a:pt x="664929" y="8063120"/>
                  </a:lnTo>
                  <a:lnTo>
                    <a:pt x="713800" y="8064759"/>
                  </a:lnTo>
                  <a:lnTo>
                    <a:pt x="4747782" y="8064759"/>
                  </a:lnTo>
                  <a:lnTo>
                    <a:pt x="4796652" y="8063120"/>
                  </a:lnTo>
                  <a:lnTo>
                    <a:pt x="4844640" y="8058275"/>
                  </a:lnTo>
                  <a:lnTo>
                    <a:pt x="4891637" y="8050328"/>
                  </a:lnTo>
                  <a:lnTo>
                    <a:pt x="4937537" y="8039386"/>
                  </a:lnTo>
                  <a:lnTo>
                    <a:pt x="4982235" y="8025554"/>
                  </a:lnTo>
                  <a:lnTo>
                    <a:pt x="5025624" y="8008939"/>
                  </a:lnTo>
                  <a:lnTo>
                    <a:pt x="5067597" y="7989645"/>
                  </a:lnTo>
                  <a:lnTo>
                    <a:pt x="5108049" y="7967779"/>
                  </a:lnTo>
                  <a:lnTo>
                    <a:pt x="5146873" y="7943447"/>
                  </a:lnTo>
                  <a:lnTo>
                    <a:pt x="5183963" y="7916755"/>
                  </a:lnTo>
                  <a:lnTo>
                    <a:pt x="5219212" y="7887807"/>
                  </a:lnTo>
                  <a:lnTo>
                    <a:pt x="5252514" y="7856711"/>
                  </a:lnTo>
                  <a:lnTo>
                    <a:pt x="5283763" y="7823571"/>
                  </a:lnTo>
                  <a:lnTo>
                    <a:pt x="5312852" y="7788494"/>
                  </a:lnTo>
                  <a:lnTo>
                    <a:pt x="5339675" y="7751585"/>
                  </a:lnTo>
                  <a:lnTo>
                    <a:pt x="5364127" y="7712950"/>
                  </a:lnTo>
                  <a:lnTo>
                    <a:pt x="5386099" y="7672695"/>
                  </a:lnTo>
                  <a:lnTo>
                    <a:pt x="5405488" y="7630926"/>
                  </a:lnTo>
                  <a:lnTo>
                    <a:pt x="5422185" y="7587748"/>
                  </a:lnTo>
                  <a:lnTo>
                    <a:pt x="5436084" y="7543268"/>
                  </a:lnTo>
                  <a:lnTo>
                    <a:pt x="5447080" y="7497591"/>
                  </a:lnTo>
                  <a:lnTo>
                    <a:pt x="5455066" y="7450822"/>
                  </a:lnTo>
                  <a:lnTo>
                    <a:pt x="5459935" y="7403069"/>
                  </a:lnTo>
                  <a:lnTo>
                    <a:pt x="5461582" y="7354435"/>
                  </a:lnTo>
                  <a:lnTo>
                    <a:pt x="5461582" y="710313"/>
                  </a:lnTo>
                  <a:lnTo>
                    <a:pt x="5459935" y="661681"/>
                  </a:lnTo>
                  <a:lnTo>
                    <a:pt x="5455066" y="613928"/>
                  </a:lnTo>
                  <a:lnTo>
                    <a:pt x="5447080" y="567161"/>
                  </a:lnTo>
                  <a:lnTo>
                    <a:pt x="5436084" y="521485"/>
                  </a:lnTo>
                  <a:lnTo>
                    <a:pt x="5422185" y="477005"/>
                  </a:lnTo>
                  <a:lnTo>
                    <a:pt x="5405488" y="433828"/>
                  </a:lnTo>
                  <a:lnTo>
                    <a:pt x="5386099" y="392060"/>
                  </a:lnTo>
                  <a:lnTo>
                    <a:pt x="5364127" y="351806"/>
                  </a:lnTo>
                  <a:lnTo>
                    <a:pt x="5339675" y="313172"/>
                  </a:lnTo>
                  <a:lnTo>
                    <a:pt x="5312852" y="276263"/>
                  </a:lnTo>
                  <a:lnTo>
                    <a:pt x="5283763" y="241186"/>
                  </a:lnTo>
                  <a:lnTo>
                    <a:pt x="5252514" y="208047"/>
                  </a:lnTo>
                  <a:lnTo>
                    <a:pt x="5219212" y="176951"/>
                  </a:lnTo>
                  <a:lnTo>
                    <a:pt x="5183963" y="148003"/>
                  </a:lnTo>
                  <a:lnTo>
                    <a:pt x="5146873" y="121311"/>
                  </a:lnTo>
                  <a:lnTo>
                    <a:pt x="5108049" y="96979"/>
                  </a:lnTo>
                  <a:lnTo>
                    <a:pt x="5067597" y="75113"/>
                  </a:lnTo>
                  <a:lnTo>
                    <a:pt x="5025624" y="55820"/>
                  </a:lnTo>
                  <a:lnTo>
                    <a:pt x="4982235" y="39205"/>
                  </a:lnTo>
                  <a:lnTo>
                    <a:pt x="4937537" y="25373"/>
                  </a:lnTo>
                  <a:lnTo>
                    <a:pt x="4891637" y="14431"/>
                  </a:lnTo>
                  <a:lnTo>
                    <a:pt x="4844640" y="6484"/>
                  </a:lnTo>
                  <a:lnTo>
                    <a:pt x="4796652" y="1638"/>
                  </a:lnTo>
                  <a:lnTo>
                    <a:pt x="4747782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28224" y="7929026"/>
            <a:ext cx="4533900" cy="2224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95" dirty="0">
                <a:latin typeface="Lucida Sans Unicode"/>
                <a:cs typeface="Lucida Sans Unicode"/>
              </a:rPr>
              <a:t>Smart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120" dirty="0">
                <a:latin typeface="Lucida Sans Unicode"/>
                <a:cs typeface="Lucida Sans Unicode"/>
              </a:rPr>
              <a:t>card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spc="10" dirty="0">
                <a:latin typeface="Lucida Sans Unicode"/>
                <a:cs typeface="Lucida Sans Unicode"/>
              </a:rPr>
              <a:t>with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spc="80" dirty="0">
                <a:latin typeface="Lucida Sans Unicode"/>
                <a:cs typeface="Lucida Sans Unicode"/>
              </a:rPr>
              <a:t>shared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-5" dirty="0">
                <a:latin typeface="Lucida Sans Unicode"/>
                <a:cs typeface="Lucida Sans Unicode"/>
              </a:rPr>
              <a:t>mobility.</a:t>
            </a:r>
            <a:endParaRPr sz="2050">
              <a:latin typeface="Lucida Sans Unicode"/>
              <a:cs typeface="Lucida Sans Unicode"/>
            </a:endParaRPr>
          </a:p>
          <a:p>
            <a:pPr marL="12700" marR="121285">
              <a:lnSpc>
                <a:spcPct val="100499"/>
              </a:lnSpc>
              <a:spcBef>
                <a:spcPts val="2475"/>
              </a:spcBef>
            </a:pPr>
            <a:r>
              <a:rPr sz="2050" spc="-5" dirty="0">
                <a:latin typeface="Lucida Sans Unicode"/>
                <a:cs typeface="Lucida Sans Unicode"/>
              </a:rPr>
              <a:t>No</a:t>
            </a:r>
            <a:r>
              <a:rPr sz="2050" spc="-110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Bluetooth</a:t>
            </a:r>
            <a:r>
              <a:rPr sz="2050" spc="-110" dirty="0">
                <a:latin typeface="Lucida Sans Unicode"/>
                <a:cs typeface="Lucida Sans Unicode"/>
              </a:rPr>
              <a:t> </a:t>
            </a:r>
            <a:r>
              <a:rPr sz="2050" spc="65" dirty="0">
                <a:latin typeface="Lucida Sans Unicode"/>
                <a:cs typeface="Lucida Sans Unicode"/>
              </a:rPr>
              <a:t>connection</a:t>
            </a:r>
            <a:r>
              <a:rPr sz="2050" spc="-110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required </a:t>
            </a:r>
            <a:r>
              <a:rPr sz="2050" spc="-640" dirty="0">
                <a:latin typeface="Lucida Sans Unicode"/>
                <a:cs typeface="Lucida Sans Unicode"/>
              </a:rPr>
              <a:t> </a:t>
            </a:r>
            <a:r>
              <a:rPr sz="2050" spc="-30" dirty="0">
                <a:latin typeface="Lucida Sans Unicode"/>
                <a:cs typeface="Lucida Sans Unicode"/>
              </a:rPr>
              <a:t>for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25" dirty="0">
                <a:latin typeface="Lucida Sans Unicode"/>
                <a:cs typeface="Lucida Sans Unicode"/>
              </a:rPr>
              <a:t>operation.</a:t>
            </a: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00499"/>
              </a:lnSpc>
              <a:spcBef>
                <a:spcPts val="2475"/>
              </a:spcBef>
            </a:pPr>
            <a:r>
              <a:rPr sz="2050" spc="45" dirty="0">
                <a:latin typeface="Lucida Sans Unicode"/>
                <a:cs typeface="Lucida Sans Unicode"/>
              </a:rPr>
              <a:t>Elegantly</a:t>
            </a:r>
            <a:r>
              <a:rPr sz="2050" spc="-120" dirty="0">
                <a:latin typeface="Lucida Sans Unicode"/>
                <a:cs typeface="Lucida Sans Unicode"/>
              </a:rPr>
              <a:t> </a:t>
            </a:r>
            <a:r>
              <a:rPr sz="2050" spc="70" dirty="0">
                <a:latin typeface="Lucida Sans Unicode"/>
                <a:cs typeface="Lucida Sans Unicode"/>
              </a:rPr>
              <a:t>designed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10" dirty="0">
                <a:latin typeface="Lucida Sans Unicode"/>
                <a:cs typeface="Lucida Sans Unicode"/>
              </a:rPr>
              <a:t>with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150" dirty="0">
                <a:latin typeface="Lucida Sans Unicode"/>
                <a:cs typeface="Lucida Sans Unicode"/>
              </a:rPr>
              <a:t>advanced </a:t>
            </a:r>
            <a:r>
              <a:rPr sz="2050" spc="-640" dirty="0">
                <a:latin typeface="Lucida Sans Unicode"/>
                <a:cs typeface="Lucida Sans Unicode"/>
              </a:rPr>
              <a:t> </a:t>
            </a:r>
            <a:r>
              <a:rPr sz="2050" spc="50" dirty="0">
                <a:latin typeface="Lucida Sans Unicode"/>
                <a:cs typeface="Lucida Sans Unicode"/>
              </a:rPr>
              <a:t>software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90" dirty="0">
                <a:latin typeface="Lucida Sans Unicode"/>
                <a:cs typeface="Lucida Sans Unicode"/>
              </a:rPr>
              <a:t>&amp;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spc="95" dirty="0">
                <a:latin typeface="Lucida Sans Unicode"/>
                <a:cs typeface="Lucida Sans Unicode"/>
              </a:rPr>
              <a:t>hardware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spc="-30" dirty="0">
                <a:latin typeface="Lucida Sans Unicode"/>
                <a:cs typeface="Lucida Sans Unicode"/>
              </a:rPr>
              <a:t>fusion.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3992" y="6033273"/>
            <a:ext cx="4325620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spc="25" dirty="0">
                <a:latin typeface="Lucida Sans Unicode"/>
                <a:cs typeface="Lucida Sans Unicode"/>
              </a:rPr>
              <a:t>Easily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90" dirty="0">
                <a:latin typeface="Lucida Sans Unicode"/>
                <a:cs typeface="Lucida Sans Unicode"/>
              </a:rPr>
              <a:t>accessible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spc="80" dirty="0">
                <a:latin typeface="Lucida Sans Unicode"/>
                <a:cs typeface="Lucida Sans Unicode"/>
              </a:rPr>
              <a:t>shared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Lucida Sans Unicode"/>
                <a:cs typeface="Lucida Sans Unicode"/>
              </a:rPr>
              <a:t>mobility </a:t>
            </a:r>
            <a:r>
              <a:rPr sz="2050" spc="-635" dirty="0">
                <a:latin typeface="Lucida Sans Unicode"/>
                <a:cs typeface="Lucida Sans Unicode"/>
              </a:rPr>
              <a:t> </a:t>
            </a:r>
            <a:r>
              <a:rPr sz="2050" spc="5" dirty="0">
                <a:latin typeface="Lucida Sans Unicode"/>
                <a:cs typeface="Lucida Sans Unicode"/>
              </a:rPr>
              <a:t>solution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-30" dirty="0">
                <a:latin typeface="Lucida Sans Unicode"/>
                <a:cs typeface="Lucida Sans Unicode"/>
              </a:rPr>
              <a:t>for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lang="en-IN" sz="2050" spc="65" dirty="0">
                <a:latin typeface="Lucida Sans Unicode"/>
                <a:cs typeface="Lucida Sans Unicode"/>
              </a:rPr>
              <a:t>Public users</a:t>
            </a:r>
            <a:r>
              <a:rPr sz="2050" spc="15" dirty="0">
                <a:latin typeface="Lucida Sans Unicode"/>
                <a:cs typeface="Lucida Sans Unicode"/>
              </a:rPr>
              <a:t>.</a:t>
            </a:r>
            <a:endParaRPr sz="2050" dirty="0">
              <a:latin typeface="Lucida Sans Unicode"/>
              <a:cs typeface="Lucida Sans Unicode"/>
            </a:endParaRPr>
          </a:p>
          <a:p>
            <a:pPr marL="12700" marR="895350">
              <a:lnSpc>
                <a:spcPct val="100499"/>
              </a:lnSpc>
              <a:spcBef>
                <a:spcPts val="2475"/>
              </a:spcBef>
            </a:pPr>
            <a:r>
              <a:rPr sz="2050" spc="35" dirty="0">
                <a:latin typeface="Lucida Sans Unicode"/>
                <a:cs typeface="Lucida Sans Unicode"/>
              </a:rPr>
              <a:t>Making</a:t>
            </a:r>
            <a:r>
              <a:rPr sz="2050" spc="-135" dirty="0">
                <a:latin typeface="Lucida Sans Unicode"/>
                <a:cs typeface="Lucida Sans Unicode"/>
              </a:rPr>
              <a:t> </a:t>
            </a:r>
            <a:r>
              <a:rPr sz="2050" spc="75" dirty="0">
                <a:latin typeface="Lucida Sans Unicode"/>
                <a:cs typeface="Lucida Sans Unicode"/>
              </a:rPr>
              <a:t>urban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85" dirty="0">
                <a:latin typeface="Lucida Sans Unicode"/>
                <a:cs typeface="Lucida Sans Unicode"/>
              </a:rPr>
              <a:t>commuting </a:t>
            </a:r>
            <a:r>
              <a:rPr sz="2050" spc="-640" dirty="0">
                <a:latin typeface="Lucida Sans Unicode"/>
                <a:cs typeface="Lucida Sans Unicode"/>
              </a:rPr>
              <a:t> </a:t>
            </a:r>
            <a:r>
              <a:rPr sz="2050" spc="55" dirty="0">
                <a:latin typeface="Lucida Sans Unicode"/>
                <a:cs typeface="Lucida Sans Unicode"/>
              </a:rPr>
              <a:t>seamless.</a:t>
            </a:r>
            <a:endParaRPr sz="2050" dirty="0">
              <a:latin typeface="Lucida Sans Unicode"/>
              <a:cs typeface="Lucida Sans Unicode"/>
            </a:endParaRPr>
          </a:p>
          <a:p>
            <a:pPr marL="12700" marR="832485">
              <a:lnSpc>
                <a:spcPct val="100499"/>
              </a:lnSpc>
              <a:spcBef>
                <a:spcPts val="2475"/>
              </a:spcBef>
            </a:pPr>
            <a:r>
              <a:rPr sz="2050" spc="15" dirty="0">
                <a:latin typeface="Lucida Sans Unicode"/>
                <a:cs typeface="Lucida Sans Unicode"/>
              </a:rPr>
              <a:t>Eco-friendly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60" dirty="0">
                <a:latin typeface="Lucida Sans Unicode"/>
                <a:cs typeface="Lucida Sans Unicode"/>
              </a:rPr>
              <a:t>alternative</a:t>
            </a:r>
            <a:r>
              <a:rPr sz="2050" spc="-130" dirty="0">
                <a:latin typeface="Lucida Sans Unicode"/>
                <a:cs typeface="Lucida Sans Unicode"/>
              </a:rPr>
              <a:t> </a:t>
            </a:r>
            <a:r>
              <a:rPr sz="2050" spc="-30" dirty="0">
                <a:latin typeface="Lucida Sans Unicode"/>
                <a:cs typeface="Lucida Sans Unicode"/>
              </a:rPr>
              <a:t>for </a:t>
            </a:r>
            <a:r>
              <a:rPr sz="2050" spc="-640" dirty="0">
                <a:latin typeface="Lucida Sans Unicode"/>
                <a:cs typeface="Lucida Sans Unicode"/>
              </a:rPr>
              <a:t> </a:t>
            </a:r>
            <a:r>
              <a:rPr sz="2050" spc="65" dirty="0">
                <a:latin typeface="Lucida Sans Unicode"/>
                <a:cs typeface="Lucida Sans Unicode"/>
              </a:rPr>
              <a:t>small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80" dirty="0">
                <a:latin typeface="Lucida Sans Unicode"/>
                <a:cs typeface="Lucida Sans Unicode"/>
              </a:rPr>
              <a:t>distance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spc="5" dirty="0">
                <a:latin typeface="Lucida Sans Unicode"/>
                <a:cs typeface="Lucida Sans Unicode"/>
              </a:rPr>
              <a:t>travelling.</a:t>
            </a:r>
            <a:endParaRPr sz="205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0247" y="3457866"/>
            <a:ext cx="19532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60" dirty="0">
                <a:latin typeface="Tahoma"/>
                <a:cs typeface="Tahoma"/>
              </a:rPr>
              <a:t>Hylomob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32486" y="2163809"/>
            <a:ext cx="1484498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300" b="1" spc="75" dirty="0">
                <a:latin typeface="Tahoma"/>
                <a:cs typeface="Tahoma"/>
              </a:rPr>
              <a:t>Users</a:t>
            </a:r>
            <a:endParaRPr sz="33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07536" y="116046"/>
            <a:ext cx="17526635" cy="10365105"/>
            <a:chOff x="2507536" y="116046"/>
            <a:chExt cx="17526635" cy="10365105"/>
          </a:xfrm>
        </p:grpSpPr>
        <p:sp>
          <p:nvSpPr>
            <p:cNvPr id="12" name="object 12"/>
            <p:cNvSpPr/>
            <p:nvPr/>
          </p:nvSpPr>
          <p:spPr>
            <a:xfrm>
              <a:off x="8760884" y="5010622"/>
              <a:ext cx="1913255" cy="1326515"/>
            </a:xfrm>
            <a:custGeom>
              <a:avLst/>
              <a:gdLst/>
              <a:ahLst/>
              <a:cxnLst/>
              <a:rect l="l" t="t" r="r" b="b"/>
              <a:pathLst>
                <a:path w="1913254" h="1326514">
                  <a:moveTo>
                    <a:pt x="1913104" y="0"/>
                  </a:moveTo>
                  <a:lnTo>
                    <a:pt x="0" y="0"/>
                  </a:lnTo>
                  <a:lnTo>
                    <a:pt x="0" y="1326493"/>
                  </a:lnTo>
                  <a:lnTo>
                    <a:pt x="1913104" y="1326493"/>
                  </a:lnTo>
                  <a:lnTo>
                    <a:pt x="191310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59303" y="5009301"/>
              <a:ext cx="1916430" cy="1329055"/>
            </a:xfrm>
            <a:custGeom>
              <a:avLst/>
              <a:gdLst/>
              <a:ahLst/>
              <a:cxnLst/>
              <a:rect l="l" t="t" r="r" b="b"/>
              <a:pathLst>
                <a:path w="1916429" h="1329054">
                  <a:moveTo>
                    <a:pt x="0" y="0"/>
                  </a:moveTo>
                  <a:lnTo>
                    <a:pt x="178" y="1328985"/>
                  </a:lnTo>
                  <a:lnTo>
                    <a:pt x="1581" y="1328985"/>
                  </a:lnTo>
                  <a:lnTo>
                    <a:pt x="2984" y="1327812"/>
                  </a:lnTo>
                  <a:lnTo>
                    <a:pt x="1581" y="1326640"/>
                  </a:lnTo>
                  <a:lnTo>
                    <a:pt x="2984" y="1326640"/>
                  </a:lnTo>
                  <a:lnTo>
                    <a:pt x="3151" y="2638"/>
                  </a:lnTo>
                  <a:lnTo>
                    <a:pt x="1581" y="2638"/>
                  </a:lnTo>
                  <a:lnTo>
                    <a:pt x="3151" y="1319"/>
                  </a:lnTo>
                  <a:lnTo>
                    <a:pt x="1916003" y="1319"/>
                  </a:lnTo>
                  <a:lnTo>
                    <a:pt x="1916004" y="219"/>
                  </a:lnTo>
                  <a:lnTo>
                    <a:pt x="0" y="0"/>
                  </a:lnTo>
                  <a:close/>
                </a:path>
                <a:path w="1916429" h="1329054">
                  <a:moveTo>
                    <a:pt x="1581" y="1326640"/>
                  </a:moveTo>
                  <a:lnTo>
                    <a:pt x="2984" y="1327812"/>
                  </a:lnTo>
                  <a:lnTo>
                    <a:pt x="2984" y="1326641"/>
                  </a:lnTo>
                  <a:lnTo>
                    <a:pt x="1581" y="1326640"/>
                  </a:lnTo>
                  <a:close/>
                </a:path>
                <a:path w="1916429" h="1329054">
                  <a:moveTo>
                    <a:pt x="2984" y="1326641"/>
                  </a:moveTo>
                  <a:lnTo>
                    <a:pt x="2984" y="1327812"/>
                  </a:lnTo>
                  <a:lnTo>
                    <a:pt x="1914685" y="1327812"/>
                  </a:lnTo>
                  <a:lnTo>
                    <a:pt x="2984" y="1326641"/>
                  </a:lnTo>
                  <a:close/>
                </a:path>
                <a:path w="1916429" h="1329054">
                  <a:moveTo>
                    <a:pt x="1916003" y="1319"/>
                  </a:moveTo>
                  <a:lnTo>
                    <a:pt x="1913365" y="1319"/>
                  </a:lnTo>
                  <a:lnTo>
                    <a:pt x="1914685" y="2429"/>
                  </a:lnTo>
                  <a:lnTo>
                    <a:pt x="1913366" y="2429"/>
                  </a:lnTo>
                  <a:lnTo>
                    <a:pt x="1914685" y="1327812"/>
                  </a:lnTo>
                  <a:lnTo>
                    <a:pt x="1916003" y="1319"/>
                  </a:lnTo>
                  <a:close/>
                </a:path>
                <a:path w="1916429" h="1329054">
                  <a:moveTo>
                    <a:pt x="2984" y="1326640"/>
                  </a:moveTo>
                  <a:lnTo>
                    <a:pt x="1581" y="1326640"/>
                  </a:lnTo>
                  <a:lnTo>
                    <a:pt x="2984" y="1326641"/>
                  </a:lnTo>
                  <a:close/>
                </a:path>
                <a:path w="1916429" h="1329054">
                  <a:moveTo>
                    <a:pt x="3151" y="1319"/>
                  </a:moveTo>
                  <a:lnTo>
                    <a:pt x="1581" y="2638"/>
                  </a:lnTo>
                  <a:lnTo>
                    <a:pt x="3151" y="2638"/>
                  </a:lnTo>
                  <a:lnTo>
                    <a:pt x="3151" y="1319"/>
                  </a:lnTo>
                  <a:close/>
                </a:path>
                <a:path w="1916429" h="1329054">
                  <a:moveTo>
                    <a:pt x="1913365" y="1319"/>
                  </a:moveTo>
                  <a:lnTo>
                    <a:pt x="3151" y="1319"/>
                  </a:lnTo>
                  <a:lnTo>
                    <a:pt x="3151" y="2638"/>
                  </a:lnTo>
                  <a:lnTo>
                    <a:pt x="1913366" y="2429"/>
                  </a:lnTo>
                  <a:lnTo>
                    <a:pt x="1913365" y="1319"/>
                  </a:lnTo>
                  <a:close/>
                </a:path>
                <a:path w="1916429" h="1329054">
                  <a:moveTo>
                    <a:pt x="1913365" y="1319"/>
                  </a:moveTo>
                  <a:lnTo>
                    <a:pt x="1913366" y="2429"/>
                  </a:lnTo>
                  <a:lnTo>
                    <a:pt x="1914685" y="2429"/>
                  </a:lnTo>
                  <a:lnTo>
                    <a:pt x="1913365" y="1319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6294" y="5204150"/>
              <a:ext cx="501015" cy="1026160"/>
            </a:xfrm>
            <a:custGeom>
              <a:avLst/>
              <a:gdLst/>
              <a:ahLst/>
              <a:cxnLst/>
              <a:rect l="l" t="t" r="r" b="b"/>
              <a:pathLst>
                <a:path w="501015" h="1026160">
                  <a:moveTo>
                    <a:pt x="76123" y="0"/>
                  </a:moveTo>
                  <a:lnTo>
                    <a:pt x="22423" y="22212"/>
                  </a:lnTo>
                  <a:lnTo>
                    <a:pt x="167" y="75892"/>
                  </a:lnTo>
                  <a:lnTo>
                    <a:pt x="0" y="949468"/>
                  </a:lnTo>
                  <a:lnTo>
                    <a:pt x="5956" y="979010"/>
                  </a:lnTo>
                  <a:lnTo>
                    <a:pt x="22212" y="1003136"/>
                  </a:lnTo>
                  <a:lnTo>
                    <a:pt x="46328" y="1019410"/>
                  </a:lnTo>
                  <a:lnTo>
                    <a:pt x="75861" y="1025392"/>
                  </a:lnTo>
                  <a:lnTo>
                    <a:pt x="424311" y="1025602"/>
                  </a:lnTo>
                  <a:lnTo>
                    <a:pt x="453870" y="1019644"/>
                  </a:lnTo>
                  <a:lnTo>
                    <a:pt x="478011" y="1003380"/>
                  </a:lnTo>
                  <a:lnTo>
                    <a:pt x="494292" y="979251"/>
                  </a:lnTo>
                  <a:lnTo>
                    <a:pt x="500267" y="949698"/>
                  </a:lnTo>
                  <a:lnTo>
                    <a:pt x="500435" y="76123"/>
                  </a:lnTo>
                  <a:lnTo>
                    <a:pt x="494480" y="46586"/>
                  </a:lnTo>
                  <a:lnTo>
                    <a:pt x="478226" y="22460"/>
                  </a:lnTo>
                  <a:lnTo>
                    <a:pt x="454111" y="6186"/>
                  </a:lnTo>
                  <a:lnTo>
                    <a:pt x="424573" y="209"/>
                  </a:lnTo>
                  <a:lnTo>
                    <a:pt x="76123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89384" y="5235053"/>
              <a:ext cx="454659" cy="959485"/>
            </a:xfrm>
            <a:custGeom>
              <a:avLst/>
              <a:gdLst/>
              <a:ahLst/>
              <a:cxnLst/>
              <a:rect l="l" t="t" r="r" b="b"/>
              <a:pathLst>
                <a:path w="454659" h="959485">
                  <a:moveTo>
                    <a:pt x="53359" y="0"/>
                  </a:moveTo>
                  <a:lnTo>
                    <a:pt x="15753" y="15551"/>
                  </a:lnTo>
                  <a:lnTo>
                    <a:pt x="167" y="53139"/>
                  </a:lnTo>
                  <a:lnTo>
                    <a:pt x="0" y="905825"/>
                  </a:lnTo>
                  <a:lnTo>
                    <a:pt x="4174" y="926517"/>
                  </a:lnTo>
                  <a:lnTo>
                    <a:pt x="15558" y="943413"/>
                  </a:lnTo>
                  <a:lnTo>
                    <a:pt x="32445" y="954808"/>
                  </a:lnTo>
                  <a:lnTo>
                    <a:pt x="53129" y="958996"/>
                  </a:lnTo>
                  <a:lnTo>
                    <a:pt x="400888" y="959206"/>
                  </a:lnTo>
                  <a:lnTo>
                    <a:pt x="421588" y="955034"/>
                  </a:lnTo>
                  <a:lnTo>
                    <a:pt x="438494" y="943644"/>
                  </a:lnTo>
                  <a:lnTo>
                    <a:pt x="449895" y="926744"/>
                  </a:lnTo>
                  <a:lnTo>
                    <a:pt x="454080" y="906045"/>
                  </a:lnTo>
                  <a:lnTo>
                    <a:pt x="454247" y="53370"/>
                  </a:lnTo>
                  <a:lnTo>
                    <a:pt x="450073" y="32683"/>
                  </a:lnTo>
                  <a:lnTo>
                    <a:pt x="438689" y="15787"/>
                  </a:lnTo>
                  <a:lnTo>
                    <a:pt x="421802" y="4392"/>
                  </a:lnTo>
                  <a:lnTo>
                    <a:pt x="401118" y="209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6916" y="5326563"/>
              <a:ext cx="519430" cy="288925"/>
            </a:xfrm>
            <a:custGeom>
              <a:avLst/>
              <a:gdLst/>
              <a:ahLst/>
              <a:cxnLst/>
              <a:rect l="l" t="t" r="r" b="b"/>
              <a:pathLst>
                <a:path w="519429" h="288925">
                  <a:moveTo>
                    <a:pt x="18745" y="138264"/>
                  </a:moveTo>
                  <a:lnTo>
                    <a:pt x="14554" y="134061"/>
                  </a:lnTo>
                  <a:lnTo>
                    <a:pt x="4203" y="134061"/>
                  </a:lnTo>
                  <a:lnTo>
                    <a:pt x="0" y="138264"/>
                  </a:lnTo>
                  <a:lnTo>
                    <a:pt x="0" y="243382"/>
                  </a:lnTo>
                  <a:lnTo>
                    <a:pt x="4203" y="247573"/>
                  </a:lnTo>
                  <a:lnTo>
                    <a:pt x="9372" y="247573"/>
                  </a:lnTo>
                  <a:lnTo>
                    <a:pt x="14554" y="247573"/>
                  </a:lnTo>
                  <a:lnTo>
                    <a:pt x="18745" y="243382"/>
                  </a:lnTo>
                  <a:lnTo>
                    <a:pt x="18745" y="138264"/>
                  </a:lnTo>
                  <a:close/>
                </a:path>
                <a:path w="519429" h="288925">
                  <a:moveTo>
                    <a:pt x="18745" y="4216"/>
                  </a:moveTo>
                  <a:lnTo>
                    <a:pt x="14554" y="0"/>
                  </a:lnTo>
                  <a:lnTo>
                    <a:pt x="4203" y="0"/>
                  </a:lnTo>
                  <a:lnTo>
                    <a:pt x="0" y="4216"/>
                  </a:lnTo>
                  <a:lnTo>
                    <a:pt x="0" y="109334"/>
                  </a:lnTo>
                  <a:lnTo>
                    <a:pt x="4203" y="113512"/>
                  </a:lnTo>
                  <a:lnTo>
                    <a:pt x="9372" y="113512"/>
                  </a:lnTo>
                  <a:lnTo>
                    <a:pt x="14554" y="113512"/>
                  </a:lnTo>
                  <a:lnTo>
                    <a:pt x="18745" y="109334"/>
                  </a:lnTo>
                  <a:lnTo>
                    <a:pt x="18745" y="4216"/>
                  </a:lnTo>
                  <a:close/>
                </a:path>
                <a:path w="519429" h="288925">
                  <a:moveTo>
                    <a:pt x="519176" y="96989"/>
                  </a:moveTo>
                  <a:lnTo>
                    <a:pt x="514972" y="92786"/>
                  </a:lnTo>
                  <a:lnTo>
                    <a:pt x="504634" y="92786"/>
                  </a:lnTo>
                  <a:lnTo>
                    <a:pt x="500430" y="96989"/>
                  </a:lnTo>
                  <a:lnTo>
                    <a:pt x="500430" y="284657"/>
                  </a:lnTo>
                  <a:lnTo>
                    <a:pt x="504634" y="288848"/>
                  </a:lnTo>
                  <a:lnTo>
                    <a:pt x="509803" y="288848"/>
                  </a:lnTo>
                  <a:lnTo>
                    <a:pt x="514972" y="288848"/>
                  </a:lnTo>
                  <a:lnTo>
                    <a:pt x="519176" y="284657"/>
                  </a:lnTo>
                  <a:lnTo>
                    <a:pt x="519176" y="96989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99448" y="5328315"/>
              <a:ext cx="551180" cy="74930"/>
            </a:xfrm>
            <a:custGeom>
              <a:avLst/>
              <a:gdLst/>
              <a:ahLst/>
              <a:cxnLst/>
              <a:rect l="l" t="t" r="r" b="b"/>
              <a:pathLst>
                <a:path w="551179" h="74929">
                  <a:moveTo>
                    <a:pt x="513157" y="0"/>
                  </a:moveTo>
                  <a:lnTo>
                    <a:pt x="37402" y="0"/>
                  </a:lnTo>
                  <a:lnTo>
                    <a:pt x="22842" y="2940"/>
                  </a:lnTo>
                  <a:lnTo>
                    <a:pt x="10953" y="10959"/>
                  </a:lnTo>
                  <a:lnTo>
                    <a:pt x="2938" y="22851"/>
                  </a:lnTo>
                  <a:lnTo>
                    <a:pt x="0" y="37412"/>
                  </a:lnTo>
                  <a:lnTo>
                    <a:pt x="2938" y="51972"/>
                  </a:lnTo>
                  <a:lnTo>
                    <a:pt x="10953" y="63860"/>
                  </a:lnTo>
                  <a:lnTo>
                    <a:pt x="22842" y="71875"/>
                  </a:lnTo>
                  <a:lnTo>
                    <a:pt x="37402" y="74814"/>
                  </a:lnTo>
                  <a:lnTo>
                    <a:pt x="513157" y="74814"/>
                  </a:lnTo>
                  <a:lnTo>
                    <a:pt x="527718" y="71875"/>
                  </a:lnTo>
                  <a:lnTo>
                    <a:pt x="539610" y="63860"/>
                  </a:lnTo>
                  <a:lnTo>
                    <a:pt x="547629" y="51972"/>
                  </a:lnTo>
                  <a:lnTo>
                    <a:pt x="550569" y="37412"/>
                  </a:lnTo>
                  <a:lnTo>
                    <a:pt x="547629" y="22851"/>
                  </a:lnTo>
                  <a:lnTo>
                    <a:pt x="539610" y="10959"/>
                  </a:lnTo>
                  <a:lnTo>
                    <a:pt x="527718" y="2940"/>
                  </a:lnTo>
                  <a:lnTo>
                    <a:pt x="513157" y="0"/>
                  </a:lnTo>
                  <a:close/>
                </a:path>
              </a:pathLst>
            </a:custGeom>
            <a:solidFill>
              <a:srgbClr val="FF7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74694" y="5521470"/>
              <a:ext cx="795655" cy="577850"/>
            </a:xfrm>
            <a:custGeom>
              <a:avLst/>
              <a:gdLst/>
              <a:ahLst/>
              <a:cxnLst/>
              <a:rect l="l" t="t" r="r" b="b"/>
              <a:pathLst>
                <a:path w="795654" h="577850">
                  <a:moveTo>
                    <a:pt x="157403" y="559142"/>
                  </a:moveTo>
                  <a:lnTo>
                    <a:pt x="155930" y="551865"/>
                  </a:lnTo>
                  <a:lnTo>
                    <a:pt x="151930" y="545922"/>
                  </a:lnTo>
                  <a:lnTo>
                    <a:pt x="145986" y="541909"/>
                  </a:lnTo>
                  <a:lnTo>
                    <a:pt x="138696" y="540448"/>
                  </a:lnTo>
                  <a:lnTo>
                    <a:pt x="24841" y="540448"/>
                  </a:lnTo>
                  <a:lnTo>
                    <a:pt x="17564" y="541909"/>
                  </a:lnTo>
                  <a:lnTo>
                    <a:pt x="11620" y="545922"/>
                  </a:lnTo>
                  <a:lnTo>
                    <a:pt x="7607" y="551865"/>
                  </a:lnTo>
                  <a:lnTo>
                    <a:pt x="6134" y="559142"/>
                  </a:lnTo>
                  <a:lnTo>
                    <a:pt x="7607" y="566420"/>
                  </a:lnTo>
                  <a:lnTo>
                    <a:pt x="11620" y="572363"/>
                  </a:lnTo>
                  <a:lnTo>
                    <a:pt x="17564" y="576376"/>
                  </a:lnTo>
                  <a:lnTo>
                    <a:pt x="24841" y="577850"/>
                  </a:lnTo>
                  <a:lnTo>
                    <a:pt x="138696" y="577850"/>
                  </a:lnTo>
                  <a:lnTo>
                    <a:pt x="145986" y="576376"/>
                  </a:lnTo>
                  <a:lnTo>
                    <a:pt x="151930" y="572363"/>
                  </a:lnTo>
                  <a:lnTo>
                    <a:pt x="155930" y="566420"/>
                  </a:lnTo>
                  <a:lnTo>
                    <a:pt x="157403" y="559142"/>
                  </a:lnTo>
                  <a:close/>
                </a:path>
                <a:path w="795654" h="577850">
                  <a:moveTo>
                    <a:pt x="363753" y="18707"/>
                  </a:moveTo>
                  <a:lnTo>
                    <a:pt x="362280" y="11430"/>
                  </a:lnTo>
                  <a:lnTo>
                    <a:pt x="358267" y="5473"/>
                  </a:lnTo>
                  <a:lnTo>
                    <a:pt x="352323" y="1473"/>
                  </a:lnTo>
                  <a:lnTo>
                    <a:pt x="345046" y="0"/>
                  </a:lnTo>
                  <a:lnTo>
                    <a:pt x="18694" y="0"/>
                  </a:lnTo>
                  <a:lnTo>
                    <a:pt x="11417" y="1473"/>
                  </a:lnTo>
                  <a:lnTo>
                    <a:pt x="5473" y="5473"/>
                  </a:lnTo>
                  <a:lnTo>
                    <a:pt x="1473" y="11430"/>
                  </a:lnTo>
                  <a:lnTo>
                    <a:pt x="0" y="18707"/>
                  </a:lnTo>
                  <a:lnTo>
                    <a:pt x="1473" y="25984"/>
                  </a:lnTo>
                  <a:lnTo>
                    <a:pt x="5473" y="31927"/>
                  </a:lnTo>
                  <a:lnTo>
                    <a:pt x="11417" y="35941"/>
                  </a:lnTo>
                  <a:lnTo>
                    <a:pt x="18694" y="37414"/>
                  </a:lnTo>
                  <a:lnTo>
                    <a:pt x="345046" y="37414"/>
                  </a:lnTo>
                  <a:lnTo>
                    <a:pt x="352323" y="35941"/>
                  </a:lnTo>
                  <a:lnTo>
                    <a:pt x="358267" y="31927"/>
                  </a:lnTo>
                  <a:lnTo>
                    <a:pt x="362280" y="25984"/>
                  </a:lnTo>
                  <a:lnTo>
                    <a:pt x="363753" y="18707"/>
                  </a:lnTo>
                  <a:close/>
                </a:path>
                <a:path w="795654" h="577850">
                  <a:moveTo>
                    <a:pt x="369887" y="183972"/>
                  </a:moveTo>
                  <a:lnTo>
                    <a:pt x="368414" y="176695"/>
                  </a:lnTo>
                  <a:lnTo>
                    <a:pt x="364401" y="170751"/>
                  </a:lnTo>
                  <a:lnTo>
                    <a:pt x="358457" y="166738"/>
                  </a:lnTo>
                  <a:lnTo>
                    <a:pt x="351180" y="165277"/>
                  </a:lnTo>
                  <a:lnTo>
                    <a:pt x="24841" y="165277"/>
                  </a:lnTo>
                  <a:lnTo>
                    <a:pt x="17564" y="166738"/>
                  </a:lnTo>
                  <a:lnTo>
                    <a:pt x="11607" y="170751"/>
                  </a:lnTo>
                  <a:lnTo>
                    <a:pt x="7607" y="176695"/>
                  </a:lnTo>
                  <a:lnTo>
                    <a:pt x="6134" y="183972"/>
                  </a:lnTo>
                  <a:lnTo>
                    <a:pt x="7607" y="191249"/>
                  </a:lnTo>
                  <a:lnTo>
                    <a:pt x="11607" y="197192"/>
                  </a:lnTo>
                  <a:lnTo>
                    <a:pt x="17564" y="201206"/>
                  </a:lnTo>
                  <a:lnTo>
                    <a:pt x="24841" y="202679"/>
                  </a:lnTo>
                  <a:lnTo>
                    <a:pt x="351180" y="202679"/>
                  </a:lnTo>
                  <a:lnTo>
                    <a:pt x="358457" y="201206"/>
                  </a:lnTo>
                  <a:lnTo>
                    <a:pt x="364401" y="197192"/>
                  </a:lnTo>
                  <a:lnTo>
                    <a:pt x="368414" y="191249"/>
                  </a:lnTo>
                  <a:lnTo>
                    <a:pt x="369887" y="183972"/>
                  </a:lnTo>
                  <a:close/>
                </a:path>
                <a:path w="795654" h="577850">
                  <a:moveTo>
                    <a:pt x="478777" y="551434"/>
                  </a:moveTo>
                  <a:lnTo>
                    <a:pt x="477304" y="544156"/>
                  </a:lnTo>
                  <a:lnTo>
                    <a:pt x="473290" y="538213"/>
                  </a:lnTo>
                  <a:lnTo>
                    <a:pt x="467347" y="534200"/>
                  </a:lnTo>
                  <a:lnTo>
                    <a:pt x="460057" y="532739"/>
                  </a:lnTo>
                  <a:lnTo>
                    <a:pt x="346202" y="532739"/>
                  </a:lnTo>
                  <a:lnTo>
                    <a:pt x="338924" y="534200"/>
                  </a:lnTo>
                  <a:lnTo>
                    <a:pt x="332981" y="538213"/>
                  </a:lnTo>
                  <a:lnTo>
                    <a:pt x="328968" y="544156"/>
                  </a:lnTo>
                  <a:lnTo>
                    <a:pt x="327494" y="551434"/>
                  </a:lnTo>
                  <a:lnTo>
                    <a:pt x="328968" y="558711"/>
                  </a:lnTo>
                  <a:lnTo>
                    <a:pt x="332981" y="564654"/>
                  </a:lnTo>
                  <a:lnTo>
                    <a:pt x="338924" y="568667"/>
                  </a:lnTo>
                  <a:lnTo>
                    <a:pt x="346202" y="570141"/>
                  </a:lnTo>
                  <a:lnTo>
                    <a:pt x="460057" y="570141"/>
                  </a:lnTo>
                  <a:lnTo>
                    <a:pt x="467347" y="568667"/>
                  </a:lnTo>
                  <a:lnTo>
                    <a:pt x="473290" y="564654"/>
                  </a:lnTo>
                  <a:lnTo>
                    <a:pt x="477304" y="558711"/>
                  </a:lnTo>
                  <a:lnTo>
                    <a:pt x="478777" y="551434"/>
                  </a:lnTo>
                  <a:close/>
                </a:path>
                <a:path w="795654" h="577850">
                  <a:moveTo>
                    <a:pt x="774306" y="554113"/>
                  </a:moveTo>
                  <a:lnTo>
                    <a:pt x="772833" y="546836"/>
                  </a:lnTo>
                  <a:lnTo>
                    <a:pt x="768819" y="540893"/>
                  </a:lnTo>
                  <a:lnTo>
                    <a:pt x="762876" y="536879"/>
                  </a:lnTo>
                  <a:lnTo>
                    <a:pt x="755599" y="535419"/>
                  </a:lnTo>
                  <a:lnTo>
                    <a:pt x="641731" y="535419"/>
                  </a:lnTo>
                  <a:lnTo>
                    <a:pt x="634453" y="536879"/>
                  </a:lnTo>
                  <a:lnTo>
                    <a:pt x="628510" y="540893"/>
                  </a:lnTo>
                  <a:lnTo>
                    <a:pt x="624497" y="546836"/>
                  </a:lnTo>
                  <a:lnTo>
                    <a:pt x="623036" y="554113"/>
                  </a:lnTo>
                  <a:lnTo>
                    <a:pt x="624497" y="561403"/>
                  </a:lnTo>
                  <a:lnTo>
                    <a:pt x="628510" y="567347"/>
                  </a:lnTo>
                  <a:lnTo>
                    <a:pt x="634453" y="571360"/>
                  </a:lnTo>
                  <a:lnTo>
                    <a:pt x="641731" y="572820"/>
                  </a:lnTo>
                  <a:lnTo>
                    <a:pt x="755599" y="572820"/>
                  </a:lnTo>
                  <a:lnTo>
                    <a:pt x="762876" y="571360"/>
                  </a:lnTo>
                  <a:lnTo>
                    <a:pt x="768819" y="567347"/>
                  </a:lnTo>
                  <a:lnTo>
                    <a:pt x="772833" y="561403"/>
                  </a:lnTo>
                  <a:lnTo>
                    <a:pt x="774306" y="554113"/>
                  </a:lnTo>
                  <a:close/>
                </a:path>
                <a:path w="795654" h="577850">
                  <a:moveTo>
                    <a:pt x="787946" y="100584"/>
                  </a:moveTo>
                  <a:lnTo>
                    <a:pt x="786485" y="93306"/>
                  </a:lnTo>
                  <a:lnTo>
                    <a:pt x="782472" y="87363"/>
                  </a:lnTo>
                  <a:lnTo>
                    <a:pt x="776528" y="83350"/>
                  </a:lnTo>
                  <a:lnTo>
                    <a:pt x="769251" y="81876"/>
                  </a:lnTo>
                  <a:lnTo>
                    <a:pt x="22440" y="81876"/>
                  </a:lnTo>
                  <a:lnTo>
                    <a:pt x="15151" y="83350"/>
                  </a:lnTo>
                  <a:lnTo>
                    <a:pt x="9207" y="87363"/>
                  </a:lnTo>
                  <a:lnTo>
                    <a:pt x="5207" y="93306"/>
                  </a:lnTo>
                  <a:lnTo>
                    <a:pt x="3733" y="100584"/>
                  </a:lnTo>
                  <a:lnTo>
                    <a:pt x="5207" y="107861"/>
                  </a:lnTo>
                  <a:lnTo>
                    <a:pt x="9207" y="113804"/>
                  </a:lnTo>
                  <a:lnTo>
                    <a:pt x="15151" y="117817"/>
                  </a:lnTo>
                  <a:lnTo>
                    <a:pt x="22440" y="119291"/>
                  </a:lnTo>
                  <a:lnTo>
                    <a:pt x="769251" y="119291"/>
                  </a:lnTo>
                  <a:lnTo>
                    <a:pt x="776528" y="117817"/>
                  </a:lnTo>
                  <a:lnTo>
                    <a:pt x="782472" y="113804"/>
                  </a:lnTo>
                  <a:lnTo>
                    <a:pt x="786485" y="107861"/>
                  </a:lnTo>
                  <a:lnTo>
                    <a:pt x="787946" y="100584"/>
                  </a:lnTo>
                  <a:close/>
                </a:path>
                <a:path w="795654" h="577850">
                  <a:moveTo>
                    <a:pt x="795121" y="18707"/>
                  </a:moveTo>
                  <a:lnTo>
                    <a:pt x="793648" y="11430"/>
                  </a:lnTo>
                  <a:lnTo>
                    <a:pt x="789647" y="5473"/>
                  </a:lnTo>
                  <a:lnTo>
                    <a:pt x="783704" y="1473"/>
                  </a:lnTo>
                  <a:lnTo>
                    <a:pt x="776427" y="0"/>
                  </a:lnTo>
                  <a:lnTo>
                    <a:pt x="450075" y="0"/>
                  </a:lnTo>
                  <a:lnTo>
                    <a:pt x="442798" y="1473"/>
                  </a:lnTo>
                  <a:lnTo>
                    <a:pt x="436854" y="5473"/>
                  </a:lnTo>
                  <a:lnTo>
                    <a:pt x="432841" y="11430"/>
                  </a:lnTo>
                  <a:lnTo>
                    <a:pt x="431380" y="18707"/>
                  </a:lnTo>
                  <a:lnTo>
                    <a:pt x="432841" y="25984"/>
                  </a:lnTo>
                  <a:lnTo>
                    <a:pt x="436854" y="31927"/>
                  </a:lnTo>
                  <a:lnTo>
                    <a:pt x="442798" y="35941"/>
                  </a:lnTo>
                  <a:lnTo>
                    <a:pt x="450075" y="37414"/>
                  </a:lnTo>
                  <a:lnTo>
                    <a:pt x="776427" y="37414"/>
                  </a:lnTo>
                  <a:lnTo>
                    <a:pt x="783704" y="35941"/>
                  </a:lnTo>
                  <a:lnTo>
                    <a:pt x="789647" y="31927"/>
                  </a:lnTo>
                  <a:lnTo>
                    <a:pt x="793648" y="25984"/>
                  </a:lnTo>
                  <a:lnTo>
                    <a:pt x="795121" y="18707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4485" y="5845985"/>
              <a:ext cx="143974" cy="1439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5983" y="5838275"/>
              <a:ext cx="143974" cy="1439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5028" y="5840954"/>
              <a:ext cx="143974" cy="1439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6653" y="5580644"/>
              <a:ext cx="159775" cy="1613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137813" y="5791399"/>
              <a:ext cx="157480" cy="46355"/>
            </a:xfrm>
            <a:custGeom>
              <a:avLst/>
              <a:gdLst/>
              <a:ahLst/>
              <a:cxnLst/>
              <a:rect l="l" t="t" r="r" b="b"/>
              <a:pathLst>
                <a:path w="157479" h="46354">
                  <a:moveTo>
                    <a:pt x="134456" y="0"/>
                  </a:moveTo>
                  <a:lnTo>
                    <a:pt x="22941" y="0"/>
                  </a:lnTo>
                  <a:lnTo>
                    <a:pt x="14012" y="1804"/>
                  </a:lnTo>
                  <a:lnTo>
                    <a:pt x="6719" y="6724"/>
                  </a:lnTo>
                  <a:lnTo>
                    <a:pt x="1802" y="14020"/>
                  </a:lnTo>
                  <a:lnTo>
                    <a:pt x="0" y="22952"/>
                  </a:lnTo>
                  <a:lnTo>
                    <a:pt x="1802" y="31881"/>
                  </a:lnTo>
                  <a:lnTo>
                    <a:pt x="6719" y="39174"/>
                  </a:lnTo>
                  <a:lnTo>
                    <a:pt x="14012" y="44090"/>
                  </a:lnTo>
                  <a:lnTo>
                    <a:pt x="22941" y="45893"/>
                  </a:lnTo>
                  <a:lnTo>
                    <a:pt x="134456" y="45893"/>
                  </a:lnTo>
                  <a:lnTo>
                    <a:pt x="143386" y="44090"/>
                  </a:lnTo>
                  <a:lnTo>
                    <a:pt x="150678" y="39174"/>
                  </a:lnTo>
                  <a:lnTo>
                    <a:pt x="155595" y="31881"/>
                  </a:lnTo>
                  <a:lnTo>
                    <a:pt x="157398" y="22952"/>
                  </a:lnTo>
                  <a:lnTo>
                    <a:pt x="155595" y="14020"/>
                  </a:lnTo>
                  <a:lnTo>
                    <a:pt x="150678" y="6724"/>
                  </a:lnTo>
                  <a:lnTo>
                    <a:pt x="143386" y="1804"/>
                  </a:lnTo>
                  <a:lnTo>
                    <a:pt x="134456" y="0"/>
                  </a:lnTo>
                  <a:close/>
                </a:path>
              </a:pathLst>
            </a:custGeom>
            <a:solidFill>
              <a:srgbClr val="FF7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07295" y="4976649"/>
              <a:ext cx="2020570" cy="65405"/>
            </a:xfrm>
            <a:custGeom>
              <a:avLst/>
              <a:gdLst/>
              <a:ahLst/>
              <a:cxnLst/>
              <a:rect l="l" t="t" r="r" b="b"/>
              <a:pathLst>
                <a:path w="2020570" h="65404">
                  <a:moveTo>
                    <a:pt x="1987625" y="0"/>
                  </a:moveTo>
                  <a:lnTo>
                    <a:pt x="32658" y="0"/>
                  </a:lnTo>
                  <a:lnTo>
                    <a:pt x="19944" y="2565"/>
                  </a:lnTo>
                  <a:lnTo>
                    <a:pt x="9563" y="9563"/>
                  </a:lnTo>
                  <a:lnTo>
                    <a:pt x="2565" y="19944"/>
                  </a:lnTo>
                  <a:lnTo>
                    <a:pt x="0" y="32658"/>
                  </a:lnTo>
                  <a:lnTo>
                    <a:pt x="2565" y="45372"/>
                  </a:lnTo>
                  <a:lnTo>
                    <a:pt x="9563" y="55753"/>
                  </a:lnTo>
                  <a:lnTo>
                    <a:pt x="19944" y="62751"/>
                  </a:lnTo>
                  <a:lnTo>
                    <a:pt x="32658" y="65317"/>
                  </a:lnTo>
                  <a:lnTo>
                    <a:pt x="1987625" y="65317"/>
                  </a:lnTo>
                  <a:lnTo>
                    <a:pt x="2000339" y="62751"/>
                  </a:lnTo>
                  <a:lnTo>
                    <a:pt x="2010720" y="55753"/>
                  </a:lnTo>
                  <a:lnTo>
                    <a:pt x="2017718" y="45372"/>
                  </a:lnTo>
                  <a:lnTo>
                    <a:pt x="2020284" y="32658"/>
                  </a:lnTo>
                  <a:lnTo>
                    <a:pt x="2017718" y="19944"/>
                  </a:lnTo>
                  <a:lnTo>
                    <a:pt x="2010720" y="9563"/>
                  </a:lnTo>
                  <a:lnTo>
                    <a:pt x="2000339" y="2565"/>
                  </a:lnTo>
                  <a:lnTo>
                    <a:pt x="1987625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37585" y="5243194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09" h="283210">
                  <a:moveTo>
                    <a:pt x="136309" y="0"/>
                  </a:moveTo>
                  <a:lnTo>
                    <a:pt x="91850" y="8851"/>
                  </a:lnTo>
                  <a:lnTo>
                    <a:pt x="53744" y="30363"/>
                  </a:lnTo>
                  <a:lnTo>
                    <a:pt x="24236" y="62120"/>
                  </a:lnTo>
                  <a:lnTo>
                    <a:pt x="5572" y="101703"/>
                  </a:lnTo>
                  <a:lnTo>
                    <a:pt x="0" y="146697"/>
                  </a:lnTo>
                  <a:lnTo>
                    <a:pt x="2141" y="166656"/>
                  </a:lnTo>
                  <a:lnTo>
                    <a:pt x="6936" y="185655"/>
                  </a:lnTo>
                  <a:lnTo>
                    <a:pt x="14182" y="203509"/>
                  </a:lnTo>
                  <a:lnTo>
                    <a:pt x="23674" y="220035"/>
                  </a:lnTo>
                  <a:lnTo>
                    <a:pt x="9685" y="262180"/>
                  </a:lnTo>
                  <a:lnTo>
                    <a:pt x="59013" y="256547"/>
                  </a:lnTo>
                  <a:lnTo>
                    <a:pt x="78511" y="268307"/>
                  </a:lnTo>
                  <a:lnTo>
                    <a:pt x="99851" y="276856"/>
                  </a:lnTo>
                  <a:lnTo>
                    <a:pt x="122693" y="281866"/>
                  </a:lnTo>
                  <a:lnTo>
                    <a:pt x="146697" y="283007"/>
                  </a:lnTo>
                  <a:lnTo>
                    <a:pt x="191160" y="274150"/>
                  </a:lnTo>
                  <a:lnTo>
                    <a:pt x="229267" y="252635"/>
                  </a:lnTo>
                  <a:lnTo>
                    <a:pt x="258773" y="220879"/>
                  </a:lnTo>
                  <a:lnTo>
                    <a:pt x="277435" y="181298"/>
                  </a:lnTo>
                  <a:lnTo>
                    <a:pt x="283007" y="136309"/>
                  </a:lnTo>
                  <a:lnTo>
                    <a:pt x="274155" y="91850"/>
                  </a:lnTo>
                  <a:lnTo>
                    <a:pt x="252643" y="53744"/>
                  </a:lnTo>
                  <a:lnTo>
                    <a:pt x="220886" y="24236"/>
                  </a:lnTo>
                  <a:lnTo>
                    <a:pt x="181303" y="557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36642" y="5242265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60339" y="257203"/>
                  </a:moveTo>
                  <a:lnTo>
                    <a:pt x="60479" y="257716"/>
                  </a:lnTo>
                  <a:lnTo>
                    <a:pt x="60218" y="257936"/>
                  </a:lnTo>
                  <a:lnTo>
                    <a:pt x="59925" y="257991"/>
                  </a:lnTo>
                  <a:lnTo>
                    <a:pt x="72293" y="265962"/>
                  </a:lnTo>
                  <a:lnTo>
                    <a:pt x="125106" y="283631"/>
                  </a:lnTo>
                  <a:lnTo>
                    <a:pt x="139514" y="284919"/>
                  </a:lnTo>
                  <a:lnTo>
                    <a:pt x="147136" y="284658"/>
                  </a:lnTo>
                  <a:lnTo>
                    <a:pt x="154717" y="284040"/>
                  </a:lnTo>
                  <a:lnTo>
                    <a:pt x="162612" y="283663"/>
                  </a:lnTo>
                  <a:lnTo>
                    <a:pt x="163247" y="283516"/>
                  </a:lnTo>
                  <a:lnTo>
                    <a:pt x="139545" y="283516"/>
                  </a:lnTo>
                  <a:lnTo>
                    <a:pt x="132236" y="283139"/>
                  </a:lnTo>
                  <a:lnTo>
                    <a:pt x="125263" y="282302"/>
                  </a:lnTo>
                  <a:lnTo>
                    <a:pt x="105391" y="278458"/>
                  </a:lnTo>
                  <a:lnTo>
                    <a:pt x="87874" y="272459"/>
                  </a:lnTo>
                  <a:lnTo>
                    <a:pt x="72787" y="265086"/>
                  </a:lnTo>
                  <a:lnTo>
                    <a:pt x="60339" y="257203"/>
                  </a:lnTo>
                  <a:close/>
                </a:path>
                <a:path w="285115" h="285114">
                  <a:moveTo>
                    <a:pt x="164300" y="1930"/>
                  </a:moveTo>
                  <a:lnTo>
                    <a:pt x="140172" y="1930"/>
                  </a:lnTo>
                  <a:lnTo>
                    <a:pt x="156366" y="2647"/>
                  </a:lnTo>
                  <a:lnTo>
                    <a:pt x="172585" y="5226"/>
                  </a:lnTo>
                  <a:lnTo>
                    <a:pt x="218935" y="24561"/>
                  </a:lnTo>
                  <a:lnTo>
                    <a:pt x="265178" y="74022"/>
                  </a:lnTo>
                  <a:lnTo>
                    <a:pt x="282920" y="136528"/>
                  </a:lnTo>
                  <a:lnTo>
                    <a:pt x="280682" y="167960"/>
                  </a:lnTo>
                  <a:lnTo>
                    <a:pt x="265293" y="210689"/>
                  </a:lnTo>
                  <a:lnTo>
                    <a:pt x="238869" y="244733"/>
                  </a:lnTo>
                  <a:lnTo>
                    <a:pt x="205760" y="268044"/>
                  </a:lnTo>
                  <a:lnTo>
                    <a:pt x="162413" y="282176"/>
                  </a:lnTo>
                  <a:lnTo>
                    <a:pt x="154602" y="282574"/>
                  </a:lnTo>
                  <a:lnTo>
                    <a:pt x="147084" y="283223"/>
                  </a:lnTo>
                  <a:lnTo>
                    <a:pt x="139545" y="283516"/>
                  </a:lnTo>
                  <a:lnTo>
                    <a:pt x="163247" y="283516"/>
                  </a:lnTo>
                  <a:lnTo>
                    <a:pt x="206500" y="269507"/>
                  </a:lnTo>
                  <a:lnTo>
                    <a:pt x="240069" y="246007"/>
                  </a:lnTo>
                  <a:lnTo>
                    <a:pt x="266903" y="211587"/>
                  </a:lnTo>
                  <a:lnTo>
                    <a:pt x="282567" y="168305"/>
                  </a:lnTo>
                  <a:lnTo>
                    <a:pt x="284852" y="136441"/>
                  </a:lnTo>
                  <a:lnTo>
                    <a:pt x="283197" y="120201"/>
                  </a:lnTo>
                  <a:lnTo>
                    <a:pt x="279645" y="104066"/>
                  </a:lnTo>
                  <a:lnTo>
                    <a:pt x="277279" y="96066"/>
                  </a:lnTo>
                  <a:lnTo>
                    <a:pt x="276420" y="93417"/>
                  </a:lnTo>
                  <a:lnTo>
                    <a:pt x="275227" y="90883"/>
                  </a:lnTo>
                  <a:lnTo>
                    <a:pt x="274211" y="88266"/>
                  </a:lnTo>
                  <a:lnTo>
                    <a:pt x="273070" y="85711"/>
                  </a:lnTo>
                  <a:lnTo>
                    <a:pt x="272243" y="82999"/>
                  </a:lnTo>
                  <a:lnTo>
                    <a:pt x="270860" y="80528"/>
                  </a:lnTo>
                  <a:lnTo>
                    <a:pt x="266913" y="73041"/>
                  </a:lnTo>
                  <a:lnTo>
                    <a:pt x="265677" y="70486"/>
                  </a:lnTo>
                  <a:lnTo>
                    <a:pt x="264107" y="68109"/>
                  </a:lnTo>
                  <a:lnTo>
                    <a:pt x="262515" y="65753"/>
                  </a:lnTo>
                  <a:lnTo>
                    <a:pt x="257803" y="58612"/>
                  </a:lnTo>
                  <a:lnTo>
                    <a:pt x="250631" y="49659"/>
                  </a:lnTo>
                  <a:lnTo>
                    <a:pt x="220016" y="22884"/>
                  </a:lnTo>
                  <a:lnTo>
                    <a:pt x="173005" y="3305"/>
                  </a:lnTo>
                  <a:lnTo>
                    <a:pt x="164300" y="1930"/>
                  </a:lnTo>
                  <a:close/>
                </a:path>
                <a:path w="285115" h="285114">
                  <a:moveTo>
                    <a:pt x="25040" y="220827"/>
                  </a:moveTo>
                  <a:lnTo>
                    <a:pt x="24219" y="220827"/>
                  </a:lnTo>
                  <a:lnTo>
                    <a:pt x="24271" y="221194"/>
                  </a:lnTo>
                  <a:lnTo>
                    <a:pt x="24101" y="221194"/>
                  </a:lnTo>
                  <a:lnTo>
                    <a:pt x="10868" y="262239"/>
                  </a:lnTo>
                  <a:lnTo>
                    <a:pt x="10627" y="263108"/>
                  </a:lnTo>
                  <a:lnTo>
                    <a:pt x="10994" y="262145"/>
                  </a:lnTo>
                  <a:lnTo>
                    <a:pt x="14407" y="252229"/>
                  </a:lnTo>
                  <a:lnTo>
                    <a:pt x="24985" y="221194"/>
                  </a:lnTo>
                  <a:lnTo>
                    <a:pt x="24271" y="221194"/>
                  </a:lnTo>
                  <a:lnTo>
                    <a:pt x="24160" y="221009"/>
                  </a:lnTo>
                  <a:lnTo>
                    <a:pt x="25048" y="221009"/>
                  </a:lnTo>
                  <a:lnTo>
                    <a:pt x="25040" y="220827"/>
                  </a:lnTo>
                  <a:close/>
                </a:path>
                <a:path w="285115" h="285114">
                  <a:moveTo>
                    <a:pt x="59673" y="257132"/>
                  </a:moveTo>
                  <a:lnTo>
                    <a:pt x="11758" y="262941"/>
                  </a:lnTo>
                  <a:lnTo>
                    <a:pt x="10627" y="263108"/>
                  </a:lnTo>
                  <a:lnTo>
                    <a:pt x="11643" y="263035"/>
                  </a:lnTo>
                  <a:lnTo>
                    <a:pt x="59925" y="257991"/>
                  </a:lnTo>
                  <a:lnTo>
                    <a:pt x="59714" y="257821"/>
                  </a:lnTo>
                  <a:lnTo>
                    <a:pt x="59576" y="257716"/>
                  </a:lnTo>
                  <a:lnTo>
                    <a:pt x="59673" y="257132"/>
                  </a:lnTo>
                  <a:close/>
                </a:path>
                <a:path w="285115" h="285114">
                  <a:moveTo>
                    <a:pt x="60301" y="257203"/>
                  </a:moveTo>
                  <a:lnTo>
                    <a:pt x="59694" y="257842"/>
                  </a:lnTo>
                  <a:lnTo>
                    <a:pt x="59925" y="257991"/>
                  </a:lnTo>
                  <a:lnTo>
                    <a:pt x="60218" y="257936"/>
                  </a:lnTo>
                  <a:lnTo>
                    <a:pt x="60479" y="257716"/>
                  </a:lnTo>
                  <a:lnTo>
                    <a:pt x="60500" y="257444"/>
                  </a:lnTo>
                  <a:lnTo>
                    <a:pt x="60301" y="257203"/>
                  </a:lnTo>
                  <a:close/>
                </a:path>
                <a:path w="285115" h="285114">
                  <a:moveTo>
                    <a:pt x="59956" y="257098"/>
                  </a:moveTo>
                  <a:lnTo>
                    <a:pt x="59673" y="257132"/>
                  </a:lnTo>
                  <a:lnTo>
                    <a:pt x="59576" y="257716"/>
                  </a:lnTo>
                  <a:lnTo>
                    <a:pt x="59956" y="257098"/>
                  </a:lnTo>
                  <a:close/>
                </a:path>
                <a:path w="285115" h="285114">
                  <a:moveTo>
                    <a:pt x="60179" y="257098"/>
                  </a:moveTo>
                  <a:lnTo>
                    <a:pt x="59956" y="257098"/>
                  </a:lnTo>
                  <a:lnTo>
                    <a:pt x="59663" y="257821"/>
                  </a:lnTo>
                  <a:lnTo>
                    <a:pt x="60222" y="257287"/>
                  </a:lnTo>
                  <a:lnTo>
                    <a:pt x="60179" y="257098"/>
                  </a:lnTo>
                  <a:close/>
                </a:path>
                <a:path w="285115" h="285114">
                  <a:moveTo>
                    <a:pt x="60050" y="257004"/>
                  </a:moveTo>
                  <a:lnTo>
                    <a:pt x="59830" y="257004"/>
                  </a:lnTo>
                  <a:lnTo>
                    <a:pt x="59673" y="257132"/>
                  </a:lnTo>
                  <a:lnTo>
                    <a:pt x="59956" y="257098"/>
                  </a:lnTo>
                  <a:lnTo>
                    <a:pt x="60179" y="257098"/>
                  </a:lnTo>
                  <a:lnTo>
                    <a:pt x="60050" y="257004"/>
                  </a:lnTo>
                  <a:close/>
                </a:path>
                <a:path w="285115" h="285114">
                  <a:moveTo>
                    <a:pt x="140138" y="0"/>
                  </a:moveTo>
                  <a:lnTo>
                    <a:pt x="93286" y="8683"/>
                  </a:lnTo>
                  <a:lnTo>
                    <a:pt x="53896" y="30991"/>
                  </a:lnTo>
                  <a:lnTo>
                    <a:pt x="24952" y="62183"/>
                  </a:lnTo>
                  <a:lnTo>
                    <a:pt x="7444" y="97619"/>
                  </a:lnTo>
                  <a:lnTo>
                    <a:pt x="2699" y="115867"/>
                  </a:lnTo>
                  <a:lnTo>
                    <a:pt x="2243" y="117825"/>
                  </a:lnTo>
                  <a:lnTo>
                    <a:pt x="1905" y="119521"/>
                  </a:lnTo>
                  <a:lnTo>
                    <a:pt x="1725" y="121731"/>
                  </a:lnTo>
                  <a:lnTo>
                    <a:pt x="439" y="133154"/>
                  </a:lnTo>
                  <a:lnTo>
                    <a:pt x="407" y="140840"/>
                  </a:lnTo>
                  <a:lnTo>
                    <a:pt x="0" y="148243"/>
                  </a:lnTo>
                  <a:lnTo>
                    <a:pt x="806" y="155332"/>
                  </a:lnTo>
                  <a:lnTo>
                    <a:pt x="4159" y="175525"/>
                  </a:lnTo>
                  <a:lnTo>
                    <a:pt x="9715" y="193300"/>
                  </a:lnTo>
                  <a:lnTo>
                    <a:pt x="16683" y="208557"/>
                  </a:lnTo>
                  <a:lnTo>
                    <a:pt x="24160" y="221009"/>
                  </a:lnTo>
                  <a:lnTo>
                    <a:pt x="24219" y="220827"/>
                  </a:lnTo>
                  <a:lnTo>
                    <a:pt x="25040" y="220827"/>
                  </a:lnTo>
                  <a:lnTo>
                    <a:pt x="5320" y="175247"/>
                  </a:lnTo>
                  <a:lnTo>
                    <a:pt x="1340" y="148180"/>
                  </a:lnTo>
                  <a:lnTo>
                    <a:pt x="1790" y="140840"/>
                  </a:lnTo>
                  <a:lnTo>
                    <a:pt x="1864" y="133154"/>
                  </a:lnTo>
                  <a:lnTo>
                    <a:pt x="3193" y="121731"/>
                  </a:lnTo>
                  <a:lnTo>
                    <a:pt x="3315" y="120201"/>
                  </a:lnTo>
                  <a:lnTo>
                    <a:pt x="3400" y="119521"/>
                  </a:lnTo>
                  <a:lnTo>
                    <a:pt x="3807" y="117574"/>
                  </a:lnTo>
                  <a:lnTo>
                    <a:pt x="4269" y="115595"/>
                  </a:lnTo>
                  <a:lnTo>
                    <a:pt x="5518" y="109972"/>
                  </a:lnTo>
                  <a:lnTo>
                    <a:pt x="26334" y="63115"/>
                  </a:lnTo>
                  <a:lnTo>
                    <a:pt x="55003" y="32383"/>
                  </a:lnTo>
                  <a:lnTo>
                    <a:pt x="93930" y="10437"/>
                  </a:lnTo>
                  <a:lnTo>
                    <a:pt x="140172" y="1930"/>
                  </a:lnTo>
                  <a:lnTo>
                    <a:pt x="164300" y="1930"/>
                  </a:lnTo>
                  <a:lnTo>
                    <a:pt x="156558" y="707"/>
                  </a:lnTo>
                  <a:lnTo>
                    <a:pt x="140138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13678" y="5328719"/>
              <a:ext cx="144435" cy="11188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743829" y="5485846"/>
              <a:ext cx="289560" cy="311785"/>
            </a:xfrm>
            <a:custGeom>
              <a:avLst/>
              <a:gdLst/>
              <a:ahLst/>
              <a:cxnLst/>
              <a:rect l="l" t="t" r="r" b="b"/>
              <a:pathLst>
                <a:path w="289559" h="311785">
                  <a:moveTo>
                    <a:pt x="127667" y="0"/>
                  </a:moveTo>
                  <a:lnTo>
                    <a:pt x="82858" y="12797"/>
                  </a:lnTo>
                  <a:lnTo>
                    <a:pt x="44345" y="39034"/>
                  </a:lnTo>
                  <a:lnTo>
                    <a:pt x="16928" y="74697"/>
                  </a:lnTo>
                  <a:lnTo>
                    <a:pt x="1761" y="116598"/>
                  </a:lnTo>
                  <a:lnTo>
                    <a:pt x="0" y="161548"/>
                  </a:lnTo>
                  <a:lnTo>
                    <a:pt x="12797" y="206362"/>
                  </a:lnTo>
                  <a:lnTo>
                    <a:pt x="22843" y="224387"/>
                  </a:lnTo>
                  <a:lnTo>
                    <a:pt x="35009" y="240437"/>
                  </a:lnTo>
                  <a:lnTo>
                    <a:pt x="49032" y="254417"/>
                  </a:lnTo>
                  <a:lnTo>
                    <a:pt x="64649" y="266234"/>
                  </a:lnTo>
                  <a:lnTo>
                    <a:pt x="68345" y="311751"/>
                  </a:lnTo>
                  <a:lnTo>
                    <a:pt x="112752" y="286611"/>
                  </a:lnTo>
                  <a:lnTo>
                    <a:pt x="135931" y="289905"/>
                  </a:lnTo>
                  <a:lnTo>
                    <a:pt x="159556" y="289417"/>
                  </a:lnTo>
                  <a:lnTo>
                    <a:pt x="206351" y="276423"/>
                  </a:lnTo>
                  <a:lnTo>
                    <a:pt x="244869" y="250185"/>
                  </a:lnTo>
                  <a:lnTo>
                    <a:pt x="272287" y="214523"/>
                  </a:lnTo>
                  <a:lnTo>
                    <a:pt x="287453" y="172624"/>
                  </a:lnTo>
                  <a:lnTo>
                    <a:pt x="289216" y="127677"/>
                  </a:lnTo>
                  <a:lnTo>
                    <a:pt x="276423" y="82868"/>
                  </a:lnTo>
                  <a:lnTo>
                    <a:pt x="250184" y="44350"/>
                  </a:lnTo>
                  <a:lnTo>
                    <a:pt x="214520" y="16930"/>
                  </a:lnTo>
                  <a:lnTo>
                    <a:pt x="172618" y="1762"/>
                  </a:lnTo>
                  <a:lnTo>
                    <a:pt x="127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42206" y="5484100"/>
              <a:ext cx="292735" cy="313690"/>
            </a:xfrm>
            <a:custGeom>
              <a:avLst/>
              <a:gdLst/>
              <a:ahLst/>
              <a:cxnLst/>
              <a:rect l="l" t="t" r="r" b="b"/>
              <a:pathLst>
                <a:path w="292734" h="313689">
                  <a:moveTo>
                    <a:pt x="66715" y="268023"/>
                  </a:moveTo>
                  <a:lnTo>
                    <a:pt x="65843" y="268023"/>
                  </a:lnTo>
                  <a:lnTo>
                    <a:pt x="66042" y="268347"/>
                  </a:lnTo>
                  <a:lnTo>
                    <a:pt x="65872" y="268347"/>
                  </a:lnTo>
                  <a:lnTo>
                    <a:pt x="69853" y="312566"/>
                  </a:lnTo>
                  <a:lnTo>
                    <a:pt x="69969" y="313498"/>
                  </a:lnTo>
                  <a:lnTo>
                    <a:pt x="69927" y="312430"/>
                  </a:lnTo>
                  <a:lnTo>
                    <a:pt x="69445" y="305487"/>
                  </a:lnTo>
                  <a:lnTo>
                    <a:pt x="66739" y="268347"/>
                  </a:lnTo>
                  <a:lnTo>
                    <a:pt x="66042" y="268347"/>
                  </a:lnTo>
                  <a:lnTo>
                    <a:pt x="65860" y="268215"/>
                  </a:lnTo>
                  <a:lnTo>
                    <a:pt x="66729" y="268215"/>
                  </a:lnTo>
                  <a:lnTo>
                    <a:pt x="66715" y="268023"/>
                  </a:lnTo>
                  <a:close/>
                </a:path>
                <a:path w="292734" h="313689">
                  <a:moveTo>
                    <a:pt x="113984" y="288132"/>
                  </a:moveTo>
                  <a:lnTo>
                    <a:pt x="70974" y="312869"/>
                  </a:lnTo>
                  <a:lnTo>
                    <a:pt x="69969" y="313498"/>
                  </a:lnTo>
                  <a:lnTo>
                    <a:pt x="70900" y="313016"/>
                  </a:lnTo>
                  <a:lnTo>
                    <a:pt x="114570" y="288847"/>
                  </a:lnTo>
                  <a:lnTo>
                    <a:pt x="114230" y="288786"/>
                  </a:lnTo>
                  <a:lnTo>
                    <a:pt x="113946" y="288640"/>
                  </a:lnTo>
                  <a:lnTo>
                    <a:pt x="113984" y="288132"/>
                  </a:lnTo>
                  <a:close/>
                </a:path>
                <a:path w="292734" h="313689">
                  <a:moveTo>
                    <a:pt x="114735" y="287959"/>
                  </a:moveTo>
                  <a:lnTo>
                    <a:pt x="114595" y="287959"/>
                  </a:lnTo>
                  <a:lnTo>
                    <a:pt x="114889" y="288095"/>
                  </a:lnTo>
                  <a:lnTo>
                    <a:pt x="114972" y="288378"/>
                  </a:lnTo>
                  <a:lnTo>
                    <a:pt x="114815" y="288682"/>
                  </a:lnTo>
                  <a:lnTo>
                    <a:pt x="114570" y="288847"/>
                  </a:lnTo>
                  <a:lnTo>
                    <a:pt x="129462" y="291424"/>
                  </a:lnTo>
                  <a:lnTo>
                    <a:pt x="146821" y="292467"/>
                  </a:lnTo>
                  <a:lnTo>
                    <a:pt x="164393" y="291312"/>
                  </a:lnTo>
                  <a:lnTo>
                    <a:pt x="146818" y="291312"/>
                  </a:lnTo>
                  <a:lnTo>
                    <a:pt x="129583" y="290396"/>
                  </a:lnTo>
                  <a:lnTo>
                    <a:pt x="114735" y="287959"/>
                  </a:lnTo>
                  <a:close/>
                </a:path>
                <a:path w="292734" h="313689">
                  <a:moveTo>
                    <a:pt x="171211" y="2034"/>
                  </a:moveTo>
                  <a:lnTo>
                    <a:pt x="153895" y="2034"/>
                  </a:lnTo>
                  <a:lnTo>
                    <a:pt x="171259" y="4095"/>
                  </a:lnTo>
                  <a:lnTo>
                    <a:pt x="188426" y="8293"/>
                  </a:lnTo>
                  <a:lnTo>
                    <a:pt x="234888" y="32328"/>
                  </a:lnTo>
                  <a:lnTo>
                    <a:pt x="276783" y="84354"/>
                  </a:lnTo>
                  <a:lnTo>
                    <a:pt x="289826" y="130449"/>
                  </a:lnTo>
                  <a:lnTo>
                    <a:pt x="290696" y="146259"/>
                  </a:lnTo>
                  <a:lnTo>
                    <a:pt x="289885" y="161606"/>
                  </a:lnTo>
                  <a:lnTo>
                    <a:pt x="278559" y="204434"/>
                  </a:lnTo>
                  <a:lnTo>
                    <a:pt x="256592" y="239788"/>
                  </a:lnTo>
                  <a:lnTo>
                    <a:pt x="227932" y="265688"/>
                  </a:lnTo>
                  <a:lnTo>
                    <a:pt x="214017" y="274085"/>
                  </a:lnTo>
                  <a:lnTo>
                    <a:pt x="207169" y="277719"/>
                  </a:lnTo>
                  <a:lnTo>
                    <a:pt x="165803" y="289955"/>
                  </a:lnTo>
                  <a:lnTo>
                    <a:pt x="146818" y="291312"/>
                  </a:lnTo>
                  <a:lnTo>
                    <a:pt x="164393" y="291312"/>
                  </a:lnTo>
                  <a:lnTo>
                    <a:pt x="207786" y="279059"/>
                  </a:lnTo>
                  <a:lnTo>
                    <a:pt x="214718" y="275426"/>
                  </a:lnTo>
                  <a:lnTo>
                    <a:pt x="222037" y="271897"/>
                  </a:lnTo>
                  <a:lnTo>
                    <a:pt x="257881" y="240876"/>
                  </a:lnTo>
                  <a:lnTo>
                    <a:pt x="280215" y="205159"/>
                  </a:lnTo>
                  <a:lnTo>
                    <a:pt x="291770" y="161807"/>
                  </a:lnTo>
                  <a:lnTo>
                    <a:pt x="292614" y="146259"/>
                  </a:lnTo>
                  <a:lnTo>
                    <a:pt x="291788" y="130449"/>
                  </a:lnTo>
                  <a:lnTo>
                    <a:pt x="278570" y="83488"/>
                  </a:lnTo>
                  <a:lnTo>
                    <a:pt x="255188" y="48333"/>
                  </a:lnTo>
                  <a:lnTo>
                    <a:pt x="251167" y="44239"/>
                  </a:lnTo>
                  <a:lnTo>
                    <a:pt x="249146" y="42187"/>
                  </a:lnTo>
                  <a:lnTo>
                    <a:pt x="247052" y="40208"/>
                  </a:lnTo>
                  <a:lnTo>
                    <a:pt x="245178" y="37988"/>
                  </a:lnTo>
                  <a:lnTo>
                    <a:pt x="242885" y="36218"/>
                  </a:lnTo>
                  <a:lnTo>
                    <a:pt x="236113" y="30685"/>
                  </a:lnTo>
                  <a:lnTo>
                    <a:pt x="233932" y="28784"/>
                  </a:lnTo>
                  <a:lnTo>
                    <a:pt x="231503" y="27171"/>
                  </a:lnTo>
                  <a:lnTo>
                    <a:pt x="229042" y="25580"/>
                  </a:lnTo>
                  <a:lnTo>
                    <a:pt x="221723" y="20700"/>
                  </a:lnTo>
                  <a:lnTo>
                    <a:pt x="211336" y="15130"/>
                  </a:lnTo>
                  <a:lnTo>
                    <a:pt x="208760" y="13664"/>
                  </a:lnTo>
                  <a:lnTo>
                    <a:pt x="189024" y="6337"/>
                  </a:lnTo>
                  <a:lnTo>
                    <a:pt x="171613" y="2082"/>
                  </a:lnTo>
                  <a:lnTo>
                    <a:pt x="171211" y="2034"/>
                  </a:lnTo>
                  <a:close/>
                </a:path>
                <a:path w="292734" h="313689">
                  <a:moveTo>
                    <a:pt x="114595" y="287959"/>
                  </a:moveTo>
                  <a:lnTo>
                    <a:pt x="114281" y="288797"/>
                  </a:lnTo>
                  <a:lnTo>
                    <a:pt x="114570" y="288847"/>
                  </a:lnTo>
                  <a:lnTo>
                    <a:pt x="114815" y="288682"/>
                  </a:lnTo>
                  <a:lnTo>
                    <a:pt x="114972" y="288378"/>
                  </a:lnTo>
                  <a:lnTo>
                    <a:pt x="114889" y="288095"/>
                  </a:lnTo>
                  <a:lnTo>
                    <a:pt x="114595" y="287959"/>
                  </a:lnTo>
                  <a:close/>
                </a:path>
                <a:path w="292734" h="313689">
                  <a:moveTo>
                    <a:pt x="114229" y="287991"/>
                  </a:moveTo>
                  <a:lnTo>
                    <a:pt x="114047" y="288095"/>
                  </a:lnTo>
                  <a:lnTo>
                    <a:pt x="113946" y="288640"/>
                  </a:lnTo>
                  <a:lnTo>
                    <a:pt x="114250" y="288797"/>
                  </a:lnTo>
                  <a:lnTo>
                    <a:pt x="114229" y="287991"/>
                  </a:lnTo>
                  <a:close/>
                </a:path>
                <a:path w="292734" h="313689">
                  <a:moveTo>
                    <a:pt x="114584" y="287991"/>
                  </a:moveTo>
                  <a:lnTo>
                    <a:pt x="114229" y="287991"/>
                  </a:lnTo>
                  <a:lnTo>
                    <a:pt x="114250" y="288797"/>
                  </a:lnTo>
                  <a:lnTo>
                    <a:pt x="114584" y="287991"/>
                  </a:lnTo>
                  <a:close/>
                </a:path>
                <a:path w="292734" h="313689">
                  <a:moveTo>
                    <a:pt x="114281" y="287865"/>
                  </a:moveTo>
                  <a:lnTo>
                    <a:pt x="114072" y="287959"/>
                  </a:lnTo>
                  <a:lnTo>
                    <a:pt x="113984" y="288132"/>
                  </a:lnTo>
                  <a:lnTo>
                    <a:pt x="114229" y="287991"/>
                  </a:lnTo>
                  <a:lnTo>
                    <a:pt x="114584" y="287991"/>
                  </a:lnTo>
                  <a:lnTo>
                    <a:pt x="114735" y="287959"/>
                  </a:lnTo>
                  <a:lnTo>
                    <a:pt x="114281" y="287865"/>
                  </a:lnTo>
                  <a:close/>
                </a:path>
                <a:path w="292734" h="313689">
                  <a:moveTo>
                    <a:pt x="65843" y="268023"/>
                  </a:moveTo>
                  <a:lnTo>
                    <a:pt x="65860" y="268215"/>
                  </a:lnTo>
                  <a:lnTo>
                    <a:pt x="66042" y="268347"/>
                  </a:lnTo>
                  <a:lnTo>
                    <a:pt x="65843" y="268023"/>
                  </a:lnTo>
                  <a:close/>
                </a:path>
                <a:path w="292734" h="313689">
                  <a:moveTo>
                    <a:pt x="154004" y="0"/>
                  </a:moveTo>
                  <a:lnTo>
                    <a:pt x="102659" y="6580"/>
                  </a:lnTo>
                  <a:lnTo>
                    <a:pt x="58316" y="29126"/>
                  </a:lnTo>
                  <a:lnTo>
                    <a:pt x="25635" y="63432"/>
                  </a:lnTo>
                  <a:lnTo>
                    <a:pt x="6300" y="103741"/>
                  </a:lnTo>
                  <a:lnTo>
                    <a:pt x="0" y="144967"/>
                  </a:lnTo>
                  <a:lnTo>
                    <a:pt x="486" y="158176"/>
                  </a:lnTo>
                  <a:lnTo>
                    <a:pt x="2096" y="170905"/>
                  </a:lnTo>
                  <a:lnTo>
                    <a:pt x="3269" y="177072"/>
                  </a:lnTo>
                  <a:lnTo>
                    <a:pt x="3625" y="179114"/>
                  </a:lnTo>
                  <a:lnTo>
                    <a:pt x="4044" y="181135"/>
                  </a:lnTo>
                  <a:lnTo>
                    <a:pt x="4693" y="183072"/>
                  </a:lnTo>
                  <a:lnTo>
                    <a:pt x="8128" y="194611"/>
                  </a:lnTo>
                  <a:lnTo>
                    <a:pt x="11185" y="201888"/>
                  </a:lnTo>
                  <a:lnTo>
                    <a:pt x="13771" y="209072"/>
                  </a:lnTo>
                  <a:lnTo>
                    <a:pt x="17384" y="215459"/>
                  </a:lnTo>
                  <a:lnTo>
                    <a:pt x="28665" y="233214"/>
                  </a:lnTo>
                  <a:lnTo>
                    <a:pt x="41061" y="247801"/>
                  </a:lnTo>
                  <a:lnTo>
                    <a:pt x="53783" y="259438"/>
                  </a:lnTo>
                  <a:lnTo>
                    <a:pt x="65860" y="268215"/>
                  </a:lnTo>
                  <a:lnTo>
                    <a:pt x="65843" y="268023"/>
                  </a:lnTo>
                  <a:lnTo>
                    <a:pt x="66715" y="268023"/>
                  </a:lnTo>
                  <a:lnTo>
                    <a:pt x="66628" y="267698"/>
                  </a:lnTo>
                  <a:lnTo>
                    <a:pt x="54410" y="258670"/>
                  </a:lnTo>
                  <a:lnTo>
                    <a:pt x="41865" y="247026"/>
                  </a:lnTo>
                  <a:lnTo>
                    <a:pt x="29657" y="232480"/>
                  </a:lnTo>
                  <a:lnTo>
                    <a:pt x="18567" y="214820"/>
                  </a:lnTo>
                  <a:lnTo>
                    <a:pt x="15028" y="208485"/>
                  </a:lnTo>
                  <a:lnTo>
                    <a:pt x="12494" y="201344"/>
                  </a:lnTo>
                  <a:lnTo>
                    <a:pt x="9499" y="194140"/>
                  </a:lnTo>
                  <a:lnTo>
                    <a:pt x="6149" y="182695"/>
                  </a:lnTo>
                  <a:lnTo>
                    <a:pt x="5499" y="180769"/>
                  </a:lnTo>
                  <a:lnTo>
                    <a:pt x="5101" y="178779"/>
                  </a:lnTo>
                  <a:lnTo>
                    <a:pt x="4713" y="176518"/>
                  </a:lnTo>
                  <a:lnTo>
                    <a:pt x="3625" y="170643"/>
                  </a:lnTo>
                  <a:lnTo>
                    <a:pt x="2075" y="158046"/>
                  </a:lnTo>
                  <a:lnTo>
                    <a:pt x="4515" y="117943"/>
                  </a:lnTo>
                  <a:lnTo>
                    <a:pt x="19287" y="77346"/>
                  </a:lnTo>
                  <a:lnTo>
                    <a:pt x="47307" y="40946"/>
                  </a:lnTo>
                  <a:lnTo>
                    <a:pt x="87644" y="14328"/>
                  </a:lnTo>
                  <a:lnTo>
                    <a:pt x="136595" y="2240"/>
                  </a:lnTo>
                  <a:lnTo>
                    <a:pt x="153895" y="2034"/>
                  </a:lnTo>
                  <a:lnTo>
                    <a:pt x="171211" y="2034"/>
                  </a:lnTo>
                  <a:lnTo>
                    <a:pt x="154004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52963" y="5573718"/>
              <a:ext cx="71120" cy="121920"/>
            </a:xfrm>
            <a:custGeom>
              <a:avLst/>
              <a:gdLst/>
              <a:ahLst/>
              <a:cxnLst/>
              <a:rect l="l" t="t" r="r" b="b"/>
              <a:pathLst>
                <a:path w="71120" h="121920">
                  <a:moveTo>
                    <a:pt x="44996" y="103911"/>
                  </a:moveTo>
                  <a:lnTo>
                    <a:pt x="25946" y="103911"/>
                  </a:lnTo>
                  <a:lnTo>
                    <a:pt x="25946" y="121678"/>
                  </a:lnTo>
                  <a:lnTo>
                    <a:pt x="44996" y="121678"/>
                  </a:lnTo>
                  <a:lnTo>
                    <a:pt x="44996" y="103911"/>
                  </a:lnTo>
                  <a:close/>
                </a:path>
                <a:path w="71120" h="121920">
                  <a:moveTo>
                    <a:pt x="71056" y="34048"/>
                  </a:moveTo>
                  <a:lnTo>
                    <a:pt x="45593" y="1435"/>
                  </a:lnTo>
                  <a:lnTo>
                    <a:pt x="35547" y="0"/>
                  </a:lnTo>
                  <a:lnTo>
                    <a:pt x="26504" y="825"/>
                  </a:lnTo>
                  <a:lnTo>
                    <a:pt x="14592" y="5168"/>
                  </a:lnTo>
                  <a:lnTo>
                    <a:pt x="4254" y="15786"/>
                  </a:lnTo>
                  <a:lnTo>
                    <a:pt x="0" y="35445"/>
                  </a:lnTo>
                  <a:lnTo>
                    <a:pt x="18986" y="35445"/>
                  </a:lnTo>
                  <a:lnTo>
                    <a:pt x="18986" y="19519"/>
                  </a:lnTo>
                  <a:lnTo>
                    <a:pt x="44145" y="19100"/>
                  </a:lnTo>
                  <a:lnTo>
                    <a:pt x="48602" y="24726"/>
                  </a:lnTo>
                  <a:lnTo>
                    <a:pt x="52527" y="34048"/>
                  </a:lnTo>
                  <a:lnTo>
                    <a:pt x="51879" y="39751"/>
                  </a:lnTo>
                  <a:lnTo>
                    <a:pt x="49072" y="44399"/>
                  </a:lnTo>
                  <a:lnTo>
                    <a:pt x="45897" y="48196"/>
                  </a:lnTo>
                  <a:lnTo>
                    <a:pt x="41122" y="51181"/>
                  </a:lnTo>
                  <a:lnTo>
                    <a:pt x="34544" y="52743"/>
                  </a:lnTo>
                  <a:lnTo>
                    <a:pt x="25996" y="52273"/>
                  </a:lnTo>
                  <a:lnTo>
                    <a:pt x="25996" y="95084"/>
                  </a:lnTo>
                  <a:lnTo>
                    <a:pt x="44767" y="95084"/>
                  </a:lnTo>
                  <a:lnTo>
                    <a:pt x="44767" y="70015"/>
                  </a:lnTo>
                  <a:lnTo>
                    <a:pt x="59982" y="65620"/>
                  </a:lnTo>
                  <a:lnTo>
                    <a:pt x="67792" y="60439"/>
                  </a:lnTo>
                  <a:lnTo>
                    <a:pt x="70167" y="52743"/>
                  </a:lnTo>
                  <a:lnTo>
                    <a:pt x="70650" y="51181"/>
                  </a:lnTo>
                  <a:lnTo>
                    <a:pt x="70751" y="48196"/>
                  </a:lnTo>
                  <a:lnTo>
                    <a:pt x="71056" y="35445"/>
                  </a:lnTo>
                  <a:lnTo>
                    <a:pt x="71056" y="34048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6957" y="510208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126" y="0"/>
                  </a:moveTo>
                  <a:lnTo>
                    <a:pt x="91047" y="6786"/>
                  </a:lnTo>
                  <a:lnTo>
                    <a:pt x="54502" y="25684"/>
                  </a:lnTo>
                  <a:lnTo>
                    <a:pt x="25684" y="54502"/>
                  </a:lnTo>
                  <a:lnTo>
                    <a:pt x="6786" y="91047"/>
                  </a:lnTo>
                  <a:lnTo>
                    <a:pt x="0" y="133126"/>
                  </a:lnTo>
                  <a:lnTo>
                    <a:pt x="6786" y="175201"/>
                  </a:lnTo>
                  <a:lnTo>
                    <a:pt x="25684" y="211742"/>
                  </a:lnTo>
                  <a:lnTo>
                    <a:pt x="54502" y="240558"/>
                  </a:lnTo>
                  <a:lnTo>
                    <a:pt x="91047" y="259456"/>
                  </a:lnTo>
                  <a:lnTo>
                    <a:pt x="133126" y="266243"/>
                  </a:lnTo>
                  <a:lnTo>
                    <a:pt x="155641" y="264342"/>
                  </a:lnTo>
                  <a:lnTo>
                    <a:pt x="176929" y="258852"/>
                  </a:lnTo>
                  <a:lnTo>
                    <a:pt x="196681" y="250088"/>
                  </a:lnTo>
                  <a:lnTo>
                    <a:pt x="214590" y="238369"/>
                  </a:lnTo>
                  <a:lnTo>
                    <a:pt x="257981" y="241144"/>
                  </a:lnTo>
                  <a:lnTo>
                    <a:pt x="246536" y="202841"/>
                  </a:lnTo>
                  <a:lnTo>
                    <a:pt x="254887" y="186986"/>
                  </a:lnTo>
                  <a:lnTo>
                    <a:pt x="261079" y="169963"/>
                  </a:lnTo>
                  <a:lnTo>
                    <a:pt x="264929" y="151950"/>
                  </a:lnTo>
                  <a:lnTo>
                    <a:pt x="266253" y="133126"/>
                  </a:lnTo>
                  <a:lnTo>
                    <a:pt x="259466" y="91047"/>
                  </a:lnTo>
                  <a:lnTo>
                    <a:pt x="240565" y="54502"/>
                  </a:lnTo>
                  <a:lnTo>
                    <a:pt x="211746" y="25684"/>
                  </a:lnTo>
                  <a:lnTo>
                    <a:pt x="175202" y="6786"/>
                  </a:lnTo>
                  <a:lnTo>
                    <a:pt x="13312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5669" y="5100885"/>
              <a:ext cx="3703320" cy="483234"/>
            </a:xfrm>
            <a:custGeom>
              <a:avLst/>
              <a:gdLst/>
              <a:ahLst/>
              <a:cxnLst/>
              <a:rect l="l" t="t" r="r" b="b"/>
              <a:pathLst>
                <a:path w="3703320" h="483235">
                  <a:moveTo>
                    <a:pt x="96888" y="126809"/>
                  </a:moveTo>
                  <a:lnTo>
                    <a:pt x="90830" y="120764"/>
                  </a:lnTo>
                  <a:lnTo>
                    <a:pt x="75895" y="120764"/>
                  </a:lnTo>
                  <a:lnTo>
                    <a:pt x="69837" y="126809"/>
                  </a:lnTo>
                  <a:lnTo>
                    <a:pt x="69837" y="141757"/>
                  </a:lnTo>
                  <a:lnTo>
                    <a:pt x="75895" y="147802"/>
                  </a:lnTo>
                  <a:lnTo>
                    <a:pt x="90830" y="147802"/>
                  </a:lnTo>
                  <a:lnTo>
                    <a:pt x="96888" y="141757"/>
                  </a:lnTo>
                  <a:lnTo>
                    <a:pt x="96888" y="134289"/>
                  </a:lnTo>
                  <a:lnTo>
                    <a:pt x="96888" y="126809"/>
                  </a:lnTo>
                  <a:close/>
                </a:path>
                <a:path w="3703320" h="483235">
                  <a:moveTo>
                    <a:pt x="151003" y="126809"/>
                  </a:moveTo>
                  <a:lnTo>
                    <a:pt x="144957" y="120764"/>
                  </a:lnTo>
                  <a:lnTo>
                    <a:pt x="130009" y="120764"/>
                  </a:lnTo>
                  <a:lnTo>
                    <a:pt x="123964" y="126809"/>
                  </a:lnTo>
                  <a:lnTo>
                    <a:pt x="123964" y="141757"/>
                  </a:lnTo>
                  <a:lnTo>
                    <a:pt x="130009" y="147802"/>
                  </a:lnTo>
                  <a:lnTo>
                    <a:pt x="144957" y="147802"/>
                  </a:lnTo>
                  <a:lnTo>
                    <a:pt x="151003" y="141757"/>
                  </a:lnTo>
                  <a:lnTo>
                    <a:pt x="151003" y="134289"/>
                  </a:lnTo>
                  <a:lnTo>
                    <a:pt x="151003" y="126809"/>
                  </a:lnTo>
                  <a:close/>
                </a:path>
                <a:path w="3703320" h="483235">
                  <a:moveTo>
                    <a:pt x="208724" y="133985"/>
                  </a:moveTo>
                  <a:lnTo>
                    <a:pt x="204990" y="127520"/>
                  </a:lnTo>
                  <a:lnTo>
                    <a:pt x="201256" y="121056"/>
                  </a:lnTo>
                  <a:lnTo>
                    <a:pt x="192976" y="118833"/>
                  </a:lnTo>
                  <a:lnTo>
                    <a:pt x="180047" y="126301"/>
                  </a:lnTo>
                  <a:lnTo>
                    <a:pt x="177825" y="134569"/>
                  </a:lnTo>
                  <a:lnTo>
                    <a:pt x="185293" y="147523"/>
                  </a:lnTo>
                  <a:lnTo>
                    <a:pt x="193573" y="149733"/>
                  </a:lnTo>
                  <a:lnTo>
                    <a:pt x="206514" y="142265"/>
                  </a:lnTo>
                  <a:lnTo>
                    <a:pt x="208724" y="133985"/>
                  </a:lnTo>
                  <a:close/>
                </a:path>
                <a:path w="3703320" h="483235">
                  <a:moveTo>
                    <a:pt x="268160" y="142074"/>
                  </a:moveTo>
                  <a:lnTo>
                    <a:pt x="263766" y="99263"/>
                  </a:lnTo>
                  <a:lnTo>
                    <a:pt x="242735" y="55270"/>
                  </a:lnTo>
                  <a:lnTo>
                    <a:pt x="214591" y="26746"/>
                  </a:lnTo>
                  <a:lnTo>
                    <a:pt x="176847" y="6896"/>
                  </a:lnTo>
                  <a:lnTo>
                    <a:pt x="132448" y="0"/>
                  </a:lnTo>
                  <a:lnTo>
                    <a:pt x="116979" y="1155"/>
                  </a:lnTo>
                  <a:lnTo>
                    <a:pt x="71666" y="15430"/>
                  </a:lnTo>
                  <a:lnTo>
                    <a:pt x="33223" y="45961"/>
                  </a:lnTo>
                  <a:lnTo>
                    <a:pt x="3873" y="102628"/>
                  </a:lnTo>
                  <a:lnTo>
                    <a:pt x="0" y="133553"/>
                  </a:lnTo>
                  <a:lnTo>
                    <a:pt x="3289" y="163639"/>
                  </a:lnTo>
                  <a:lnTo>
                    <a:pt x="19735" y="204114"/>
                  </a:lnTo>
                  <a:lnTo>
                    <a:pt x="46380" y="235610"/>
                  </a:lnTo>
                  <a:lnTo>
                    <a:pt x="79019" y="256501"/>
                  </a:lnTo>
                  <a:lnTo>
                    <a:pt x="124625" y="267957"/>
                  </a:lnTo>
                  <a:lnTo>
                    <a:pt x="135547" y="268363"/>
                  </a:lnTo>
                  <a:lnTo>
                    <a:pt x="146100" y="267881"/>
                  </a:lnTo>
                  <a:lnTo>
                    <a:pt x="156197" y="266573"/>
                  </a:lnTo>
                  <a:lnTo>
                    <a:pt x="156692" y="266446"/>
                  </a:lnTo>
                  <a:lnTo>
                    <a:pt x="174815" y="262039"/>
                  </a:lnTo>
                  <a:lnTo>
                    <a:pt x="191033" y="255600"/>
                  </a:lnTo>
                  <a:lnTo>
                    <a:pt x="204851" y="248018"/>
                  </a:lnTo>
                  <a:lnTo>
                    <a:pt x="215950" y="240220"/>
                  </a:lnTo>
                  <a:lnTo>
                    <a:pt x="258394" y="242354"/>
                  </a:lnTo>
                  <a:lnTo>
                    <a:pt x="259257" y="242354"/>
                  </a:lnTo>
                  <a:lnTo>
                    <a:pt x="258241" y="242227"/>
                  </a:lnTo>
                  <a:lnTo>
                    <a:pt x="216293" y="239102"/>
                  </a:lnTo>
                  <a:lnTo>
                    <a:pt x="216293" y="239979"/>
                  </a:lnTo>
                  <a:lnTo>
                    <a:pt x="215417" y="239217"/>
                  </a:lnTo>
                  <a:lnTo>
                    <a:pt x="216192" y="239979"/>
                  </a:lnTo>
                  <a:lnTo>
                    <a:pt x="216293" y="239102"/>
                  </a:lnTo>
                  <a:lnTo>
                    <a:pt x="216128" y="238963"/>
                  </a:lnTo>
                  <a:lnTo>
                    <a:pt x="215773" y="238925"/>
                  </a:lnTo>
                  <a:lnTo>
                    <a:pt x="204165" y="246900"/>
                  </a:lnTo>
                  <a:lnTo>
                    <a:pt x="190411" y="254254"/>
                  </a:lnTo>
                  <a:lnTo>
                    <a:pt x="174320" y="260477"/>
                  </a:lnTo>
                  <a:lnTo>
                    <a:pt x="155905" y="264807"/>
                  </a:lnTo>
                  <a:lnTo>
                    <a:pt x="145948" y="266039"/>
                  </a:lnTo>
                  <a:lnTo>
                    <a:pt x="135534" y="266446"/>
                  </a:lnTo>
                  <a:lnTo>
                    <a:pt x="124764" y="265988"/>
                  </a:lnTo>
                  <a:lnTo>
                    <a:pt x="79933" y="254482"/>
                  </a:lnTo>
                  <a:lnTo>
                    <a:pt x="38366" y="224586"/>
                  </a:lnTo>
                  <a:lnTo>
                    <a:pt x="15163" y="190360"/>
                  </a:lnTo>
                  <a:lnTo>
                    <a:pt x="2628" y="133527"/>
                  </a:lnTo>
                  <a:lnTo>
                    <a:pt x="6451" y="103251"/>
                  </a:lnTo>
                  <a:lnTo>
                    <a:pt x="35242" y="47726"/>
                  </a:lnTo>
                  <a:lnTo>
                    <a:pt x="72910" y="17792"/>
                  </a:lnTo>
                  <a:lnTo>
                    <a:pt x="117322" y="3746"/>
                  </a:lnTo>
                  <a:lnTo>
                    <a:pt x="132473" y="2590"/>
                  </a:lnTo>
                  <a:lnTo>
                    <a:pt x="147459" y="3136"/>
                  </a:lnTo>
                  <a:lnTo>
                    <a:pt x="189318" y="14528"/>
                  </a:lnTo>
                  <a:lnTo>
                    <a:pt x="223545" y="37236"/>
                  </a:lnTo>
                  <a:lnTo>
                    <a:pt x="253631" y="77863"/>
                  </a:lnTo>
                  <a:lnTo>
                    <a:pt x="265925" y="121462"/>
                  </a:lnTo>
                  <a:lnTo>
                    <a:pt x="266420" y="141960"/>
                  </a:lnTo>
                  <a:lnTo>
                    <a:pt x="264058" y="160756"/>
                  </a:lnTo>
                  <a:lnTo>
                    <a:pt x="259613" y="177393"/>
                  </a:lnTo>
                  <a:lnTo>
                    <a:pt x="253796" y="191770"/>
                  </a:lnTo>
                  <a:lnTo>
                    <a:pt x="247269" y="203885"/>
                  </a:lnTo>
                  <a:lnTo>
                    <a:pt x="247319" y="204343"/>
                  </a:lnTo>
                  <a:lnTo>
                    <a:pt x="256070" y="232410"/>
                  </a:lnTo>
                  <a:lnTo>
                    <a:pt x="258940" y="241452"/>
                  </a:lnTo>
                  <a:lnTo>
                    <a:pt x="259219" y="242227"/>
                  </a:lnTo>
                  <a:lnTo>
                    <a:pt x="259308" y="242379"/>
                  </a:lnTo>
                  <a:lnTo>
                    <a:pt x="258152" y="238188"/>
                  </a:lnTo>
                  <a:lnTo>
                    <a:pt x="248488" y="204343"/>
                  </a:lnTo>
                  <a:lnTo>
                    <a:pt x="248412" y="204114"/>
                  </a:lnTo>
                  <a:lnTo>
                    <a:pt x="248285" y="204343"/>
                  </a:lnTo>
                  <a:lnTo>
                    <a:pt x="248348" y="203885"/>
                  </a:lnTo>
                  <a:lnTo>
                    <a:pt x="248412" y="204114"/>
                  </a:lnTo>
                  <a:lnTo>
                    <a:pt x="248539" y="203885"/>
                  </a:lnTo>
                  <a:lnTo>
                    <a:pt x="254952" y="192328"/>
                  </a:lnTo>
                  <a:lnTo>
                    <a:pt x="260985" y="177876"/>
                  </a:lnTo>
                  <a:lnTo>
                    <a:pt x="265633" y="161086"/>
                  </a:lnTo>
                  <a:lnTo>
                    <a:pt x="268160" y="142074"/>
                  </a:lnTo>
                  <a:close/>
                </a:path>
                <a:path w="3703320" h="483235">
                  <a:moveTo>
                    <a:pt x="3703116" y="335661"/>
                  </a:moveTo>
                  <a:lnTo>
                    <a:pt x="3688270" y="286232"/>
                  </a:lnTo>
                  <a:lnTo>
                    <a:pt x="3656520" y="263677"/>
                  </a:lnTo>
                  <a:lnTo>
                    <a:pt x="3638321" y="260870"/>
                  </a:lnTo>
                  <a:lnTo>
                    <a:pt x="3623424" y="266331"/>
                  </a:lnTo>
                  <a:lnTo>
                    <a:pt x="3616528" y="252234"/>
                  </a:lnTo>
                  <a:lnTo>
                    <a:pt x="3606368" y="241731"/>
                  </a:lnTo>
                  <a:lnTo>
                    <a:pt x="3593414" y="234048"/>
                  </a:lnTo>
                  <a:lnTo>
                    <a:pt x="3578187" y="228485"/>
                  </a:lnTo>
                  <a:lnTo>
                    <a:pt x="3561562" y="225831"/>
                  </a:lnTo>
                  <a:lnTo>
                    <a:pt x="3544773" y="227279"/>
                  </a:lnTo>
                  <a:lnTo>
                    <a:pt x="3528796" y="232625"/>
                  </a:lnTo>
                  <a:lnTo>
                    <a:pt x="3514585" y="241655"/>
                  </a:lnTo>
                  <a:lnTo>
                    <a:pt x="3506292" y="249440"/>
                  </a:lnTo>
                  <a:lnTo>
                    <a:pt x="3498278" y="257606"/>
                  </a:lnTo>
                  <a:lnTo>
                    <a:pt x="3489820" y="264998"/>
                  </a:lnTo>
                  <a:lnTo>
                    <a:pt x="3480168" y="270497"/>
                  </a:lnTo>
                  <a:lnTo>
                    <a:pt x="3462083" y="273418"/>
                  </a:lnTo>
                  <a:lnTo>
                    <a:pt x="3443122" y="271767"/>
                  </a:lnTo>
                  <a:lnTo>
                    <a:pt x="3424377" y="270560"/>
                  </a:lnTo>
                  <a:lnTo>
                    <a:pt x="3406876" y="274789"/>
                  </a:lnTo>
                  <a:lnTo>
                    <a:pt x="3398316" y="281520"/>
                  </a:lnTo>
                  <a:lnTo>
                    <a:pt x="3392487" y="290766"/>
                  </a:lnTo>
                  <a:lnTo>
                    <a:pt x="3389884" y="301383"/>
                  </a:lnTo>
                  <a:lnTo>
                    <a:pt x="3390989" y="312229"/>
                  </a:lnTo>
                  <a:lnTo>
                    <a:pt x="3395942" y="321919"/>
                  </a:lnTo>
                  <a:lnTo>
                    <a:pt x="3403892" y="329425"/>
                  </a:lnTo>
                  <a:lnTo>
                    <a:pt x="3413798" y="334035"/>
                  </a:lnTo>
                  <a:lnTo>
                    <a:pt x="3424656" y="335051"/>
                  </a:lnTo>
                  <a:lnTo>
                    <a:pt x="3415500" y="342303"/>
                  </a:lnTo>
                  <a:lnTo>
                    <a:pt x="3410762" y="353174"/>
                  </a:lnTo>
                  <a:lnTo>
                    <a:pt x="3410635" y="365340"/>
                  </a:lnTo>
                  <a:lnTo>
                    <a:pt x="3415309" y="376516"/>
                  </a:lnTo>
                  <a:lnTo>
                    <a:pt x="3423958" y="384784"/>
                  </a:lnTo>
                  <a:lnTo>
                    <a:pt x="3434905" y="389801"/>
                  </a:lnTo>
                  <a:lnTo>
                    <a:pt x="3447046" y="391655"/>
                  </a:lnTo>
                  <a:lnTo>
                    <a:pt x="3459264" y="390423"/>
                  </a:lnTo>
                  <a:lnTo>
                    <a:pt x="3500297" y="365036"/>
                  </a:lnTo>
                  <a:lnTo>
                    <a:pt x="3517201" y="347370"/>
                  </a:lnTo>
                  <a:lnTo>
                    <a:pt x="3525736" y="338632"/>
                  </a:lnTo>
                  <a:lnTo>
                    <a:pt x="3566896" y="313347"/>
                  </a:lnTo>
                  <a:lnTo>
                    <a:pt x="3578910" y="312000"/>
                  </a:lnTo>
                  <a:lnTo>
                    <a:pt x="3594887" y="314909"/>
                  </a:lnTo>
                  <a:lnTo>
                    <a:pt x="3631209" y="347319"/>
                  </a:lnTo>
                  <a:lnTo>
                    <a:pt x="3645344" y="394512"/>
                  </a:lnTo>
                  <a:lnTo>
                    <a:pt x="3648862" y="427507"/>
                  </a:lnTo>
                  <a:lnTo>
                    <a:pt x="3650780" y="443979"/>
                  </a:lnTo>
                  <a:lnTo>
                    <a:pt x="3660381" y="481228"/>
                  </a:lnTo>
                  <a:lnTo>
                    <a:pt x="3666502" y="482828"/>
                  </a:lnTo>
                  <a:lnTo>
                    <a:pt x="3669385" y="478904"/>
                  </a:lnTo>
                  <a:lnTo>
                    <a:pt x="3692868" y="416191"/>
                  </a:lnTo>
                  <a:lnTo>
                    <a:pt x="3702761" y="353733"/>
                  </a:lnTo>
                  <a:lnTo>
                    <a:pt x="3703116" y="335661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71077" y="5356624"/>
              <a:ext cx="234950" cy="458470"/>
            </a:xfrm>
            <a:custGeom>
              <a:avLst/>
              <a:gdLst/>
              <a:ahLst/>
              <a:cxnLst/>
              <a:rect l="l" t="t" r="r" b="b"/>
              <a:pathLst>
                <a:path w="234950" h="458470">
                  <a:moveTo>
                    <a:pt x="104792" y="0"/>
                  </a:moveTo>
                  <a:lnTo>
                    <a:pt x="57516" y="15402"/>
                  </a:lnTo>
                  <a:lnTo>
                    <a:pt x="25374" y="43086"/>
                  </a:lnTo>
                  <a:lnTo>
                    <a:pt x="5254" y="80419"/>
                  </a:lnTo>
                  <a:lnTo>
                    <a:pt x="0" y="123881"/>
                  </a:lnTo>
                  <a:lnTo>
                    <a:pt x="3091" y="166618"/>
                  </a:lnTo>
                  <a:lnTo>
                    <a:pt x="6489" y="207971"/>
                  </a:lnTo>
                  <a:lnTo>
                    <a:pt x="13716" y="272169"/>
                  </a:lnTo>
                  <a:lnTo>
                    <a:pt x="30415" y="326165"/>
                  </a:lnTo>
                  <a:lnTo>
                    <a:pt x="86992" y="334157"/>
                  </a:lnTo>
                  <a:lnTo>
                    <a:pt x="87285" y="336052"/>
                  </a:lnTo>
                  <a:lnTo>
                    <a:pt x="90694" y="373558"/>
                  </a:lnTo>
                  <a:lnTo>
                    <a:pt x="98159" y="412031"/>
                  </a:lnTo>
                  <a:lnTo>
                    <a:pt x="115510" y="441556"/>
                  </a:lnTo>
                  <a:lnTo>
                    <a:pt x="148875" y="454111"/>
                  </a:lnTo>
                  <a:lnTo>
                    <a:pt x="147932" y="457954"/>
                  </a:lnTo>
                  <a:lnTo>
                    <a:pt x="190096" y="443449"/>
                  </a:lnTo>
                  <a:lnTo>
                    <a:pt x="217749" y="411182"/>
                  </a:lnTo>
                  <a:lnTo>
                    <a:pt x="232237" y="371598"/>
                  </a:lnTo>
                  <a:lnTo>
                    <a:pt x="234837" y="336052"/>
                  </a:lnTo>
                  <a:lnTo>
                    <a:pt x="234714" y="333006"/>
                  </a:lnTo>
                  <a:lnTo>
                    <a:pt x="214967" y="110834"/>
                  </a:lnTo>
                  <a:lnTo>
                    <a:pt x="205138" y="65277"/>
                  </a:lnTo>
                  <a:lnTo>
                    <a:pt x="182654" y="28842"/>
                  </a:lnTo>
                  <a:lnTo>
                    <a:pt x="148782" y="5694"/>
                  </a:lnTo>
                  <a:lnTo>
                    <a:pt x="104792" y="0"/>
                  </a:lnTo>
                  <a:close/>
                </a:path>
                <a:path w="234950" h="458470">
                  <a:moveTo>
                    <a:pt x="86992" y="334157"/>
                  </a:moveTo>
                  <a:lnTo>
                    <a:pt x="87170" y="336052"/>
                  </a:lnTo>
                  <a:lnTo>
                    <a:pt x="86992" y="334157"/>
                  </a:lnTo>
                  <a:close/>
                </a:path>
              </a:pathLst>
            </a:custGeom>
            <a:solidFill>
              <a:srgbClr val="FFC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58067" y="5654909"/>
              <a:ext cx="77470" cy="54610"/>
            </a:xfrm>
            <a:custGeom>
              <a:avLst/>
              <a:gdLst/>
              <a:ahLst/>
              <a:cxnLst/>
              <a:rect l="l" t="t" r="r" b="b"/>
              <a:pathLst>
                <a:path w="77470" h="54610">
                  <a:moveTo>
                    <a:pt x="76856" y="0"/>
                  </a:moveTo>
                  <a:lnTo>
                    <a:pt x="54516" y="18730"/>
                  </a:lnTo>
                  <a:lnTo>
                    <a:pt x="39064" y="28711"/>
                  </a:lnTo>
                  <a:lnTo>
                    <a:pt x="23293" y="33304"/>
                  </a:lnTo>
                  <a:lnTo>
                    <a:pt x="0" y="35873"/>
                  </a:lnTo>
                  <a:lnTo>
                    <a:pt x="2146" y="54521"/>
                  </a:lnTo>
                  <a:lnTo>
                    <a:pt x="38452" y="51596"/>
                  </a:lnTo>
                  <a:lnTo>
                    <a:pt x="58337" y="44942"/>
                  </a:lnTo>
                  <a:lnTo>
                    <a:pt x="68803" y="29447"/>
                  </a:lnTo>
                  <a:lnTo>
                    <a:pt x="76856" y="0"/>
                  </a:lnTo>
                  <a:close/>
                </a:path>
              </a:pathLst>
            </a:custGeom>
            <a:solidFill>
              <a:srgbClr val="FF9B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10889" y="5347228"/>
              <a:ext cx="322538" cy="25304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595774" y="7119107"/>
              <a:ext cx="185420" cy="328295"/>
            </a:xfrm>
            <a:custGeom>
              <a:avLst/>
              <a:gdLst/>
              <a:ahLst/>
              <a:cxnLst/>
              <a:rect l="l" t="t" r="r" b="b"/>
              <a:pathLst>
                <a:path w="185420" h="328295">
                  <a:moveTo>
                    <a:pt x="108405" y="0"/>
                  </a:moveTo>
                  <a:lnTo>
                    <a:pt x="0" y="51485"/>
                  </a:lnTo>
                  <a:lnTo>
                    <a:pt x="88227" y="187983"/>
                  </a:lnTo>
                  <a:lnTo>
                    <a:pt x="126875" y="316063"/>
                  </a:lnTo>
                  <a:lnTo>
                    <a:pt x="130192" y="322115"/>
                  </a:lnTo>
                  <a:lnTo>
                    <a:pt x="135450" y="326181"/>
                  </a:lnTo>
                  <a:lnTo>
                    <a:pt x="141875" y="327878"/>
                  </a:lnTo>
                  <a:lnTo>
                    <a:pt x="148697" y="326827"/>
                  </a:lnTo>
                  <a:lnTo>
                    <a:pt x="166620" y="273336"/>
                  </a:lnTo>
                  <a:lnTo>
                    <a:pt x="176469" y="211655"/>
                  </a:lnTo>
                  <a:lnTo>
                    <a:pt x="184157" y="154753"/>
                  </a:lnTo>
                  <a:lnTo>
                    <a:pt x="185387" y="126917"/>
                  </a:lnTo>
                  <a:lnTo>
                    <a:pt x="170151" y="102227"/>
                  </a:lnTo>
                  <a:lnTo>
                    <a:pt x="108405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66427" y="7225937"/>
              <a:ext cx="116944" cy="21999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251603" y="6204502"/>
              <a:ext cx="504825" cy="1135380"/>
            </a:xfrm>
            <a:custGeom>
              <a:avLst/>
              <a:gdLst/>
              <a:ahLst/>
              <a:cxnLst/>
              <a:rect l="l" t="t" r="r" b="b"/>
              <a:pathLst>
                <a:path w="504825" h="1135379">
                  <a:moveTo>
                    <a:pt x="504812" y="964971"/>
                  </a:moveTo>
                  <a:lnTo>
                    <a:pt x="376326" y="778751"/>
                  </a:lnTo>
                  <a:lnTo>
                    <a:pt x="386715" y="676148"/>
                  </a:lnTo>
                  <a:lnTo>
                    <a:pt x="418160" y="349770"/>
                  </a:lnTo>
                  <a:lnTo>
                    <a:pt x="431038" y="178790"/>
                  </a:lnTo>
                  <a:lnTo>
                    <a:pt x="422567" y="130403"/>
                  </a:lnTo>
                  <a:lnTo>
                    <a:pt x="406806" y="73126"/>
                  </a:lnTo>
                  <a:lnTo>
                    <a:pt x="391033" y="23990"/>
                  </a:lnTo>
                  <a:lnTo>
                    <a:pt x="382562" y="0"/>
                  </a:lnTo>
                  <a:lnTo>
                    <a:pt x="157645" y="60134"/>
                  </a:lnTo>
                  <a:lnTo>
                    <a:pt x="158127" y="61468"/>
                  </a:lnTo>
                  <a:lnTo>
                    <a:pt x="0" y="100863"/>
                  </a:lnTo>
                  <a:lnTo>
                    <a:pt x="3632" y="147459"/>
                  </a:lnTo>
                  <a:lnTo>
                    <a:pt x="12915" y="257987"/>
                  </a:lnTo>
                  <a:lnTo>
                    <a:pt x="18948" y="326288"/>
                  </a:lnTo>
                  <a:lnTo>
                    <a:pt x="25514" y="397459"/>
                  </a:lnTo>
                  <a:lnTo>
                    <a:pt x="32308" y="467118"/>
                  </a:lnTo>
                  <a:lnTo>
                    <a:pt x="39052" y="530898"/>
                  </a:lnTo>
                  <a:lnTo>
                    <a:pt x="45440" y="584441"/>
                  </a:lnTo>
                  <a:lnTo>
                    <a:pt x="51168" y="623366"/>
                  </a:lnTo>
                  <a:lnTo>
                    <a:pt x="112699" y="721182"/>
                  </a:lnTo>
                  <a:lnTo>
                    <a:pt x="197853" y="829297"/>
                  </a:lnTo>
                  <a:lnTo>
                    <a:pt x="184353" y="1122794"/>
                  </a:lnTo>
                  <a:lnTo>
                    <a:pt x="339991" y="1135240"/>
                  </a:lnTo>
                  <a:lnTo>
                    <a:pt x="351739" y="1021372"/>
                  </a:lnTo>
                  <a:lnTo>
                    <a:pt x="377228" y="1052868"/>
                  </a:lnTo>
                  <a:lnTo>
                    <a:pt x="504812" y="964971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07569" y="6399684"/>
              <a:ext cx="451484" cy="859790"/>
            </a:xfrm>
            <a:custGeom>
              <a:avLst/>
              <a:gdLst/>
              <a:ahLst/>
              <a:cxnLst/>
              <a:rect l="l" t="t" r="r" b="b"/>
              <a:pathLst>
                <a:path w="451484" h="859790">
                  <a:moveTo>
                    <a:pt x="0" y="456719"/>
                  </a:moveTo>
                  <a:lnTo>
                    <a:pt x="460" y="457431"/>
                  </a:lnTo>
                  <a:lnTo>
                    <a:pt x="5926" y="464509"/>
                  </a:lnTo>
                  <a:lnTo>
                    <a:pt x="23475" y="486791"/>
                  </a:lnTo>
                  <a:lnTo>
                    <a:pt x="320974" y="859670"/>
                  </a:lnTo>
                  <a:lnTo>
                    <a:pt x="325204" y="856759"/>
                  </a:lnTo>
                  <a:lnTo>
                    <a:pt x="322409" y="856759"/>
                  </a:lnTo>
                  <a:lnTo>
                    <a:pt x="320430" y="856476"/>
                  </a:lnTo>
                  <a:lnTo>
                    <a:pt x="321557" y="855699"/>
                  </a:lnTo>
                  <a:lnTo>
                    <a:pt x="24229" y="486184"/>
                  </a:lnTo>
                  <a:lnTo>
                    <a:pt x="6313" y="464205"/>
                  </a:lnTo>
                  <a:lnTo>
                    <a:pt x="596" y="457326"/>
                  </a:lnTo>
                  <a:lnTo>
                    <a:pt x="0" y="456719"/>
                  </a:lnTo>
                  <a:close/>
                </a:path>
                <a:path w="451484" h="859790">
                  <a:moveTo>
                    <a:pt x="321557" y="855699"/>
                  </a:moveTo>
                  <a:lnTo>
                    <a:pt x="320430" y="856476"/>
                  </a:lnTo>
                  <a:lnTo>
                    <a:pt x="322409" y="856759"/>
                  </a:lnTo>
                  <a:lnTo>
                    <a:pt x="321557" y="855699"/>
                  </a:lnTo>
                  <a:close/>
                </a:path>
                <a:path w="451484" h="859790">
                  <a:moveTo>
                    <a:pt x="446709" y="769394"/>
                  </a:moveTo>
                  <a:lnTo>
                    <a:pt x="321557" y="855699"/>
                  </a:lnTo>
                  <a:lnTo>
                    <a:pt x="322409" y="856759"/>
                  </a:lnTo>
                  <a:lnTo>
                    <a:pt x="325204" y="856759"/>
                  </a:lnTo>
                  <a:lnTo>
                    <a:pt x="450302" y="770667"/>
                  </a:lnTo>
                  <a:lnTo>
                    <a:pt x="447588" y="770667"/>
                  </a:lnTo>
                  <a:lnTo>
                    <a:pt x="446709" y="769394"/>
                  </a:lnTo>
                  <a:close/>
                </a:path>
                <a:path w="451484" h="859790">
                  <a:moveTo>
                    <a:pt x="447975" y="768521"/>
                  </a:moveTo>
                  <a:lnTo>
                    <a:pt x="446709" y="769394"/>
                  </a:lnTo>
                  <a:lnTo>
                    <a:pt x="447588" y="770667"/>
                  </a:lnTo>
                  <a:lnTo>
                    <a:pt x="447975" y="768521"/>
                  </a:lnTo>
                  <a:close/>
                </a:path>
                <a:path w="451484" h="859790">
                  <a:moveTo>
                    <a:pt x="449853" y="768521"/>
                  </a:moveTo>
                  <a:lnTo>
                    <a:pt x="447975" y="768521"/>
                  </a:lnTo>
                  <a:lnTo>
                    <a:pt x="447588" y="770667"/>
                  </a:lnTo>
                  <a:lnTo>
                    <a:pt x="450302" y="770667"/>
                  </a:lnTo>
                  <a:lnTo>
                    <a:pt x="451001" y="770185"/>
                  </a:lnTo>
                  <a:lnTo>
                    <a:pt x="449853" y="768521"/>
                  </a:lnTo>
                  <a:close/>
                </a:path>
                <a:path w="451484" h="859790">
                  <a:moveTo>
                    <a:pt x="151839" y="0"/>
                  </a:moveTo>
                  <a:lnTo>
                    <a:pt x="151775" y="596"/>
                  </a:lnTo>
                  <a:lnTo>
                    <a:pt x="158204" y="103724"/>
                  </a:lnTo>
                  <a:lnTo>
                    <a:pt x="176612" y="377506"/>
                  </a:lnTo>
                  <a:lnTo>
                    <a:pt x="231681" y="457431"/>
                  </a:lnTo>
                  <a:lnTo>
                    <a:pt x="446709" y="769394"/>
                  </a:lnTo>
                  <a:lnTo>
                    <a:pt x="447975" y="768521"/>
                  </a:lnTo>
                  <a:lnTo>
                    <a:pt x="449853" y="768521"/>
                  </a:lnTo>
                  <a:lnTo>
                    <a:pt x="235000" y="457326"/>
                  </a:lnTo>
                  <a:lnTo>
                    <a:pt x="179486" y="376951"/>
                  </a:lnTo>
                  <a:lnTo>
                    <a:pt x="179261" y="376951"/>
                  </a:lnTo>
                  <a:lnTo>
                    <a:pt x="179031" y="376292"/>
                  </a:lnTo>
                  <a:lnTo>
                    <a:pt x="179214" y="376292"/>
                  </a:lnTo>
                  <a:lnTo>
                    <a:pt x="159764" y="103619"/>
                  </a:lnTo>
                  <a:lnTo>
                    <a:pt x="154089" y="27067"/>
                  </a:lnTo>
                  <a:lnTo>
                    <a:pt x="152299" y="4690"/>
                  </a:lnTo>
                  <a:lnTo>
                    <a:pt x="151912" y="596"/>
                  </a:lnTo>
                  <a:lnTo>
                    <a:pt x="151839" y="0"/>
                  </a:lnTo>
                  <a:close/>
                </a:path>
                <a:path w="451484" h="859790">
                  <a:moveTo>
                    <a:pt x="179031" y="376292"/>
                  </a:moveTo>
                  <a:lnTo>
                    <a:pt x="179261" y="376951"/>
                  </a:lnTo>
                  <a:lnTo>
                    <a:pt x="179235" y="376588"/>
                  </a:lnTo>
                  <a:lnTo>
                    <a:pt x="179031" y="376292"/>
                  </a:lnTo>
                  <a:close/>
                </a:path>
                <a:path w="451484" h="859790">
                  <a:moveTo>
                    <a:pt x="179235" y="376588"/>
                  </a:moveTo>
                  <a:lnTo>
                    <a:pt x="179261" y="376951"/>
                  </a:lnTo>
                  <a:lnTo>
                    <a:pt x="179486" y="376951"/>
                  </a:lnTo>
                  <a:lnTo>
                    <a:pt x="179235" y="376588"/>
                  </a:lnTo>
                  <a:close/>
                </a:path>
                <a:path w="451484" h="859790">
                  <a:moveTo>
                    <a:pt x="179214" y="376292"/>
                  </a:moveTo>
                  <a:lnTo>
                    <a:pt x="179031" y="376292"/>
                  </a:lnTo>
                  <a:lnTo>
                    <a:pt x="179235" y="376588"/>
                  </a:lnTo>
                  <a:lnTo>
                    <a:pt x="179214" y="376292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50452" y="7251680"/>
              <a:ext cx="232788" cy="18486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87702" y="5670989"/>
              <a:ext cx="574957" cy="72848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259902" y="5699944"/>
              <a:ext cx="160655" cy="31115"/>
            </a:xfrm>
            <a:custGeom>
              <a:avLst/>
              <a:gdLst/>
              <a:ahLst/>
              <a:cxnLst/>
              <a:rect l="l" t="t" r="r" b="b"/>
              <a:pathLst>
                <a:path w="160654" h="31114">
                  <a:moveTo>
                    <a:pt x="159722" y="0"/>
                  </a:moveTo>
                  <a:lnTo>
                    <a:pt x="112869" y="17529"/>
                  </a:lnTo>
                  <a:lnTo>
                    <a:pt x="65426" y="26581"/>
                  </a:lnTo>
                  <a:lnTo>
                    <a:pt x="36194" y="28090"/>
                  </a:lnTo>
                  <a:lnTo>
                    <a:pt x="24062" y="27842"/>
                  </a:lnTo>
                  <a:lnTo>
                    <a:pt x="9245" y="27224"/>
                  </a:lnTo>
                  <a:lnTo>
                    <a:pt x="104" y="25936"/>
                  </a:lnTo>
                  <a:lnTo>
                    <a:pt x="0" y="26679"/>
                  </a:lnTo>
                  <a:lnTo>
                    <a:pt x="10481" y="28690"/>
                  </a:lnTo>
                  <a:lnTo>
                    <a:pt x="16481" y="29444"/>
                  </a:lnTo>
                  <a:lnTo>
                    <a:pt x="23936" y="30040"/>
                  </a:lnTo>
                  <a:lnTo>
                    <a:pt x="36163" y="30669"/>
                  </a:lnTo>
                  <a:lnTo>
                    <a:pt x="50222" y="30595"/>
                  </a:lnTo>
                  <a:lnTo>
                    <a:pt x="98646" y="24262"/>
                  </a:lnTo>
                  <a:lnTo>
                    <a:pt x="138404" y="11434"/>
                  </a:lnTo>
                  <a:lnTo>
                    <a:pt x="160057" y="670"/>
                  </a:lnTo>
                  <a:lnTo>
                    <a:pt x="159963" y="471"/>
                  </a:lnTo>
                  <a:lnTo>
                    <a:pt x="159722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94223" y="6339856"/>
              <a:ext cx="151960" cy="1093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80680" y="5809368"/>
              <a:ext cx="539727" cy="36793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30681" y="5701354"/>
              <a:ext cx="350644" cy="45712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255375" y="5814586"/>
              <a:ext cx="424180" cy="522605"/>
            </a:xfrm>
            <a:custGeom>
              <a:avLst/>
              <a:gdLst/>
              <a:ahLst/>
              <a:cxnLst/>
              <a:rect l="l" t="t" r="r" b="b"/>
              <a:pathLst>
                <a:path w="424179" h="522604">
                  <a:moveTo>
                    <a:pt x="385927" y="450342"/>
                  </a:moveTo>
                  <a:lnTo>
                    <a:pt x="301371" y="468934"/>
                  </a:lnTo>
                  <a:lnTo>
                    <a:pt x="268744" y="475830"/>
                  </a:lnTo>
                  <a:lnTo>
                    <a:pt x="193789" y="490575"/>
                  </a:lnTo>
                  <a:lnTo>
                    <a:pt x="154851" y="497573"/>
                  </a:lnTo>
                  <a:lnTo>
                    <a:pt x="85598" y="509016"/>
                  </a:lnTo>
                  <a:lnTo>
                    <a:pt x="0" y="521919"/>
                  </a:lnTo>
                  <a:lnTo>
                    <a:pt x="12" y="522135"/>
                  </a:lnTo>
                  <a:lnTo>
                    <a:pt x="85966" y="511530"/>
                  </a:lnTo>
                  <a:lnTo>
                    <a:pt x="155359" y="500532"/>
                  </a:lnTo>
                  <a:lnTo>
                    <a:pt x="194348" y="493585"/>
                  </a:lnTo>
                  <a:lnTo>
                    <a:pt x="233222" y="486079"/>
                  </a:lnTo>
                  <a:lnTo>
                    <a:pt x="301917" y="471411"/>
                  </a:lnTo>
                  <a:lnTo>
                    <a:pt x="353542" y="459117"/>
                  </a:lnTo>
                  <a:lnTo>
                    <a:pt x="384632" y="450875"/>
                  </a:lnTo>
                  <a:lnTo>
                    <a:pt x="385927" y="450342"/>
                  </a:lnTo>
                  <a:close/>
                </a:path>
                <a:path w="424179" h="522604">
                  <a:moveTo>
                    <a:pt x="417195" y="309816"/>
                  </a:moveTo>
                  <a:lnTo>
                    <a:pt x="377634" y="337680"/>
                  </a:lnTo>
                  <a:lnTo>
                    <a:pt x="352933" y="341401"/>
                  </a:lnTo>
                  <a:lnTo>
                    <a:pt x="346189" y="341325"/>
                  </a:lnTo>
                  <a:lnTo>
                    <a:pt x="297256" y="324358"/>
                  </a:lnTo>
                  <a:lnTo>
                    <a:pt x="238467" y="286232"/>
                  </a:lnTo>
                  <a:lnTo>
                    <a:pt x="207365" y="263537"/>
                  </a:lnTo>
                  <a:lnTo>
                    <a:pt x="175742" y="238112"/>
                  </a:lnTo>
                  <a:lnTo>
                    <a:pt x="143319" y="210794"/>
                  </a:lnTo>
                  <a:lnTo>
                    <a:pt x="110159" y="181838"/>
                  </a:lnTo>
                  <a:lnTo>
                    <a:pt x="78562" y="153555"/>
                  </a:lnTo>
                  <a:lnTo>
                    <a:pt x="77317" y="152450"/>
                  </a:lnTo>
                  <a:lnTo>
                    <a:pt x="77914" y="151561"/>
                  </a:lnTo>
                  <a:lnTo>
                    <a:pt x="145161" y="52489"/>
                  </a:lnTo>
                  <a:lnTo>
                    <a:pt x="295643" y="169214"/>
                  </a:lnTo>
                  <a:lnTo>
                    <a:pt x="295224" y="167259"/>
                  </a:lnTo>
                  <a:lnTo>
                    <a:pt x="324688" y="193370"/>
                  </a:lnTo>
                  <a:lnTo>
                    <a:pt x="344093" y="228003"/>
                  </a:lnTo>
                  <a:lnTo>
                    <a:pt x="349694" y="250532"/>
                  </a:lnTo>
                  <a:lnTo>
                    <a:pt x="350215" y="250469"/>
                  </a:lnTo>
                  <a:lnTo>
                    <a:pt x="339090" y="209473"/>
                  </a:lnTo>
                  <a:lnTo>
                    <a:pt x="313423" y="177850"/>
                  </a:lnTo>
                  <a:lnTo>
                    <a:pt x="294995" y="166128"/>
                  </a:lnTo>
                  <a:lnTo>
                    <a:pt x="269532" y="44742"/>
                  </a:lnTo>
                  <a:lnTo>
                    <a:pt x="262394" y="11569"/>
                  </a:lnTo>
                  <a:lnTo>
                    <a:pt x="260451" y="2921"/>
                  </a:lnTo>
                  <a:lnTo>
                    <a:pt x="259994" y="990"/>
                  </a:lnTo>
                  <a:lnTo>
                    <a:pt x="259664" y="0"/>
                  </a:lnTo>
                  <a:lnTo>
                    <a:pt x="259753" y="1041"/>
                  </a:lnTo>
                  <a:lnTo>
                    <a:pt x="260108" y="2997"/>
                  </a:lnTo>
                  <a:lnTo>
                    <a:pt x="261721" y="11696"/>
                  </a:lnTo>
                  <a:lnTo>
                    <a:pt x="268224" y="45008"/>
                  </a:lnTo>
                  <a:lnTo>
                    <a:pt x="292036" y="163398"/>
                  </a:lnTo>
                  <a:lnTo>
                    <a:pt x="148310" y="51155"/>
                  </a:lnTo>
                  <a:lnTo>
                    <a:pt x="144475" y="48171"/>
                  </a:lnTo>
                  <a:lnTo>
                    <a:pt x="73291" y="152933"/>
                  </a:lnTo>
                  <a:lnTo>
                    <a:pt x="74269" y="153822"/>
                  </a:lnTo>
                  <a:lnTo>
                    <a:pt x="108140" y="184124"/>
                  </a:lnTo>
                  <a:lnTo>
                    <a:pt x="141376" y="213055"/>
                  </a:lnTo>
                  <a:lnTo>
                    <a:pt x="173901" y="240347"/>
                  </a:lnTo>
                  <a:lnTo>
                    <a:pt x="205651" y="265734"/>
                  </a:lnTo>
                  <a:lnTo>
                    <a:pt x="236943" y="288391"/>
                  </a:lnTo>
                  <a:lnTo>
                    <a:pt x="296138" y="326390"/>
                  </a:lnTo>
                  <a:lnTo>
                    <a:pt x="331889" y="341477"/>
                  </a:lnTo>
                  <a:lnTo>
                    <a:pt x="346113" y="343293"/>
                  </a:lnTo>
                  <a:lnTo>
                    <a:pt x="353085" y="343293"/>
                  </a:lnTo>
                  <a:lnTo>
                    <a:pt x="359651" y="342874"/>
                  </a:lnTo>
                  <a:lnTo>
                    <a:pt x="366064" y="342036"/>
                  </a:lnTo>
                  <a:lnTo>
                    <a:pt x="369290" y="341401"/>
                  </a:lnTo>
                  <a:lnTo>
                    <a:pt x="372224" y="340829"/>
                  </a:lnTo>
                  <a:lnTo>
                    <a:pt x="412051" y="317804"/>
                  </a:lnTo>
                  <a:lnTo>
                    <a:pt x="416509" y="311238"/>
                  </a:lnTo>
                  <a:lnTo>
                    <a:pt x="417195" y="309816"/>
                  </a:lnTo>
                  <a:close/>
                </a:path>
                <a:path w="424179" h="522604">
                  <a:moveTo>
                    <a:pt x="418769" y="306501"/>
                  </a:moveTo>
                  <a:lnTo>
                    <a:pt x="417195" y="309816"/>
                  </a:lnTo>
                  <a:lnTo>
                    <a:pt x="418249" y="308546"/>
                  </a:lnTo>
                  <a:lnTo>
                    <a:pt x="418769" y="306501"/>
                  </a:lnTo>
                  <a:close/>
                </a:path>
                <a:path w="424179" h="522604">
                  <a:moveTo>
                    <a:pt x="423964" y="285838"/>
                  </a:moveTo>
                  <a:lnTo>
                    <a:pt x="423316" y="288391"/>
                  </a:lnTo>
                  <a:lnTo>
                    <a:pt x="422160" y="294538"/>
                  </a:lnTo>
                  <a:lnTo>
                    <a:pt x="420458" y="299986"/>
                  </a:lnTo>
                  <a:lnTo>
                    <a:pt x="418769" y="306501"/>
                  </a:lnTo>
                  <a:lnTo>
                    <a:pt x="419493" y="305003"/>
                  </a:lnTo>
                  <a:lnTo>
                    <a:pt x="421424" y="299377"/>
                  </a:lnTo>
                  <a:lnTo>
                    <a:pt x="422744" y="294678"/>
                  </a:lnTo>
                  <a:lnTo>
                    <a:pt x="423887" y="286613"/>
                  </a:lnTo>
                  <a:lnTo>
                    <a:pt x="423964" y="285838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74769" y="5769125"/>
              <a:ext cx="383188" cy="4553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06834" y="7228232"/>
              <a:ext cx="238568" cy="2025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562372" y="6990521"/>
              <a:ext cx="304165" cy="224790"/>
            </a:xfrm>
            <a:custGeom>
              <a:avLst/>
              <a:gdLst/>
              <a:ahLst/>
              <a:cxnLst/>
              <a:rect l="l" t="t" r="r" b="b"/>
              <a:pathLst>
                <a:path w="304165" h="224790">
                  <a:moveTo>
                    <a:pt x="205271" y="0"/>
                  </a:moveTo>
                  <a:lnTo>
                    <a:pt x="139576" y="103745"/>
                  </a:lnTo>
                  <a:lnTo>
                    <a:pt x="66764" y="84546"/>
                  </a:lnTo>
                  <a:lnTo>
                    <a:pt x="27954" y="76512"/>
                  </a:lnTo>
                  <a:lnTo>
                    <a:pt x="10061" y="78170"/>
                  </a:lnTo>
                  <a:lnTo>
                    <a:pt x="0" y="88049"/>
                  </a:lnTo>
                  <a:lnTo>
                    <a:pt x="194632" y="224412"/>
                  </a:lnTo>
                  <a:lnTo>
                    <a:pt x="303634" y="66961"/>
                  </a:lnTo>
                  <a:lnTo>
                    <a:pt x="205271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60670" y="7043617"/>
              <a:ext cx="209449" cy="17130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711652" y="6629431"/>
              <a:ext cx="878840" cy="673100"/>
            </a:xfrm>
            <a:custGeom>
              <a:avLst/>
              <a:gdLst/>
              <a:ahLst/>
              <a:cxnLst/>
              <a:rect l="l" t="t" r="r" b="b"/>
              <a:pathLst>
                <a:path w="878840" h="673100">
                  <a:moveTo>
                    <a:pt x="878586" y="130352"/>
                  </a:moveTo>
                  <a:lnTo>
                    <a:pt x="870978" y="88684"/>
                  </a:lnTo>
                  <a:lnTo>
                    <a:pt x="653796" y="25095"/>
                  </a:lnTo>
                  <a:lnTo>
                    <a:pt x="652526" y="31686"/>
                  </a:lnTo>
                  <a:lnTo>
                    <a:pt x="647534" y="48209"/>
                  </a:lnTo>
                  <a:lnTo>
                    <a:pt x="643610" y="52679"/>
                  </a:lnTo>
                  <a:lnTo>
                    <a:pt x="557631" y="28702"/>
                  </a:lnTo>
                  <a:lnTo>
                    <a:pt x="500786" y="14478"/>
                  </a:lnTo>
                  <a:lnTo>
                    <a:pt x="457936" y="7251"/>
                  </a:lnTo>
                  <a:lnTo>
                    <a:pt x="406044" y="2057"/>
                  </a:lnTo>
                  <a:lnTo>
                    <a:pt x="348691" y="0"/>
                  </a:lnTo>
                  <a:lnTo>
                    <a:pt x="304698" y="4241"/>
                  </a:lnTo>
                  <a:lnTo>
                    <a:pt x="256527" y="24028"/>
                  </a:lnTo>
                  <a:lnTo>
                    <a:pt x="202171" y="101625"/>
                  </a:lnTo>
                  <a:lnTo>
                    <a:pt x="115570" y="236689"/>
                  </a:lnTo>
                  <a:lnTo>
                    <a:pt x="35318" y="364909"/>
                  </a:lnTo>
                  <a:lnTo>
                    <a:pt x="0" y="421944"/>
                  </a:lnTo>
                  <a:lnTo>
                    <a:pt x="118821" y="503555"/>
                  </a:lnTo>
                  <a:lnTo>
                    <a:pt x="232740" y="342696"/>
                  </a:lnTo>
                  <a:lnTo>
                    <a:pt x="251002" y="317004"/>
                  </a:lnTo>
                  <a:lnTo>
                    <a:pt x="265760" y="447484"/>
                  </a:lnTo>
                  <a:lnTo>
                    <a:pt x="290017" y="603364"/>
                  </a:lnTo>
                  <a:lnTo>
                    <a:pt x="302094" y="672896"/>
                  </a:lnTo>
                  <a:lnTo>
                    <a:pt x="433070" y="668223"/>
                  </a:lnTo>
                  <a:lnTo>
                    <a:pt x="428104" y="540994"/>
                  </a:lnTo>
                  <a:lnTo>
                    <a:pt x="425234" y="472516"/>
                  </a:lnTo>
                  <a:lnTo>
                    <a:pt x="421449" y="417931"/>
                  </a:lnTo>
                  <a:lnTo>
                    <a:pt x="408038" y="349846"/>
                  </a:lnTo>
                  <a:lnTo>
                    <a:pt x="396951" y="305054"/>
                  </a:lnTo>
                  <a:lnTo>
                    <a:pt x="748004" y="308508"/>
                  </a:lnTo>
                  <a:lnTo>
                    <a:pt x="791768" y="296405"/>
                  </a:lnTo>
                  <a:lnTo>
                    <a:pt x="829068" y="266852"/>
                  </a:lnTo>
                  <a:lnTo>
                    <a:pt x="857542" y="225526"/>
                  </a:lnTo>
                  <a:lnTo>
                    <a:pt x="874839" y="178130"/>
                  </a:lnTo>
                  <a:lnTo>
                    <a:pt x="878586" y="130352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65284" y="6713125"/>
              <a:ext cx="377825" cy="222250"/>
            </a:xfrm>
            <a:custGeom>
              <a:avLst/>
              <a:gdLst/>
              <a:ahLst/>
              <a:cxnLst/>
              <a:rect l="l" t="t" r="r" b="b"/>
              <a:pathLst>
                <a:path w="377825" h="222250">
                  <a:moveTo>
                    <a:pt x="377726" y="0"/>
                  </a:moveTo>
                  <a:lnTo>
                    <a:pt x="133105" y="47370"/>
                  </a:lnTo>
                  <a:lnTo>
                    <a:pt x="132215" y="49391"/>
                  </a:lnTo>
                  <a:lnTo>
                    <a:pt x="123458" y="68702"/>
                  </a:lnTo>
                  <a:lnTo>
                    <a:pt x="102413" y="106715"/>
                  </a:lnTo>
                  <a:lnTo>
                    <a:pt x="80148" y="139664"/>
                  </a:lnTo>
                  <a:lnTo>
                    <a:pt x="47611" y="178811"/>
                  </a:lnTo>
                  <a:lnTo>
                    <a:pt x="13318" y="211124"/>
                  </a:lnTo>
                  <a:lnTo>
                    <a:pt x="3392" y="219197"/>
                  </a:lnTo>
                  <a:lnTo>
                    <a:pt x="1507" y="220768"/>
                  </a:lnTo>
                  <a:lnTo>
                    <a:pt x="0" y="222087"/>
                  </a:lnTo>
                  <a:lnTo>
                    <a:pt x="356" y="221930"/>
                  </a:lnTo>
                  <a:lnTo>
                    <a:pt x="38578" y="189907"/>
                  </a:lnTo>
                  <a:lnTo>
                    <a:pt x="70368" y="155224"/>
                  </a:lnTo>
                  <a:lnTo>
                    <a:pt x="115024" y="89338"/>
                  </a:lnTo>
                  <a:lnTo>
                    <a:pt x="134563" y="49391"/>
                  </a:lnTo>
                  <a:lnTo>
                    <a:pt x="134100" y="49391"/>
                  </a:lnTo>
                  <a:lnTo>
                    <a:pt x="134896" y="48710"/>
                  </a:lnTo>
                  <a:lnTo>
                    <a:pt x="137564" y="48710"/>
                  </a:lnTo>
                  <a:lnTo>
                    <a:pt x="359685" y="4041"/>
                  </a:lnTo>
                  <a:lnTo>
                    <a:pt x="373088" y="1172"/>
                  </a:lnTo>
                  <a:lnTo>
                    <a:pt x="377349" y="188"/>
                  </a:lnTo>
                  <a:lnTo>
                    <a:pt x="377737" y="73"/>
                  </a:lnTo>
                  <a:close/>
                </a:path>
                <a:path w="377825" h="222250">
                  <a:moveTo>
                    <a:pt x="134896" y="48710"/>
                  </a:moveTo>
                  <a:lnTo>
                    <a:pt x="134100" y="49391"/>
                  </a:lnTo>
                  <a:lnTo>
                    <a:pt x="134612" y="49290"/>
                  </a:lnTo>
                  <a:lnTo>
                    <a:pt x="134896" y="48710"/>
                  </a:lnTo>
                  <a:close/>
                </a:path>
                <a:path w="377825" h="222250">
                  <a:moveTo>
                    <a:pt x="134612" y="49290"/>
                  </a:moveTo>
                  <a:lnTo>
                    <a:pt x="134100" y="49391"/>
                  </a:lnTo>
                  <a:lnTo>
                    <a:pt x="134563" y="49391"/>
                  </a:lnTo>
                  <a:close/>
                </a:path>
                <a:path w="377825" h="222250">
                  <a:moveTo>
                    <a:pt x="137564" y="48710"/>
                  </a:moveTo>
                  <a:lnTo>
                    <a:pt x="134896" y="48710"/>
                  </a:lnTo>
                  <a:lnTo>
                    <a:pt x="134612" y="49290"/>
                  </a:lnTo>
                  <a:lnTo>
                    <a:pt x="137564" y="4871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4642" y="6167644"/>
              <a:ext cx="322025" cy="59437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326802" y="6603333"/>
              <a:ext cx="155575" cy="57785"/>
            </a:xfrm>
            <a:custGeom>
              <a:avLst/>
              <a:gdLst/>
              <a:ahLst/>
              <a:cxnLst/>
              <a:rect l="l" t="t" r="r" b="b"/>
              <a:pathLst>
                <a:path w="155575" h="57784">
                  <a:moveTo>
                    <a:pt x="138709" y="76"/>
                  </a:moveTo>
                  <a:lnTo>
                    <a:pt x="90728" y="3327"/>
                  </a:lnTo>
                  <a:lnTo>
                    <a:pt x="46672" y="7988"/>
                  </a:lnTo>
                  <a:lnTo>
                    <a:pt x="42951" y="8750"/>
                  </a:lnTo>
                  <a:lnTo>
                    <a:pt x="46748" y="8826"/>
                  </a:lnTo>
                  <a:lnTo>
                    <a:pt x="90932" y="5499"/>
                  </a:lnTo>
                  <a:lnTo>
                    <a:pt x="134988" y="838"/>
                  </a:lnTo>
                  <a:lnTo>
                    <a:pt x="138709" y="76"/>
                  </a:lnTo>
                  <a:close/>
                </a:path>
                <a:path w="155575" h="57784">
                  <a:moveTo>
                    <a:pt x="155536" y="57683"/>
                  </a:moveTo>
                  <a:lnTo>
                    <a:pt x="78092" y="32258"/>
                  </a:lnTo>
                  <a:lnTo>
                    <a:pt x="23012" y="15316"/>
                  </a:lnTo>
                  <a:lnTo>
                    <a:pt x="0" y="8902"/>
                  </a:lnTo>
                  <a:lnTo>
                    <a:pt x="5981" y="11226"/>
                  </a:lnTo>
                  <a:lnTo>
                    <a:pt x="77444" y="34340"/>
                  </a:lnTo>
                  <a:lnTo>
                    <a:pt x="132537" y="51282"/>
                  </a:lnTo>
                  <a:lnTo>
                    <a:pt x="155536" y="57683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3768" y="6779789"/>
              <a:ext cx="68018" cy="18363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102899" y="6968118"/>
              <a:ext cx="114935" cy="452755"/>
            </a:xfrm>
            <a:custGeom>
              <a:avLst/>
              <a:gdLst/>
              <a:ahLst/>
              <a:cxnLst/>
              <a:rect l="l" t="t" r="r" b="b"/>
              <a:pathLst>
                <a:path w="114934" h="452754">
                  <a:moveTo>
                    <a:pt x="61160" y="0"/>
                  </a:moveTo>
                  <a:lnTo>
                    <a:pt x="0" y="452656"/>
                  </a:lnTo>
                  <a:lnTo>
                    <a:pt x="23936" y="452645"/>
                  </a:lnTo>
                  <a:lnTo>
                    <a:pt x="114760" y="16858"/>
                  </a:lnTo>
                  <a:lnTo>
                    <a:pt x="61160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01580" y="6968118"/>
              <a:ext cx="116839" cy="454025"/>
            </a:xfrm>
            <a:custGeom>
              <a:avLst/>
              <a:gdLst/>
              <a:ahLst/>
              <a:cxnLst/>
              <a:rect l="l" t="t" r="r" b="b"/>
              <a:pathLst>
                <a:path w="116840" h="454025">
                  <a:moveTo>
                    <a:pt x="62479" y="0"/>
                  </a:moveTo>
                  <a:lnTo>
                    <a:pt x="62313" y="837"/>
                  </a:lnTo>
                  <a:lnTo>
                    <a:pt x="57386" y="35464"/>
                  </a:lnTo>
                  <a:lnTo>
                    <a:pt x="44155" y="130802"/>
                  </a:lnTo>
                  <a:lnTo>
                    <a:pt x="0" y="453808"/>
                  </a:lnTo>
                  <a:lnTo>
                    <a:pt x="26187" y="453797"/>
                  </a:lnTo>
                  <a:lnTo>
                    <a:pt x="26391" y="452813"/>
                  </a:lnTo>
                  <a:lnTo>
                    <a:pt x="2460" y="452813"/>
                  </a:lnTo>
                  <a:lnTo>
                    <a:pt x="1319" y="451504"/>
                  </a:lnTo>
                  <a:lnTo>
                    <a:pt x="45297" y="131901"/>
                  </a:lnTo>
                  <a:lnTo>
                    <a:pt x="58079" y="34752"/>
                  </a:lnTo>
                  <a:lnTo>
                    <a:pt x="62416" y="837"/>
                  </a:lnTo>
                  <a:lnTo>
                    <a:pt x="62479" y="0"/>
                  </a:lnTo>
                  <a:close/>
                </a:path>
                <a:path w="116840" h="454025">
                  <a:moveTo>
                    <a:pt x="2635" y="451503"/>
                  </a:moveTo>
                  <a:lnTo>
                    <a:pt x="1319" y="451504"/>
                  </a:lnTo>
                  <a:lnTo>
                    <a:pt x="2460" y="452813"/>
                  </a:lnTo>
                  <a:lnTo>
                    <a:pt x="2635" y="451503"/>
                  </a:lnTo>
                  <a:close/>
                </a:path>
                <a:path w="116840" h="454025">
                  <a:moveTo>
                    <a:pt x="24314" y="451494"/>
                  </a:moveTo>
                  <a:lnTo>
                    <a:pt x="2635" y="451503"/>
                  </a:lnTo>
                  <a:lnTo>
                    <a:pt x="2460" y="452813"/>
                  </a:lnTo>
                  <a:lnTo>
                    <a:pt x="26391" y="452813"/>
                  </a:lnTo>
                  <a:lnTo>
                    <a:pt x="26475" y="452405"/>
                  </a:lnTo>
                  <a:lnTo>
                    <a:pt x="24124" y="452405"/>
                  </a:lnTo>
                  <a:lnTo>
                    <a:pt x="24314" y="451494"/>
                  </a:lnTo>
                  <a:close/>
                </a:path>
                <a:path w="116840" h="454025">
                  <a:moveTo>
                    <a:pt x="116643" y="16753"/>
                  </a:moveTo>
                  <a:lnTo>
                    <a:pt x="115556" y="16753"/>
                  </a:lnTo>
                  <a:lnTo>
                    <a:pt x="115923" y="17360"/>
                  </a:lnTo>
                  <a:lnTo>
                    <a:pt x="115429" y="17360"/>
                  </a:lnTo>
                  <a:lnTo>
                    <a:pt x="26229" y="442279"/>
                  </a:lnTo>
                  <a:lnTo>
                    <a:pt x="24124" y="452405"/>
                  </a:lnTo>
                  <a:lnTo>
                    <a:pt x="25245" y="451494"/>
                  </a:lnTo>
                  <a:lnTo>
                    <a:pt x="26664" y="451494"/>
                  </a:lnTo>
                  <a:lnTo>
                    <a:pt x="116518" y="17360"/>
                  </a:lnTo>
                  <a:lnTo>
                    <a:pt x="115923" y="17360"/>
                  </a:lnTo>
                  <a:lnTo>
                    <a:pt x="115460" y="17211"/>
                  </a:lnTo>
                  <a:lnTo>
                    <a:pt x="116549" y="17211"/>
                  </a:lnTo>
                  <a:lnTo>
                    <a:pt x="116643" y="16753"/>
                  </a:lnTo>
                  <a:close/>
                </a:path>
                <a:path w="116840" h="454025">
                  <a:moveTo>
                    <a:pt x="26664" y="451494"/>
                  </a:moveTo>
                  <a:lnTo>
                    <a:pt x="25232" y="451504"/>
                  </a:lnTo>
                  <a:lnTo>
                    <a:pt x="24124" y="452405"/>
                  </a:lnTo>
                  <a:lnTo>
                    <a:pt x="26475" y="452405"/>
                  </a:lnTo>
                  <a:lnTo>
                    <a:pt x="26664" y="451494"/>
                  </a:lnTo>
                  <a:close/>
                </a:path>
                <a:path w="116840" h="454025">
                  <a:moveTo>
                    <a:pt x="115556" y="16753"/>
                  </a:moveTo>
                  <a:lnTo>
                    <a:pt x="115460" y="17211"/>
                  </a:lnTo>
                  <a:lnTo>
                    <a:pt x="115923" y="17360"/>
                  </a:lnTo>
                  <a:lnTo>
                    <a:pt x="115556" y="16753"/>
                  </a:lnTo>
                  <a:close/>
                </a:path>
                <a:path w="116840" h="454025">
                  <a:moveTo>
                    <a:pt x="62479" y="0"/>
                  </a:moveTo>
                  <a:lnTo>
                    <a:pt x="63704" y="450"/>
                  </a:lnTo>
                  <a:lnTo>
                    <a:pt x="115460" y="17211"/>
                  </a:lnTo>
                  <a:lnTo>
                    <a:pt x="115556" y="16753"/>
                  </a:lnTo>
                  <a:lnTo>
                    <a:pt x="116643" y="16753"/>
                  </a:lnTo>
                  <a:lnTo>
                    <a:pt x="116698" y="16491"/>
                  </a:lnTo>
                  <a:lnTo>
                    <a:pt x="63600" y="282"/>
                  </a:lnTo>
                  <a:lnTo>
                    <a:pt x="62479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34156" y="6333381"/>
              <a:ext cx="572770" cy="1092200"/>
            </a:xfrm>
            <a:custGeom>
              <a:avLst/>
              <a:gdLst/>
              <a:ahLst/>
              <a:cxnLst/>
              <a:rect l="l" t="t" r="r" b="b"/>
              <a:pathLst>
                <a:path w="572770" h="1092200">
                  <a:moveTo>
                    <a:pt x="489127" y="1091057"/>
                  </a:moveTo>
                  <a:lnTo>
                    <a:pt x="428574" y="651598"/>
                  </a:lnTo>
                  <a:lnTo>
                    <a:pt x="430949" y="651598"/>
                  </a:lnTo>
                  <a:lnTo>
                    <a:pt x="441553" y="649465"/>
                  </a:lnTo>
                  <a:lnTo>
                    <a:pt x="450215" y="643623"/>
                  </a:lnTo>
                  <a:lnTo>
                    <a:pt x="456044" y="634974"/>
                  </a:lnTo>
                  <a:lnTo>
                    <a:pt x="458190" y="624370"/>
                  </a:lnTo>
                  <a:lnTo>
                    <a:pt x="456044" y="613778"/>
                  </a:lnTo>
                  <a:lnTo>
                    <a:pt x="450215" y="605116"/>
                  </a:lnTo>
                  <a:lnTo>
                    <a:pt x="441553" y="599287"/>
                  </a:lnTo>
                  <a:lnTo>
                    <a:pt x="430949" y="597141"/>
                  </a:lnTo>
                  <a:lnTo>
                    <a:pt x="27228" y="597141"/>
                  </a:lnTo>
                  <a:lnTo>
                    <a:pt x="16624" y="599287"/>
                  </a:lnTo>
                  <a:lnTo>
                    <a:pt x="7975" y="605116"/>
                  </a:lnTo>
                  <a:lnTo>
                    <a:pt x="2133" y="613778"/>
                  </a:lnTo>
                  <a:lnTo>
                    <a:pt x="0" y="624370"/>
                  </a:lnTo>
                  <a:lnTo>
                    <a:pt x="2133" y="634974"/>
                  </a:lnTo>
                  <a:lnTo>
                    <a:pt x="7975" y="643623"/>
                  </a:lnTo>
                  <a:lnTo>
                    <a:pt x="16624" y="649465"/>
                  </a:lnTo>
                  <a:lnTo>
                    <a:pt x="27228" y="651598"/>
                  </a:lnTo>
                  <a:lnTo>
                    <a:pt x="372656" y="651598"/>
                  </a:lnTo>
                  <a:lnTo>
                    <a:pt x="462762" y="1091895"/>
                  </a:lnTo>
                  <a:lnTo>
                    <a:pt x="489127" y="1091057"/>
                  </a:lnTo>
                  <a:close/>
                </a:path>
                <a:path w="572770" h="1092200">
                  <a:moveTo>
                    <a:pt x="572414" y="30467"/>
                  </a:moveTo>
                  <a:lnTo>
                    <a:pt x="571627" y="19685"/>
                  </a:lnTo>
                  <a:lnTo>
                    <a:pt x="566928" y="10350"/>
                  </a:lnTo>
                  <a:lnTo>
                    <a:pt x="559079" y="3467"/>
                  </a:lnTo>
                  <a:lnTo>
                    <a:pt x="548843" y="0"/>
                  </a:lnTo>
                  <a:lnTo>
                    <a:pt x="538048" y="787"/>
                  </a:lnTo>
                  <a:lnTo>
                    <a:pt x="528726" y="5486"/>
                  </a:lnTo>
                  <a:lnTo>
                    <a:pt x="521843" y="13335"/>
                  </a:lnTo>
                  <a:lnTo>
                    <a:pt x="518388" y="23571"/>
                  </a:lnTo>
                  <a:lnTo>
                    <a:pt x="463296" y="455764"/>
                  </a:lnTo>
                  <a:lnTo>
                    <a:pt x="464070" y="466547"/>
                  </a:lnTo>
                  <a:lnTo>
                    <a:pt x="468769" y="475869"/>
                  </a:lnTo>
                  <a:lnTo>
                    <a:pt x="476618" y="482752"/>
                  </a:lnTo>
                  <a:lnTo>
                    <a:pt x="486867" y="486219"/>
                  </a:lnTo>
                  <a:lnTo>
                    <a:pt x="497649" y="485432"/>
                  </a:lnTo>
                  <a:lnTo>
                    <a:pt x="506971" y="480745"/>
                  </a:lnTo>
                  <a:lnTo>
                    <a:pt x="513854" y="472897"/>
                  </a:lnTo>
                  <a:lnTo>
                    <a:pt x="517321" y="462648"/>
                  </a:lnTo>
                  <a:lnTo>
                    <a:pt x="572414" y="30467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200920" y="6983710"/>
              <a:ext cx="327025" cy="2540"/>
            </a:xfrm>
            <a:custGeom>
              <a:avLst/>
              <a:gdLst/>
              <a:ahLst/>
              <a:cxnLst/>
              <a:rect l="l" t="t" r="r" b="b"/>
              <a:pathLst>
                <a:path w="327025" h="2540">
                  <a:moveTo>
                    <a:pt x="326948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26948" y="2540"/>
                  </a:lnTo>
                  <a:lnTo>
                    <a:pt x="326948" y="1270"/>
                  </a:lnTo>
                  <a:lnTo>
                    <a:pt x="326948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93067" y="6572564"/>
              <a:ext cx="182497" cy="7311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75891" y="6428862"/>
              <a:ext cx="423327" cy="23772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54182" y="6210051"/>
              <a:ext cx="405893" cy="4484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40459" y="6295253"/>
              <a:ext cx="75673" cy="26026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53030" y="6268552"/>
              <a:ext cx="407055" cy="39111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032345" y="6806441"/>
              <a:ext cx="67107" cy="1812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579621" y="6365868"/>
              <a:ext cx="593725" cy="1059815"/>
            </a:xfrm>
            <a:custGeom>
              <a:avLst/>
              <a:gdLst/>
              <a:ahLst/>
              <a:cxnLst/>
              <a:rect l="l" t="t" r="r" b="b"/>
              <a:pathLst>
                <a:path w="593725" h="1059815">
                  <a:moveTo>
                    <a:pt x="509104" y="1059345"/>
                  </a:moveTo>
                  <a:lnTo>
                    <a:pt x="451700" y="643089"/>
                  </a:lnTo>
                  <a:lnTo>
                    <a:pt x="454050" y="643089"/>
                  </a:lnTo>
                  <a:lnTo>
                    <a:pt x="464515" y="640969"/>
                  </a:lnTo>
                  <a:lnTo>
                    <a:pt x="473049" y="635215"/>
                  </a:lnTo>
                  <a:lnTo>
                    <a:pt x="478815" y="626681"/>
                  </a:lnTo>
                  <a:lnTo>
                    <a:pt x="480923" y="616216"/>
                  </a:lnTo>
                  <a:lnTo>
                    <a:pt x="478815" y="605751"/>
                  </a:lnTo>
                  <a:lnTo>
                    <a:pt x="473049" y="597204"/>
                  </a:lnTo>
                  <a:lnTo>
                    <a:pt x="464515" y="591439"/>
                  </a:lnTo>
                  <a:lnTo>
                    <a:pt x="454050" y="589330"/>
                  </a:lnTo>
                  <a:lnTo>
                    <a:pt x="55587" y="589330"/>
                  </a:lnTo>
                  <a:lnTo>
                    <a:pt x="45123" y="591439"/>
                  </a:lnTo>
                  <a:lnTo>
                    <a:pt x="36588" y="597204"/>
                  </a:lnTo>
                  <a:lnTo>
                    <a:pt x="30822" y="605751"/>
                  </a:lnTo>
                  <a:lnTo>
                    <a:pt x="28702" y="616216"/>
                  </a:lnTo>
                  <a:lnTo>
                    <a:pt x="30822" y="626681"/>
                  </a:lnTo>
                  <a:lnTo>
                    <a:pt x="36588" y="635215"/>
                  </a:lnTo>
                  <a:lnTo>
                    <a:pt x="45123" y="640969"/>
                  </a:lnTo>
                  <a:lnTo>
                    <a:pt x="55587" y="643089"/>
                  </a:lnTo>
                  <a:lnTo>
                    <a:pt x="55981" y="643089"/>
                  </a:lnTo>
                  <a:lnTo>
                    <a:pt x="0" y="1059345"/>
                  </a:lnTo>
                  <a:lnTo>
                    <a:pt x="23622" y="1059332"/>
                  </a:lnTo>
                  <a:lnTo>
                    <a:pt x="111125" y="643089"/>
                  </a:lnTo>
                  <a:lnTo>
                    <a:pt x="396506" y="643089"/>
                  </a:lnTo>
                  <a:lnTo>
                    <a:pt x="485482" y="1059332"/>
                  </a:lnTo>
                  <a:lnTo>
                    <a:pt x="509104" y="1059345"/>
                  </a:lnTo>
                  <a:close/>
                </a:path>
                <a:path w="593725" h="1059815">
                  <a:moveTo>
                    <a:pt x="593648" y="30060"/>
                  </a:moveTo>
                  <a:lnTo>
                    <a:pt x="592874" y="19418"/>
                  </a:lnTo>
                  <a:lnTo>
                    <a:pt x="588251" y="10210"/>
                  </a:lnTo>
                  <a:lnTo>
                    <a:pt x="580504" y="3416"/>
                  </a:lnTo>
                  <a:lnTo>
                    <a:pt x="570395" y="0"/>
                  </a:lnTo>
                  <a:lnTo>
                    <a:pt x="559739" y="774"/>
                  </a:lnTo>
                  <a:lnTo>
                    <a:pt x="550545" y="5410"/>
                  </a:lnTo>
                  <a:lnTo>
                    <a:pt x="543750" y="13144"/>
                  </a:lnTo>
                  <a:lnTo>
                    <a:pt x="540334" y="23253"/>
                  </a:lnTo>
                  <a:lnTo>
                    <a:pt x="485965" y="449808"/>
                  </a:lnTo>
                  <a:lnTo>
                    <a:pt x="486727" y="460451"/>
                  </a:lnTo>
                  <a:lnTo>
                    <a:pt x="491363" y="469658"/>
                  </a:lnTo>
                  <a:lnTo>
                    <a:pt x="499110" y="476440"/>
                  </a:lnTo>
                  <a:lnTo>
                    <a:pt x="509219" y="479856"/>
                  </a:lnTo>
                  <a:lnTo>
                    <a:pt x="519861" y="479082"/>
                  </a:lnTo>
                  <a:lnTo>
                    <a:pt x="529069" y="474446"/>
                  </a:lnTo>
                  <a:lnTo>
                    <a:pt x="535863" y="466699"/>
                  </a:lnTo>
                  <a:lnTo>
                    <a:pt x="539280" y="456590"/>
                  </a:lnTo>
                  <a:lnTo>
                    <a:pt x="593648" y="3006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666235" y="7007688"/>
              <a:ext cx="327660" cy="2540"/>
            </a:xfrm>
            <a:custGeom>
              <a:avLst/>
              <a:gdLst/>
              <a:ahLst/>
              <a:cxnLst/>
              <a:rect l="l" t="t" r="r" b="b"/>
              <a:pathLst>
                <a:path w="327659" h="2540">
                  <a:moveTo>
                    <a:pt x="32740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27406" y="2540"/>
                  </a:lnTo>
                  <a:lnTo>
                    <a:pt x="327406" y="1270"/>
                  </a:lnTo>
                  <a:lnTo>
                    <a:pt x="327406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018496" y="5915366"/>
              <a:ext cx="38735" cy="180340"/>
            </a:xfrm>
            <a:custGeom>
              <a:avLst/>
              <a:gdLst/>
              <a:ahLst/>
              <a:cxnLst/>
              <a:rect l="l" t="t" r="r" b="b"/>
              <a:pathLst>
                <a:path w="38734" h="180339">
                  <a:moveTo>
                    <a:pt x="15769" y="0"/>
                  </a:moveTo>
                  <a:lnTo>
                    <a:pt x="15116" y="3779"/>
                  </a:lnTo>
                  <a:lnTo>
                    <a:pt x="17733" y="20856"/>
                  </a:lnTo>
                  <a:lnTo>
                    <a:pt x="17810" y="25884"/>
                  </a:lnTo>
                  <a:lnTo>
                    <a:pt x="8817" y="43750"/>
                  </a:lnTo>
                  <a:lnTo>
                    <a:pt x="3086" y="62953"/>
                  </a:lnTo>
                  <a:lnTo>
                    <a:pt x="265" y="82930"/>
                  </a:lnTo>
                  <a:lnTo>
                    <a:pt x="0" y="103117"/>
                  </a:lnTo>
                  <a:lnTo>
                    <a:pt x="1525" y="122813"/>
                  </a:lnTo>
                  <a:lnTo>
                    <a:pt x="4245" y="141943"/>
                  </a:lnTo>
                  <a:lnTo>
                    <a:pt x="8042" y="160908"/>
                  </a:lnTo>
                  <a:lnTo>
                    <a:pt x="12795" y="180109"/>
                  </a:lnTo>
                  <a:lnTo>
                    <a:pt x="19394" y="161779"/>
                  </a:lnTo>
                  <a:lnTo>
                    <a:pt x="30931" y="124609"/>
                  </a:lnTo>
                  <a:lnTo>
                    <a:pt x="37651" y="86279"/>
                  </a:lnTo>
                  <a:lnTo>
                    <a:pt x="38186" y="66791"/>
                  </a:lnTo>
                  <a:lnTo>
                    <a:pt x="36330" y="47472"/>
                  </a:lnTo>
                  <a:lnTo>
                    <a:pt x="31716" y="28637"/>
                  </a:lnTo>
                  <a:lnTo>
                    <a:pt x="29251" y="22555"/>
                  </a:lnTo>
                  <a:lnTo>
                    <a:pt x="24747" y="12826"/>
                  </a:lnTo>
                  <a:lnTo>
                    <a:pt x="19742" y="3844"/>
                  </a:lnTo>
                  <a:lnTo>
                    <a:pt x="1576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16760" y="5872280"/>
              <a:ext cx="215900" cy="399415"/>
            </a:xfrm>
            <a:custGeom>
              <a:avLst/>
              <a:gdLst/>
              <a:ahLst/>
              <a:cxnLst/>
              <a:rect l="l" t="t" r="r" b="b"/>
              <a:pathLst>
                <a:path w="215900" h="399414">
                  <a:moveTo>
                    <a:pt x="126006" y="0"/>
                  </a:moveTo>
                  <a:lnTo>
                    <a:pt x="76479" y="9007"/>
                  </a:lnTo>
                  <a:lnTo>
                    <a:pt x="41335" y="32021"/>
                  </a:lnTo>
                  <a:lnTo>
                    <a:pt x="16739" y="66078"/>
                  </a:lnTo>
                  <a:lnTo>
                    <a:pt x="5926" y="108090"/>
                  </a:lnTo>
                  <a:lnTo>
                    <a:pt x="3363" y="151083"/>
                  </a:lnTo>
                  <a:lnTo>
                    <a:pt x="1282" y="192793"/>
                  </a:lnTo>
                  <a:lnTo>
                    <a:pt x="0" y="257824"/>
                  </a:lnTo>
                  <a:lnTo>
                    <a:pt x="10858" y="295271"/>
                  </a:lnTo>
                  <a:lnTo>
                    <a:pt x="32940" y="316777"/>
                  </a:lnTo>
                  <a:lnTo>
                    <a:pt x="54674" y="326575"/>
                  </a:lnTo>
                  <a:lnTo>
                    <a:pt x="64490" y="328900"/>
                  </a:lnTo>
                  <a:lnTo>
                    <a:pt x="62053" y="374815"/>
                  </a:lnTo>
                  <a:lnTo>
                    <a:pt x="92391" y="398081"/>
                  </a:lnTo>
                  <a:lnTo>
                    <a:pt x="126121" y="399349"/>
                  </a:lnTo>
                  <a:lnTo>
                    <a:pt x="163180" y="394287"/>
                  </a:lnTo>
                  <a:lnTo>
                    <a:pt x="187977" y="381150"/>
                  </a:lnTo>
                  <a:lnTo>
                    <a:pt x="201864" y="367629"/>
                  </a:lnTo>
                  <a:lnTo>
                    <a:pt x="206192" y="361413"/>
                  </a:lnTo>
                  <a:lnTo>
                    <a:pt x="215668" y="125880"/>
                  </a:lnTo>
                  <a:lnTo>
                    <a:pt x="212687" y="79189"/>
                  </a:lnTo>
                  <a:lnTo>
                    <a:pt x="196902" y="39585"/>
                  </a:lnTo>
                  <a:lnTo>
                    <a:pt x="168084" y="11658"/>
                  </a:lnTo>
                  <a:lnTo>
                    <a:pt x="126006" y="0"/>
                  </a:lnTo>
                  <a:close/>
                </a:path>
              </a:pathLst>
            </a:custGeom>
            <a:solidFill>
              <a:srgbClr val="FFC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880693" y="6175712"/>
              <a:ext cx="81915" cy="43180"/>
            </a:xfrm>
            <a:custGeom>
              <a:avLst/>
              <a:gdLst/>
              <a:ahLst/>
              <a:cxnLst/>
              <a:rect l="l" t="t" r="r" b="b"/>
              <a:pathLst>
                <a:path w="81915" h="43179">
                  <a:moveTo>
                    <a:pt x="81453" y="0"/>
                  </a:moveTo>
                  <a:lnTo>
                    <a:pt x="56847" y="15629"/>
                  </a:lnTo>
                  <a:lnTo>
                    <a:pt x="40218" y="23491"/>
                  </a:lnTo>
                  <a:lnTo>
                    <a:pt x="23982" y="25974"/>
                  </a:lnTo>
                  <a:lnTo>
                    <a:pt x="554" y="25465"/>
                  </a:lnTo>
                  <a:lnTo>
                    <a:pt x="0" y="41234"/>
                  </a:lnTo>
                  <a:lnTo>
                    <a:pt x="36382" y="43140"/>
                  </a:lnTo>
                  <a:lnTo>
                    <a:pt x="56994" y="39480"/>
                  </a:lnTo>
                  <a:lnTo>
                    <a:pt x="69472" y="26388"/>
                  </a:lnTo>
                  <a:lnTo>
                    <a:pt x="81453" y="0"/>
                  </a:lnTo>
                  <a:close/>
                </a:path>
              </a:pathLst>
            </a:custGeom>
            <a:solidFill>
              <a:srgbClr val="FF9B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834107" y="5864994"/>
              <a:ext cx="236118" cy="25453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43317" y="7228515"/>
              <a:ext cx="252776" cy="20169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0054719" y="6978211"/>
              <a:ext cx="317500" cy="236854"/>
            </a:xfrm>
            <a:custGeom>
              <a:avLst/>
              <a:gdLst/>
              <a:ahLst/>
              <a:cxnLst/>
              <a:rect l="l" t="t" r="r" b="b"/>
              <a:pathLst>
                <a:path w="317500" h="236854">
                  <a:moveTo>
                    <a:pt x="208758" y="0"/>
                  </a:moveTo>
                  <a:lnTo>
                    <a:pt x="147817" y="114080"/>
                  </a:lnTo>
                  <a:lnTo>
                    <a:pt x="69846" y="99567"/>
                  </a:lnTo>
                  <a:lnTo>
                    <a:pt x="28458" y="94141"/>
                  </a:lnTo>
                  <a:lnTo>
                    <a:pt x="9795" y="97270"/>
                  </a:lnTo>
                  <a:lnTo>
                    <a:pt x="0" y="108426"/>
                  </a:lnTo>
                  <a:lnTo>
                    <a:pt x="215019" y="236537"/>
                  </a:lnTo>
                  <a:lnTo>
                    <a:pt x="317267" y="62689"/>
                  </a:lnTo>
                  <a:lnTo>
                    <a:pt x="208758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945" y="7035469"/>
              <a:ext cx="224935" cy="17926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0214229" y="6579977"/>
              <a:ext cx="840105" cy="720090"/>
            </a:xfrm>
            <a:custGeom>
              <a:avLst/>
              <a:gdLst/>
              <a:ahLst/>
              <a:cxnLst/>
              <a:rect l="l" t="t" r="r" b="b"/>
              <a:pathLst>
                <a:path w="840104" h="720090">
                  <a:moveTo>
                    <a:pt x="835507" y="205663"/>
                  </a:moveTo>
                  <a:lnTo>
                    <a:pt x="835431" y="204457"/>
                  </a:lnTo>
                  <a:lnTo>
                    <a:pt x="835291" y="202971"/>
                  </a:lnTo>
                  <a:lnTo>
                    <a:pt x="835507" y="205663"/>
                  </a:lnTo>
                  <a:close/>
                </a:path>
                <a:path w="840104" h="720090">
                  <a:moveTo>
                    <a:pt x="839584" y="207175"/>
                  </a:moveTo>
                  <a:lnTo>
                    <a:pt x="835520" y="205663"/>
                  </a:lnTo>
                  <a:lnTo>
                    <a:pt x="551865" y="99504"/>
                  </a:lnTo>
                  <a:lnTo>
                    <a:pt x="452628" y="53365"/>
                  </a:lnTo>
                  <a:lnTo>
                    <a:pt x="395401" y="27940"/>
                  </a:lnTo>
                  <a:lnTo>
                    <a:pt x="395046" y="27813"/>
                  </a:lnTo>
                  <a:lnTo>
                    <a:pt x="395046" y="213410"/>
                  </a:lnTo>
                  <a:lnTo>
                    <a:pt x="353936" y="187452"/>
                  </a:lnTo>
                  <a:lnTo>
                    <a:pt x="343293" y="186575"/>
                  </a:lnTo>
                  <a:lnTo>
                    <a:pt x="315861" y="186029"/>
                  </a:lnTo>
                  <a:lnTo>
                    <a:pt x="314299" y="186156"/>
                  </a:lnTo>
                  <a:lnTo>
                    <a:pt x="324472" y="167589"/>
                  </a:lnTo>
                  <a:lnTo>
                    <a:pt x="395046" y="213410"/>
                  </a:lnTo>
                  <a:lnTo>
                    <a:pt x="395046" y="27813"/>
                  </a:lnTo>
                  <a:lnTo>
                    <a:pt x="358470" y="14198"/>
                  </a:lnTo>
                  <a:lnTo>
                    <a:pt x="320078" y="3111"/>
                  </a:lnTo>
                  <a:lnTo>
                    <a:pt x="281292" y="0"/>
                  </a:lnTo>
                  <a:lnTo>
                    <a:pt x="244856" y="11264"/>
                  </a:lnTo>
                  <a:lnTo>
                    <a:pt x="211543" y="34950"/>
                  </a:lnTo>
                  <a:lnTo>
                    <a:pt x="182118" y="69113"/>
                  </a:lnTo>
                  <a:lnTo>
                    <a:pt x="157391" y="111798"/>
                  </a:lnTo>
                  <a:lnTo>
                    <a:pt x="122262" y="189725"/>
                  </a:lnTo>
                  <a:lnTo>
                    <a:pt x="69329" y="310222"/>
                  </a:lnTo>
                  <a:lnTo>
                    <a:pt x="0" y="469468"/>
                  </a:lnTo>
                  <a:lnTo>
                    <a:pt x="116941" y="546696"/>
                  </a:lnTo>
                  <a:lnTo>
                    <a:pt x="162941" y="462661"/>
                  </a:lnTo>
                  <a:lnTo>
                    <a:pt x="140500" y="709828"/>
                  </a:lnTo>
                  <a:lnTo>
                    <a:pt x="295097" y="719632"/>
                  </a:lnTo>
                  <a:lnTo>
                    <a:pt x="308533" y="610222"/>
                  </a:lnTo>
                  <a:lnTo>
                    <a:pt x="318884" y="527926"/>
                  </a:lnTo>
                  <a:lnTo>
                    <a:pt x="325958" y="475640"/>
                  </a:lnTo>
                  <a:lnTo>
                    <a:pt x="336981" y="420535"/>
                  </a:lnTo>
                  <a:lnTo>
                    <a:pt x="346138" y="382562"/>
                  </a:lnTo>
                  <a:lnTo>
                    <a:pt x="647674" y="377380"/>
                  </a:lnTo>
                  <a:lnTo>
                    <a:pt x="711161" y="376288"/>
                  </a:lnTo>
                  <a:lnTo>
                    <a:pt x="773023" y="376123"/>
                  </a:lnTo>
                  <a:lnTo>
                    <a:pt x="807186" y="353301"/>
                  </a:lnTo>
                  <a:lnTo>
                    <a:pt x="827913" y="301180"/>
                  </a:lnTo>
                  <a:lnTo>
                    <a:pt x="837831" y="244297"/>
                  </a:lnTo>
                  <a:lnTo>
                    <a:pt x="839584" y="207175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54734" y="6764907"/>
              <a:ext cx="507365" cy="525145"/>
            </a:xfrm>
            <a:custGeom>
              <a:avLst/>
              <a:gdLst/>
              <a:ahLst/>
              <a:cxnLst/>
              <a:rect l="l" t="t" r="r" b="b"/>
              <a:pathLst>
                <a:path w="507365" h="525145">
                  <a:moveTo>
                    <a:pt x="169617" y="0"/>
                  </a:moveTo>
                  <a:lnTo>
                    <a:pt x="129079" y="4178"/>
                  </a:lnTo>
                  <a:lnTo>
                    <a:pt x="97693" y="13371"/>
                  </a:lnTo>
                  <a:lnTo>
                    <a:pt x="93421" y="15465"/>
                  </a:lnTo>
                  <a:lnTo>
                    <a:pt x="69568" y="35391"/>
                  </a:lnTo>
                  <a:lnTo>
                    <a:pt x="67966" y="37213"/>
                  </a:lnTo>
                  <a:lnTo>
                    <a:pt x="48291" y="70102"/>
                  </a:lnTo>
                  <a:lnTo>
                    <a:pt x="35834" y="118287"/>
                  </a:lnTo>
                  <a:lnTo>
                    <a:pt x="26363" y="223312"/>
                  </a:lnTo>
                  <a:lnTo>
                    <a:pt x="12356" y="380302"/>
                  </a:lnTo>
                  <a:lnTo>
                    <a:pt x="3103" y="486121"/>
                  </a:lnTo>
                  <a:lnTo>
                    <a:pt x="0" y="524895"/>
                  </a:lnTo>
                  <a:lnTo>
                    <a:pt x="147" y="524025"/>
                  </a:lnTo>
                  <a:lnTo>
                    <a:pt x="3933" y="486048"/>
                  </a:lnTo>
                  <a:lnTo>
                    <a:pt x="13874" y="380187"/>
                  </a:lnTo>
                  <a:lnTo>
                    <a:pt x="28337" y="223165"/>
                  </a:lnTo>
                  <a:lnTo>
                    <a:pt x="37903" y="118534"/>
                  </a:lnTo>
                  <a:lnTo>
                    <a:pt x="39773" y="106486"/>
                  </a:lnTo>
                  <a:lnTo>
                    <a:pt x="55587" y="59566"/>
                  </a:lnTo>
                  <a:lnTo>
                    <a:pt x="71149" y="36794"/>
                  </a:lnTo>
                  <a:lnTo>
                    <a:pt x="72594" y="34888"/>
                  </a:lnTo>
                  <a:lnTo>
                    <a:pt x="98698" y="15245"/>
                  </a:lnTo>
                  <a:lnTo>
                    <a:pt x="102729" y="13088"/>
                  </a:lnTo>
                  <a:lnTo>
                    <a:pt x="142945" y="4256"/>
                  </a:lnTo>
                  <a:lnTo>
                    <a:pt x="169712" y="2052"/>
                  </a:lnTo>
                  <a:lnTo>
                    <a:pt x="213097" y="2052"/>
                  </a:lnTo>
                  <a:lnTo>
                    <a:pt x="211784" y="1308"/>
                  </a:lnTo>
                  <a:lnTo>
                    <a:pt x="169617" y="0"/>
                  </a:lnTo>
                  <a:close/>
                </a:path>
                <a:path w="507365" h="525145">
                  <a:moveTo>
                    <a:pt x="215113" y="3193"/>
                  </a:moveTo>
                  <a:lnTo>
                    <a:pt x="211009" y="3193"/>
                  </a:lnTo>
                  <a:lnTo>
                    <a:pt x="211470" y="3308"/>
                  </a:lnTo>
                  <a:lnTo>
                    <a:pt x="211213" y="3308"/>
                  </a:lnTo>
                  <a:lnTo>
                    <a:pt x="242987" y="21214"/>
                  </a:lnTo>
                  <a:lnTo>
                    <a:pt x="327534" y="70919"/>
                  </a:lnTo>
                  <a:lnTo>
                    <a:pt x="501482" y="172654"/>
                  </a:lnTo>
                  <a:lnTo>
                    <a:pt x="506696" y="175596"/>
                  </a:lnTo>
                  <a:lnTo>
                    <a:pt x="507209" y="175827"/>
                  </a:lnTo>
                  <a:lnTo>
                    <a:pt x="506759" y="175502"/>
                  </a:lnTo>
                  <a:lnTo>
                    <a:pt x="330921" y="70918"/>
                  </a:lnTo>
                  <a:lnTo>
                    <a:pt x="243971" y="19528"/>
                  </a:lnTo>
                  <a:lnTo>
                    <a:pt x="211199" y="3300"/>
                  </a:lnTo>
                  <a:lnTo>
                    <a:pt x="215303" y="3300"/>
                  </a:lnTo>
                  <a:lnTo>
                    <a:pt x="215113" y="3193"/>
                  </a:lnTo>
                  <a:close/>
                </a:path>
                <a:path w="507365" h="525145">
                  <a:moveTo>
                    <a:pt x="211009" y="3193"/>
                  </a:moveTo>
                  <a:lnTo>
                    <a:pt x="211199" y="3300"/>
                  </a:lnTo>
                  <a:lnTo>
                    <a:pt x="211470" y="3308"/>
                  </a:lnTo>
                  <a:lnTo>
                    <a:pt x="211009" y="3193"/>
                  </a:lnTo>
                  <a:close/>
                </a:path>
                <a:path w="507365" h="525145">
                  <a:moveTo>
                    <a:pt x="213097" y="2052"/>
                  </a:moveTo>
                  <a:lnTo>
                    <a:pt x="169628" y="2062"/>
                  </a:lnTo>
                  <a:lnTo>
                    <a:pt x="211199" y="3300"/>
                  </a:lnTo>
                  <a:lnTo>
                    <a:pt x="211009" y="3193"/>
                  </a:lnTo>
                  <a:lnTo>
                    <a:pt x="215113" y="3193"/>
                  </a:lnTo>
                  <a:lnTo>
                    <a:pt x="213097" y="2052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635447" y="6583078"/>
              <a:ext cx="148644" cy="10868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492550" y="6172021"/>
              <a:ext cx="624545" cy="61791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0490505" y="6279638"/>
              <a:ext cx="558165" cy="337185"/>
            </a:xfrm>
            <a:custGeom>
              <a:avLst/>
              <a:gdLst/>
              <a:ahLst/>
              <a:cxnLst/>
              <a:rect l="l" t="t" r="r" b="b"/>
              <a:pathLst>
                <a:path w="558165" h="337184">
                  <a:moveTo>
                    <a:pt x="39004" y="304403"/>
                  </a:moveTo>
                  <a:lnTo>
                    <a:pt x="10930" y="304403"/>
                  </a:lnTo>
                  <a:lnTo>
                    <a:pt x="19752" y="304698"/>
                  </a:lnTo>
                  <a:lnTo>
                    <a:pt x="28539" y="305341"/>
                  </a:lnTo>
                  <a:lnTo>
                    <a:pt x="71306" y="313299"/>
                  </a:lnTo>
                  <a:lnTo>
                    <a:pt x="105850" y="327058"/>
                  </a:lnTo>
                  <a:lnTo>
                    <a:pt x="108499" y="328168"/>
                  </a:lnTo>
                  <a:lnTo>
                    <a:pt x="111253" y="328942"/>
                  </a:lnTo>
                  <a:lnTo>
                    <a:pt x="113986" y="329780"/>
                  </a:lnTo>
                  <a:lnTo>
                    <a:pt x="116687" y="330733"/>
                  </a:lnTo>
                  <a:lnTo>
                    <a:pt x="119430" y="331487"/>
                  </a:lnTo>
                  <a:lnTo>
                    <a:pt x="124980" y="332722"/>
                  </a:lnTo>
                  <a:lnTo>
                    <a:pt x="130477" y="334167"/>
                  </a:lnTo>
                  <a:lnTo>
                    <a:pt x="136079" y="334827"/>
                  </a:lnTo>
                  <a:lnTo>
                    <a:pt x="152799" y="336627"/>
                  </a:lnTo>
                  <a:lnTo>
                    <a:pt x="169432" y="337010"/>
                  </a:lnTo>
                  <a:lnTo>
                    <a:pt x="185896" y="336246"/>
                  </a:lnTo>
                  <a:lnTo>
                    <a:pt x="198626" y="334959"/>
                  </a:lnTo>
                  <a:lnTo>
                    <a:pt x="169407" y="334959"/>
                  </a:lnTo>
                  <a:lnTo>
                    <a:pt x="152927" y="334568"/>
                  </a:lnTo>
                  <a:lnTo>
                    <a:pt x="130854" y="332126"/>
                  </a:lnTo>
                  <a:lnTo>
                    <a:pt x="125441" y="330691"/>
                  </a:lnTo>
                  <a:lnTo>
                    <a:pt x="119964" y="329476"/>
                  </a:lnTo>
                  <a:lnTo>
                    <a:pt x="117263" y="328722"/>
                  </a:lnTo>
                  <a:lnTo>
                    <a:pt x="114614" y="327801"/>
                  </a:lnTo>
                  <a:lnTo>
                    <a:pt x="111923" y="326953"/>
                  </a:lnTo>
                  <a:lnTo>
                    <a:pt x="109211" y="326199"/>
                  </a:lnTo>
                  <a:lnTo>
                    <a:pt x="106614" y="325110"/>
                  </a:lnTo>
                  <a:lnTo>
                    <a:pt x="104038" y="323948"/>
                  </a:lnTo>
                  <a:lnTo>
                    <a:pt x="88321" y="317037"/>
                  </a:lnTo>
                  <a:lnTo>
                    <a:pt x="46265" y="305454"/>
                  </a:lnTo>
                  <a:lnTo>
                    <a:pt x="39004" y="304403"/>
                  </a:lnTo>
                  <a:close/>
                </a:path>
                <a:path w="558165" h="337184">
                  <a:moveTo>
                    <a:pt x="553763" y="67579"/>
                  </a:moveTo>
                  <a:lnTo>
                    <a:pt x="553920" y="68772"/>
                  </a:lnTo>
                  <a:lnTo>
                    <a:pt x="554339" y="71086"/>
                  </a:lnTo>
                  <a:lnTo>
                    <a:pt x="554716" y="73400"/>
                  </a:lnTo>
                  <a:lnTo>
                    <a:pt x="555449" y="76814"/>
                  </a:lnTo>
                  <a:lnTo>
                    <a:pt x="556150" y="81316"/>
                  </a:lnTo>
                  <a:lnTo>
                    <a:pt x="556775" y="88943"/>
                  </a:lnTo>
                  <a:lnTo>
                    <a:pt x="557052" y="98177"/>
                  </a:lnTo>
                  <a:lnTo>
                    <a:pt x="556504" y="108971"/>
                  </a:lnTo>
                  <a:lnTo>
                    <a:pt x="554695" y="121022"/>
                  </a:lnTo>
                  <a:lnTo>
                    <a:pt x="553655" y="125430"/>
                  </a:lnTo>
                  <a:lnTo>
                    <a:pt x="552904" y="129755"/>
                  </a:lnTo>
                  <a:lnTo>
                    <a:pt x="551088" y="134550"/>
                  </a:lnTo>
                  <a:lnTo>
                    <a:pt x="548820" y="141252"/>
                  </a:lnTo>
                  <a:lnTo>
                    <a:pt x="544067" y="151984"/>
                  </a:lnTo>
                  <a:lnTo>
                    <a:pt x="537962" y="162874"/>
                  </a:lnTo>
                  <a:lnTo>
                    <a:pt x="534716" y="167576"/>
                  </a:lnTo>
                  <a:lnTo>
                    <a:pt x="531627" y="172664"/>
                  </a:lnTo>
                  <a:lnTo>
                    <a:pt x="527606" y="177334"/>
                  </a:lnTo>
                  <a:lnTo>
                    <a:pt x="523910" y="182277"/>
                  </a:lnTo>
                  <a:lnTo>
                    <a:pt x="519408" y="186790"/>
                  </a:lnTo>
                  <a:lnTo>
                    <a:pt x="514916" y="191585"/>
                  </a:lnTo>
                  <a:lnTo>
                    <a:pt x="510110" y="196067"/>
                  </a:lnTo>
                  <a:lnTo>
                    <a:pt x="505188" y="200737"/>
                  </a:lnTo>
                  <a:lnTo>
                    <a:pt x="472417" y="223083"/>
                  </a:lnTo>
                  <a:lnTo>
                    <a:pt x="418209" y="249470"/>
                  </a:lnTo>
                  <a:lnTo>
                    <a:pt x="370124" y="271583"/>
                  </a:lnTo>
                  <a:lnTo>
                    <a:pt x="300848" y="302388"/>
                  </a:lnTo>
                  <a:lnTo>
                    <a:pt x="263060" y="318168"/>
                  </a:lnTo>
                  <a:lnTo>
                    <a:pt x="217666" y="330077"/>
                  </a:lnTo>
                  <a:lnTo>
                    <a:pt x="169407" y="334959"/>
                  </a:lnTo>
                  <a:lnTo>
                    <a:pt x="198626" y="334959"/>
                  </a:lnTo>
                  <a:lnTo>
                    <a:pt x="248886" y="324796"/>
                  </a:lnTo>
                  <a:lnTo>
                    <a:pt x="305608" y="302364"/>
                  </a:lnTo>
                  <a:lnTo>
                    <a:pt x="370847" y="273185"/>
                  </a:lnTo>
                  <a:lnTo>
                    <a:pt x="418900" y="250945"/>
                  </a:lnTo>
                  <a:lnTo>
                    <a:pt x="462917" y="229773"/>
                  </a:lnTo>
                  <a:lnTo>
                    <a:pt x="500466" y="206025"/>
                  </a:lnTo>
                  <a:lnTo>
                    <a:pt x="510979" y="197009"/>
                  </a:lnTo>
                  <a:lnTo>
                    <a:pt x="515806" y="192486"/>
                  </a:lnTo>
                  <a:lnTo>
                    <a:pt x="520308" y="187627"/>
                  </a:lnTo>
                  <a:lnTo>
                    <a:pt x="524832" y="183062"/>
                  </a:lnTo>
                  <a:lnTo>
                    <a:pt x="528528" y="178078"/>
                  </a:lnTo>
                  <a:lnTo>
                    <a:pt x="532559" y="173355"/>
                  </a:lnTo>
                  <a:lnTo>
                    <a:pt x="535648" y="168193"/>
                  </a:lnTo>
                  <a:lnTo>
                    <a:pt x="538894" y="163440"/>
                  </a:lnTo>
                  <a:lnTo>
                    <a:pt x="544988" y="152435"/>
                  </a:lnTo>
                  <a:lnTo>
                    <a:pt x="549721" y="141597"/>
                  </a:lnTo>
                  <a:lnTo>
                    <a:pt x="552166" y="134257"/>
                  </a:lnTo>
                  <a:lnTo>
                    <a:pt x="553763" y="129996"/>
                  </a:lnTo>
                  <a:lnTo>
                    <a:pt x="554563" y="125231"/>
                  </a:lnTo>
                  <a:lnTo>
                    <a:pt x="555501" y="121179"/>
                  </a:lnTo>
                  <a:lnTo>
                    <a:pt x="557239" y="108908"/>
                  </a:lnTo>
                  <a:lnTo>
                    <a:pt x="557680" y="98177"/>
                  </a:lnTo>
                  <a:lnTo>
                    <a:pt x="557302" y="88907"/>
                  </a:lnTo>
                  <a:lnTo>
                    <a:pt x="556569" y="81264"/>
                  </a:lnTo>
                  <a:lnTo>
                    <a:pt x="555794" y="76741"/>
                  </a:lnTo>
                  <a:lnTo>
                    <a:pt x="554998" y="73338"/>
                  </a:lnTo>
                  <a:lnTo>
                    <a:pt x="554491" y="70762"/>
                  </a:lnTo>
                  <a:lnTo>
                    <a:pt x="554066" y="68741"/>
                  </a:lnTo>
                  <a:lnTo>
                    <a:pt x="553763" y="67579"/>
                  </a:lnTo>
                  <a:close/>
                </a:path>
                <a:path w="558165" h="337184">
                  <a:moveTo>
                    <a:pt x="234677" y="194461"/>
                  </a:moveTo>
                  <a:lnTo>
                    <a:pt x="36721" y="250128"/>
                  </a:lnTo>
                  <a:lnTo>
                    <a:pt x="0" y="304577"/>
                  </a:lnTo>
                  <a:lnTo>
                    <a:pt x="2104" y="304503"/>
                  </a:lnTo>
                  <a:lnTo>
                    <a:pt x="10930" y="304403"/>
                  </a:lnTo>
                  <a:lnTo>
                    <a:pt x="39004" y="304403"/>
                  </a:lnTo>
                  <a:lnTo>
                    <a:pt x="37527" y="304189"/>
                  </a:lnTo>
                  <a:lnTo>
                    <a:pt x="36081" y="304032"/>
                  </a:lnTo>
                  <a:lnTo>
                    <a:pt x="2921" y="304032"/>
                  </a:lnTo>
                  <a:lnTo>
                    <a:pt x="1978" y="302388"/>
                  </a:lnTo>
                  <a:lnTo>
                    <a:pt x="4045" y="302364"/>
                  </a:lnTo>
                  <a:lnTo>
                    <a:pt x="37960" y="252044"/>
                  </a:lnTo>
                  <a:lnTo>
                    <a:pt x="37663" y="252044"/>
                  </a:lnTo>
                  <a:lnTo>
                    <a:pt x="38250" y="251615"/>
                  </a:lnTo>
                  <a:lnTo>
                    <a:pt x="39186" y="251615"/>
                  </a:lnTo>
                  <a:lnTo>
                    <a:pt x="235720" y="196203"/>
                  </a:lnTo>
                  <a:lnTo>
                    <a:pt x="237179" y="194664"/>
                  </a:lnTo>
                  <a:lnTo>
                    <a:pt x="234485" y="194664"/>
                  </a:lnTo>
                  <a:lnTo>
                    <a:pt x="234677" y="194461"/>
                  </a:lnTo>
                  <a:close/>
                </a:path>
                <a:path w="558165" h="337184">
                  <a:moveTo>
                    <a:pt x="4045" y="302364"/>
                  </a:moveTo>
                  <a:lnTo>
                    <a:pt x="1978" y="302388"/>
                  </a:lnTo>
                  <a:lnTo>
                    <a:pt x="2921" y="304032"/>
                  </a:lnTo>
                  <a:lnTo>
                    <a:pt x="4045" y="302364"/>
                  </a:lnTo>
                  <a:close/>
                </a:path>
                <a:path w="558165" h="337184">
                  <a:moveTo>
                    <a:pt x="10955" y="302284"/>
                  </a:moveTo>
                  <a:lnTo>
                    <a:pt x="4045" y="302364"/>
                  </a:lnTo>
                  <a:lnTo>
                    <a:pt x="2921" y="304032"/>
                  </a:lnTo>
                  <a:lnTo>
                    <a:pt x="36081" y="304032"/>
                  </a:lnTo>
                  <a:lnTo>
                    <a:pt x="28727" y="303233"/>
                  </a:lnTo>
                  <a:lnTo>
                    <a:pt x="19871" y="302582"/>
                  </a:lnTo>
                  <a:lnTo>
                    <a:pt x="10955" y="302284"/>
                  </a:lnTo>
                  <a:close/>
                </a:path>
                <a:path w="558165" h="337184">
                  <a:moveTo>
                    <a:pt x="38250" y="251615"/>
                  </a:moveTo>
                  <a:lnTo>
                    <a:pt x="37663" y="252044"/>
                  </a:lnTo>
                  <a:lnTo>
                    <a:pt x="38030" y="251941"/>
                  </a:lnTo>
                  <a:lnTo>
                    <a:pt x="38250" y="251615"/>
                  </a:lnTo>
                  <a:close/>
                </a:path>
                <a:path w="558165" h="337184">
                  <a:moveTo>
                    <a:pt x="38030" y="251941"/>
                  </a:moveTo>
                  <a:lnTo>
                    <a:pt x="37663" y="252044"/>
                  </a:lnTo>
                  <a:lnTo>
                    <a:pt x="37960" y="252044"/>
                  </a:lnTo>
                  <a:close/>
                </a:path>
                <a:path w="558165" h="337184">
                  <a:moveTo>
                    <a:pt x="39186" y="251615"/>
                  </a:moveTo>
                  <a:lnTo>
                    <a:pt x="38250" y="251615"/>
                  </a:lnTo>
                  <a:lnTo>
                    <a:pt x="38030" y="251941"/>
                  </a:lnTo>
                  <a:lnTo>
                    <a:pt x="39186" y="251615"/>
                  </a:lnTo>
                  <a:close/>
                </a:path>
                <a:path w="558165" h="337184">
                  <a:moveTo>
                    <a:pt x="234924" y="194391"/>
                  </a:moveTo>
                  <a:lnTo>
                    <a:pt x="234677" y="194461"/>
                  </a:lnTo>
                  <a:lnTo>
                    <a:pt x="234485" y="194664"/>
                  </a:lnTo>
                  <a:lnTo>
                    <a:pt x="234924" y="194391"/>
                  </a:lnTo>
                  <a:close/>
                </a:path>
                <a:path w="558165" h="337184">
                  <a:moveTo>
                    <a:pt x="237437" y="194391"/>
                  </a:moveTo>
                  <a:lnTo>
                    <a:pt x="234924" y="194391"/>
                  </a:lnTo>
                  <a:lnTo>
                    <a:pt x="234485" y="194664"/>
                  </a:lnTo>
                  <a:lnTo>
                    <a:pt x="237179" y="194664"/>
                  </a:lnTo>
                  <a:lnTo>
                    <a:pt x="237437" y="194391"/>
                  </a:lnTo>
                  <a:close/>
                </a:path>
                <a:path w="558165" h="337184">
                  <a:moveTo>
                    <a:pt x="464750" y="0"/>
                  </a:moveTo>
                  <a:lnTo>
                    <a:pt x="420302" y="9809"/>
                  </a:lnTo>
                  <a:lnTo>
                    <a:pt x="380323" y="42595"/>
                  </a:lnTo>
                  <a:lnTo>
                    <a:pt x="352619" y="71086"/>
                  </a:lnTo>
                  <a:lnTo>
                    <a:pt x="316190" y="108971"/>
                  </a:lnTo>
                  <a:lnTo>
                    <a:pt x="234677" y="194461"/>
                  </a:lnTo>
                  <a:lnTo>
                    <a:pt x="234924" y="194391"/>
                  </a:lnTo>
                  <a:lnTo>
                    <a:pt x="237437" y="194391"/>
                  </a:lnTo>
                  <a:lnTo>
                    <a:pt x="318688" y="108908"/>
                  </a:lnTo>
                  <a:lnTo>
                    <a:pt x="357170" y="68741"/>
                  </a:lnTo>
                  <a:lnTo>
                    <a:pt x="387747" y="37229"/>
                  </a:lnTo>
                  <a:lnTo>
                    <a:pt x="420901" y="11045"/>
                  </a:lnTo>
                  <a:lnTo>
                    <a:pt x="464729" y="1183"/>
                  </a:lnTo>
                  <a:lnTo>
                    <a:pt x="477837" y="1183"/>
                  </a:lnTo>
                  <a:lnTo>
                    <a:pt x="464750" y="0"/>
                  </a:lnTo>
                  <a:close/>
                </a:path>
                <a:path w="558165" h="337184">
                  <a:moveTo>
                    <a:pt x="477837" y="1183"/>
                  </a:moveTo>
                  <a:lnTo>
                    <a:pt x="464729" y="1183"/>
                  </a:lnTo>
                  <a:lnTo>
                    <a:pt x="478348" y="2350"/>
                  </a:lnTo>
                  <a:lnTo>
                    <a:pt x="490953" y="5139"/>
                  </a:lnTo>
                  <a:lnTo>
                    <a:pt x="528476" y="26944"/>
                  </a:lnTo>
                  <a:lnTo>
                    <a:pt x="542224" y="44103"/>
                  </a:lnTo>
                  <a:lnTo>
                    <a:pt x="544800" y="47799"/>
                  </a:lnTo>
                  <a:lnTo>
                    <a:pt x="553763" y="67579"/>
                  </a:lnTo>
                  <a:lnTo>
                    <a:pt x="553669" y="66898"/>
                  </a:lnTo>
                  <a:lnTo>
                    <a:pt x="542647" y="43684"/>
                  </a:lnTo>
                  <a:lnTo>
                    <a:pt x="540098" y="39401"/>
                  </a:lnTo>
                  <a:lnTo>
                    <a:pt x="502785" y="8376"/>
                  </a:lnTo>
                  <a:lnTo>
                    <a:pt x="478522" y="1245"/>
                  </a:lnTo>
                  <a:lnTo>
                    <a:pt x="477837" y="1183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650387" y="6605794"/>
              <a:ext cx="118203" cy="19546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0535793" y="6213303"/>
              <a:ext cx="501015" cy="362585"/>
            </a:xfrm>
            <a:custGeom>
              <a:avLst/>
              <a:gdLst/>
              <a:ahLst/>
              <a:cxnLst/>
              <a:rect l="l" t="t" r="r" b="b"/>
              <a:pathLst>
                <a:path w="501015" h="362584">
                  <a:moveTo>
                    <a:pt x="14960" y="361708"/>
                  </a:moveTo>
                  <a:lnTo>
                    <a:pt x="12293" y="353669"/>
                  </a:lnTo>
                  <a:lnTo>
                    <a:pt x="4635" y="334225"/>
                  </a:lnTo>
                  <a:lnTo>
                    <a:pt x="1092" y="326529"/>
                  </a:lnTo>
                  <a:lnTo>
                    <a:pt x="0" y="326948"/>
                  </a:lnTo>
                  <a:lnTo>
                    <a:pt x="2654" y="335013"/>
                  </a:lnTo>
                  <a:lnTo>
                    <a:pt x="10325" y="354444"/>
                  </a:lnTo>
                  <a:lnTo>
                    <a:pt x="13868" y="362153"/>
                  </a:lnTo>
                  <a:lnTo>
                    <a:pt x="14414" y="361924"/>
                  </a:lnTo>
                  <a:lnTo>
                    <a:pt x="14960" y="361708"/>
                  </a:lnTo>
                  <a:close/>
                </a:path>
                <a:path w="501015" h="362584">
                  <a:moveTo>
                    <a:pt x="209981" y="344208"/>
                  </a:moveTo>
                  <a:lnTo>
                    <a:pt x="202920" y="312102"/>
                  </a:lnTo>
                  <a:lnTo>
                    <a:pt x="196303" y="279895"/>
                  </a:lnTo>
                  <a:lnTo>
                    <a:pt x="195732" y="279971"/>
                  </a:lnTo>
                  <a:lnTo>
                    <a:pt x="202730" y="321437"/>
                  </a:lnTo>
                  <a:lnTo>
                    <a:pt x="209410" y="344360"/>
                  </a:lnTo>
                  <a:lnTo>
                    <a:pt x="209689" y="344284"/>
                  </a:lnTo>
                  <a:lnTo>
                    <a:pt x="209981" y="344208"/>
                  </a:lnTo>
                  <a:close/>
                </a:path>
                <a:path w="501015" h="362584">
                  <a:moveTo>
                    <a:pt x="234861" y="337210"/>
                  </a:moveTo>
                  <a:lnTo>
                    <a:pt x="220738" y="297827"/>
                  </a:lnTo>
                  <a:lnTo>
                    <a:pt x="211162" y="287489"/>
                  </a:lnTo>
                  <a:lnTo>
                    <a:pt x="210985" y="287667"/>
                  </a:lnTo>
                  <a:lnTo>
                    <a:pt x="212255" y="289636"/>
                  </a:lnTo>
                  <a:lnTo>
                    <a:pt x="216065" y="294652"/>
                  </a:lnTo>
                  <a:lnTo>
                    <a:pt x="221195" y="302387"/>
                  </a:lnTo>
                  <a:lnTo>
                    <a:pt x="226428" y="312458"/>
                  </a:lnTo>
                  <a:lnTo>
                    <a:pt x="230390" y="323113"/>
                  </a:lnTo>
                  <a:lnTo>
                    <a:pt x="232676" y="332105"/>
                  </a:lnTo>
                  <a:lnTo>
                    <a:pt x="233832" y="338302"/>
                  </a:lnTo>
                  <a:lnTo>
                    <a:pt x="234442" y="340563"/>
                  </a:lnTo>
                  <a:lnTo>
                    <a:pt x="234683" y="340550"/>
                  </a:lnTo>
                  <a:lnTo>
                    <a:pt x="234861" y="337210"/>
                  </a:lnTo>
                  <a:close/>
                </a:path>
                <a:path w="501015" h="362584">
                  <a:moveTo>
                    <a:pt x="500621" y="127"/>
                  </a:moveTo>
                  <a:lnTo>
                    <a:pt x="500557" y="0"/>
                  </a:lnTo>
                  <a:lnTo>
                    <a:pt x="499910" y="266"/>
                  </a:lnTo>
                  <a:lnTo>
                    <a:pt x="498690" y="825"/>
                  </a:lnTo>
                  <a:lnTo>
                    <a:pt x="474294" y="12763"/>
                  </a:lnTo>
                  <a:lnTo>
                    <a:pt x="460971" y="19075"/>
                  </a:lnTo>
                  <a:lnTo>
                    <a:pt x="409892" y="41249"/>
                  </a:lnTo>
                  <a:lnTo>
                    <a:pt x="366687" y="57442"/>
                  </a:lnTo>
                  <a:lnTo>
                    <a:pt x="355003" y="61468"/>
                  </a:lnTo>
                  <a:lnTo>
                    <a:pt x="350634" y="54495"/>
                  </a:lnTo>
                  <a:lnTo>
                    <a:pt x="339039" y="25412"/>
                  </a:lnTo>
                  <a:lnTo>
                    <a:pt x="338988" y="26428"/>
                  </a:lnTo>
                  <a:lnTo>
                    <a:pt x="353923" y="62953"/>
                  </a:lnTo>
                  <a:lnTo>
                    <a:pt x="354279" y="63487"/>
                  </a:lnTo>
                  <a:lnTo>
                    <a:pt x="358813" y="62001"/>
                  </a:lnTo>
                  <a:lnTo>
                    <a:pt x="395439" y="49161"/>
                  </a:lnTo>
                  <a:lnTo>
                    <a:pt x="446379" y="27889"/>
                  </a:lnTo>
                  <a:lnTo>
                    <a:pt x="482993" y="10007"/>
                  </a:lnTo>
                  <a:lnTo>
                    <a:pt x="500049" y="520"/>
                  </a:lnTo>
                  <a:lnTo>
                    <a:pt x="500621" y="127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60990" y="6439290"/>
              <a:ext cx="270510" cy="187325"/>
            </a:xfrm>
            <a:custGeom>
              <a:avLst/>
              <a:gdLst/>
              <a:ahLst/>
              <a:cxnLst/>
              <a:rect l="l" t="t" r="r" b="b"/>
              <a:pathLst>
                <a:path w="270509" h="187325">
                  <a:moveTo>
                    <a:pt x="270232" y="0"/>
                  </a:moveTo>
                  <a:lnTo>
                    <a:pt x="228138" y="29279"/>
                  </a:lnTo>
                  <a:lnTo>
                    <a:pt x="184780" y="57473"/>
                  </a:lnTo>
                  <a:lnTo>
                    <a:pt x="140367" y="84394"/>
                  </a:lnTo>
                  <a:lnTo>
                    <a:pt x="95109" y="109851"/>
                  </a:lnTo>
                  <a:lnTo>
                    <a:pt x="49217" y="133655"/>
                  </a:lnTo>
                  <a:lnTo>
                    <a:pt x="2900" y="155618"/>
                  </a:lnTo>
                  <a:lnTo>
                    <a:pt x="0" y="186800"/>
                  </a:lnTo>
                  <a:lnTo>
                    <a:pt x="147367" y="120498"/>
                  </a:lnTo>
                  <a:lnTo>
                    <a:pt x="188275" y="100910"/>
                  </a:lnTo>
                  <a:lnTo>
                    <a:pt x="226003" y="76217"/>
                  </a:lnTo>
                  <a:lnTo>
                    <a:pt x="255924" y="42180"/>
                  </a:lnTo>
                  <a:lnTo>
                    <a:pt x="265559" y="21893"/>
                  </a:lnTo>
                  <a:lnTo>
                    <a:pt x="270232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214281" y="6582488"/>
              <a:ext cx="285750" cy="467359"/>
            </a:xfrm>
            <a:custGeom>
              <a:avLst/>
              <a:gdLst/>
              <a:ahLst/>
              <a:cxnLst/>
              <a:rect l="l" t="t" r="r" b="b"/>
              <a:pathLst>
                <a:path w="285750" h="467359">
                  <a:moveTo>
                    <a:pt x="110791" y="212736"/>
                  </a:moveTo>
                  <a:lnTo>
                    <a:pt x="107546" y="212736"/>
                  </a:lnTo>
                  <a:lnTo>
                    <a:pt x="30773" y="392532"/>
                  </a:lnTo>
                  <a:lnTo>
                    <a:pt x="7926" y="446886"/>
                  </a:lnTo>
                  <a:lnTo>
                    <a:pt x="1777" y="461944"/>
                  </a:lnTo>
                  <a:lnTo>
                    <a:pt x="41" y="466467"/>
                  </a:lnTo>
                  <a:lnTo>
                    <a:pt x="0" y="466959"/>
                  </a:lnTo>
                  <a:lnTo>
                    <a:pt x="659" y="465703"/>
                  </a:lnTo>
                  <a:lnTo>
                    <a:pt x="32731" y="393380"/>
                  </a:lnTo>
                  <a:lnTo>
                    <a:pt x="110363" y="213941"/>
                  </a:lnTo>
                  <a:lnTo>
                    <a:pt x="110791" y="212736"/>
                  </a:lnTo>
                  <a:close/>
                </a:path>
                <a:path w="285750" h="467359">
                  <a:moveTo>
                    <a:pt x="275321" y="0"/>
                  </a:moveTo>
                  <a:lnTo>
                    <a:pt x="272546" y="387"/>
                  </a:lnTo>
                  <a:lnTo>
                    <a:pt x="269782" y="680"/>
                  </a:lnTo>
                  <a:lnTo>
                    <a:pt x="266536" y="753"/>
                  </a:lnTo>
                  <a:lnTo>
                    <a:pt x="263039" y="1748"/>
                  </a:lnTo>
                  <a:lnTo>
                    <a:pt x="257447" y="3047"/>
                  </a:lnTo>
                  <a:lnTo>
                    <a:pt x="251500" y="5172"/>
                  </a:lnTo>
                  <a:lnTo>
                    <a:pt x="249385" y="5842"/>
                  </a:lnTo>
                  <a:lnTo>
                    <a:pt x="247269" y="6743"/>
                  </a:lnTo>
                  <a:lnTo>
                    <a:pt x="245154" y="7874"/>
                  </a:lnTo>
                  <a:lnTo>
                    <a:pt x="243029" y="8952"/>
                  </a:lnTo>
                  <a:lnTo>
                    <a:pt x="210778" y="32323"/>
                  </a:lnTo>
                  <a:lnTo>
                    <a:pt x="183042" y="64114"/>
                  </a:lnTo>
                  <a:lnTo>
                    <a:pt x="156696" y="104708"/>
                  </a:lnTo>
                  <a:lnTo>
                    <a:pt x="132228" y="152206"/>
                  </a:lnTo>
                  <a:lnTo>
                    <a:pt x="110227" y="205176"/>
                  </a:lnTo>
                  <a:lnTo>
                    <a:pt x="107540" y="212751"/>
                  </a:lnTo>
                  <a:lnTo>
                    <a:pt x="110791" y="212736"/>
                  </a:lnTo>
                  <a:lnTo>
                    <a:pt x="134957" y="153467"/>
                  </a:lnTo>
                  <a:lnTo>
                    <a:pt x="159157" y="106111"/>
                  </a:lnTo>
                  <a:lnTo>
                    <a:pt x="185093" y="65619"/>
                  </a:lnTo>
                  <a:lnTo>
                    <a:pt x="212286" y="33883"/>
                  </a:lnTo>
                  <a:lnTo>
                    <a:pt x="243772" y="10418"/>
                  </a:lnTo>
                  <a:lnTo>
                    <a:pt x="247908" y="8156"/>
                  </a:lnTo>
                  <a:lnTo>
                    <a:pt x="249971" y="7235"/>
                  </a:lnTo>
                  <a:lnTo>
                    <a:pt x="252023" y="6533"/>
                  </a:lnTo>
                  <a:lnTo>
                    <a:pt x="257845" y="4314"/>
                  </a:lnTo>
                  <a:lnTo>
                    <a:pt x="263311" y="2910"/>
                  </a:lnTo>
                  <a:lnTo>
                    <a:pt x="266724" y="1842"/>
                  </a:lnTo>
                  <a:lnTo>
                    <a:pt x="269908" y="1675"/>
                  </a:lnTo>
                  <a:lnTo>
                    <a:pt x="272630" y="1298"/>
                  </a:lnTo>
                  <a:lnTo>
                    <a:pt x="275352" y="816"/>
                  </a:lnTo>
                  <a:lnTo>
                    <a:pt x="284849" y="816"/>
                  </a:lnTo>
                  <a:lnTo>
                    <a:pt x="285342" y="795"/>
                  </a:lnTo>
                  <a:lnTo>
                    <a:pt x="284860" y="617"/>
                  </a:lnTo>
                  <a:lnTo>
                    <a:pt x="283886" y="534"/>
                  </a:lnTo>
                  <a:lnTo>
                    <a:pt x="282734" y="471"/>
                  </a:lnTo>
                  <a:lnTo>
                    <a:pt x="277677" y="115"/>
                  </a:lnTo>
                  <a:lnTo>
                    <a:pt x="275321" y="0"/>
                  </a:lnTo>
                  <a:close/>
                </a:path>
                <a:path w="285750" h="467359">
                  <a:moveTo>
                    <a:pt x="284849" y="816"/>
                  </a:moveTo>
                  <a:lnTo>
                    <a:pt x="275352" y="816"/>
                  </a:lnTo>
                  <a:lnTo>
                    <a:pt x="277687" y="837"/>
                  </a:lnTo>
                  <a:lnTo>
                    <a:pt x="279572" y="890"/>
                  </a:lnTo>
                  <a:lnTo>
                    <a:pt x="283865" y="858"/>
                  </a:lnTo>
                  <a:lnTo>
                    <a:pt x="284849" y="816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830388" y="5475433"/>
              <a:ext cx="207476" cy="21345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99228" y="5174684"/>
              <a:ext cx="532781" cy="232955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968187" y="5556700"/>
              <a:ext cx="262137" cy="84105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74980" y="5568354"/>
              <a:ext cx="562318" cy="81034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725513" y="5719175"/>
              <a:ext cx="11430" cy="62865"/>
            </a:xfrm>
            <a:custGeom>
              <a:avLst/>
              <a:gdLst/>
              <a:ahLst/>
              <a:cxnLst/>
              <a:rect l="l" t="t" r="r" b="b"/>
              <a:pathLst>
                <a:path w="11429" h="62864">
                  <a:moveTo>
                    <a:pt x="0" y="0"/>
                  </a:moveTo>
                  <a:lnTo>
                    <a:pt x="502" y="2534"/>
                  </a:lnTo>
                  <a:lnTo>
                    <a:pt x="2626" y="9036"/>
                  </a:lnTo>
                  <a:lnTo>
                    <a:pt x="5322" y="18726"/>
                  </a:lnTo>
                  <a:lnTo>
                    <a:pt x="7539" y="30826"/>
                  </a:lnTo>
                  <a:lnTo>
                    <a:pt x="8484" y="43089"/>
                  </a:lnTo>
                  <a:lnTo>
                    <a:pt x="8347" y="53144"/>
                  </a:lnTo>
                  <a:lnTo>
                    <a:pt x="7948" y="59972"/>
                  </a:lnTo>
                  <a:lnTo>
                    <a:pt x="8104" y="62553"/>
                  </a:lnTo>
                  <a:lnTo>
                    <a:pt x="9120" y="60179"/>
                  </a:lnTo>
                  <a:lnTo>
                    <a:pt x="10502" y="53343"/>
                  </a:lnTo>
                  <a:lnTo>
                    <a:pt x="11302" y="43084"/>
                  </a:lnTo>
                  <a:lnTo>
                    <a:pt x="10575" y="30438"/>
                  </a:lnTo>
                  <a:lnTo>
                    <a:pt x="8057" y="18014"/>
                  </a:lnTo>
                  <a:lnTo>
                    <a:pt x="4667" y="8292"/>
                  </a:lnTo>
                  <a:lnTo>
                    <a:pt x="1587" y="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63525" y="5402527"/>
              <a:ext cx="543397" cy="675527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525711" y="5679309"/>
              <a:ext cx="17780" cy="340360"/>
            </a:xfrm>
            <a:custGeom>
              <a:avLst/>
              <a:gdLst/>
              <a:ahLst/>
              <a:cxnLst/>
              <a:rect l="l" t="t" r="r" b="b"/>
              <a:pathLst>
                <a:path w="17779" h="340360">
                  <a:moveTo>
                    <a:pt x="0" y="10"/>
                  </a:moveTo>
                  <a:lnTo>
                    <a:pt x="7298" y="170130"/>
                  </a:lnTo>
                  <a:lnTo>
                    <a:pt x="13915" y="290357"/>
                  </a:lnTo>
                  <a:lnTo>
                    <a:pt x="16271" y="326775"/>
                  </a:lnTo>
                  <a:lnTo>
                    <a:pt x="17444" y="340115"/>
                  </a:lnTo>
                  <a:lnTo>
                    <a:pt x="10355" y="169963"/>
                  </a:lnTo>
                  <a:lnTo>
                    <a:pt x="3748" y="49747"/>
                  </a:lnTo>
                  <a:lnTo>
                    <a:pt x="376" y="117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607655" y="3882580"/>
              <a:ext cx="265430" cy="676275"/>
            </a:xfrm>
            <a:custGeom>
              <a:avLst/>
              <a:gdLst/>
              <a:ahLst/>
              <a:cxnLst/>
              <a:rect l="l" t="t" r="r" b="b"/>
              <a:pathLst>
                <a:path w="265430" h="676275">
                  <a:moveTo>
                    <a:pt x="108794" y="610745"/>
                  </a:moveTo>
                  <a:lnTo>
                    <a:pt x="77876" y="610745"/>
                  </a:lnTo>
                  <a:lnTo>
                    <a:pt x="78358" y="617936"/>
                  </a:lnTo>
                  <a:lnTo>
                    <a:pt x="73175" y="631468"/>
                  </a:lnTo>
                  <a:lnTo>
                    <a:pt x="65605" y="646425"/>
                  </a:lnTo>
                  <a:lnTo>
                    <a:pt x="58924" y="657885"/>
                  </a:lnTo>
                  <a:lnTo>
                    <a:pt x="52160" y="668534"/>
                  </a:lnTo>
                  <a:lnTo>
                    <a:pt x="54463" y="676084"/>
                  </a:lnTo>
                  <a:lnTo>
                    <a:pt x="87617" y="642584"/>
                  </a:lnTo>
                  <a:lnTo>
                    <a:pt x="101410" y="620660"/>
                  </a:lnTo>
                  <a:lnTo>
                    <a:pt x="108794" y="610745"/>
                  </a:lnTo>
                  <a:close/>
                </a:path>
                <a:path w="265430" h="676275">
                  <a:moveTo>
                    <a:pt x="140912" y="597384"/>
                  </a:moveTo>
                  <a:lnTo>
                    <a:pt x="54327" y="597384"/>
                  </a:lnTo>
                  <a:lnTo>
                    <a:pt x="60578" y="601049"/>
                  </a:lnTo>
                  <a:lnTo>
                    <a:pt x="57919" y="604725"/>
                  </a:lnTo>
                  <a:lnTo>
                    <a:pt x="49825" y="616688"/>
                  </a:lnTo>
                  <a:lnTo>
                    <a:pt x="36689" y="638326"/>
                  </a:lnTo>
                  <a:lnTo>
                    <a:pt x="26608" y="660136"/>
                  </a:lnTo>
                  <a:lnTo>
                    <a:pt x="27679" y="672618"/>
                  </a:lnTo>
                  <a:lnTo>
                    <a:pt x="34600" y="676063"/>
                  </a:lnTo>
                  <a:lnTo>
                    <a:pt x="39616" y="663079"/>
                  </a:lnTo>
                  <a:lnTo>
                    <a:pt x="44781" y="654461"/>
                  </a:lnTo>
                  <a:lnTo>
                    <a:pt x="56579" y="635738"/>
                  </a:lnTo>
                  <a:lnTo>
                    <a:pt x="69460" y="617602"/>
                  </a:lnTo>
                  <a:lnTo>
                    <a:pt x="77876" y="610745"/>
                  </a:lnTo>
                  <a:lnTo>
                    <a:pt x="108794" y="610745"/>
                  </a:lnTo>
                  <a:lnTo>
                    <a:pt x="109696" y="609535"/>
                  </a:lnTo>
                  <a:lnTo>
                    <a:pt x="117407" y="604509"/>
                  </a:lnTo>
                  <a:lnTo>
                    <a:pt x="140241" y="604509"/>
                  </a:lnTo>
                  <a:lnTo>
                    <a:pt x="140912" y="597384"/>
                  </a:lnTo>
                  <a:close/>
                </a:path>
                <a:path w="265430" h="676275">
                  <a:moveTo>
                    <a:pt x="140241" y="604509"/>
                  </a:moveTo>
                  <a:lnTo>
                    <a:pt x="117407" y="604509"/>
                  </a:lnTo>
                  <a:lnTo>
                    <a:pt x="122221" y="612222"/>
                  </a:lnTo>
                  <a:lnTo>
                    <a:pt x="125998" y="627230"/>
                  </a:lnTo>
                  <a:lnTo>
                    <a:pt x="131388" y="639214"/>
                  </a:lnTo>
                  <a:lnTo>
                    <a:pt x="137225" y="647521"/>
                  </a:lnTo>
                  <a:lnTo>
                    <a:pt x="142346" y="651498"/>
                  </a:lnTo>
                  <a:lnTo>
                    <a:pt x="148178" y="653624"/>
                  </a:lnTo>
                  <a:lnTo>
                    <a:pt x="153267" y="646283"/>
                  </a:lnTo>
                  <a:lnTo>
                    <a:pt x="146398" y="636001"/>
                  </a:lnTo>
                  <a:lnTo>
                    <a:pt x="143665" y="626766"/>
                  </a:lnTo>
                  <a:lnTo>
                    <a:pt x="140429" y="613949"/>
                  </a:lnTo>
                  <a:lnTo>
                    <a:pt x="139916" y="607950"/>
                  </a:lnTo>
                  <a:lnTo>
                    <a:pt x="140241" y="604509"/>
                  </a:lnTo>
                  <a:close/>
                </a:path>
                <a:path w="265430" h="676275">
                  <a:moveTo>
                    <a:pt x="141834" y="590096"/>
                  </a:moveTo>
                  <a:lnTo>
                    <a:pt x="34698" y="590096"/>
                  </a:lnTo>
                  <a:lnTo>
                    <a:pt x="39270" y="590620"/>
                  </a:lnTo>
                  <a:lnTo>
                    <a:pt x="33022" y="605360"/>
                  </a:lnTo>
                  <a:lnTo>
                    <a:pt x="19916" y="624465"/>
                  </a:lnTo>
                  <a:lnTo>
                    <a:pt x="8627" y="641830"/>
                  </a:lnTo>
                  <a:lnTo>
                    <a:pt x="7826" y="651351"/>
                  </a:lnTo>
                  <a:lnTo>
                    <a:pt x="19671" y="646766"/>
                  </a:lnTo>
                  <a:lnTo>
                    <a:pt x="33510" y="630318"/>
                  </a:lnTo>
                  <a:lnTo>
                    <a:pt x="45470" y="611919"/>
                  </a:lnTo>
                  <a:lnTo>
                    <a:pt x="51678" y="601479"/>
                  </a:lnTo>
                  <a:lnTo>
                    <a:pt x="54327" y="597384"/>
                  </a:lnTo>
                  <a:lnTo>
                    <a:pt x="140912" y="597384"/>
                  </a:lnTo>
                  <a:lnTo>
                    <a:pt x="141131" y="595060"/>
                  </a:lnTo>
                  <a:lnTo>
                    <a:pt x="141834" y="590096"/>
                  </a:lnTo>
                  <a:close/>
                </a:path>
                <a:path w="265430" h="676275">
                  <a:moveTo>
                    <a:pt x="129226" y="0"/>
                  </a:moveTo>
                  <a:lnTo>
                    <a:pt x="64976" y="539533"/>
                  </a:lnTo>
                  <a:lnTo>
                    <a:pt x="58772" y="545841"/>
                  </a:lnTo>
                  <a:lnTo>
                    <a:pt x="44388" y="560659"/>
                  </a:lnTo>
                  <a:lnTo>
                    <a:pt x="16465" y="591186"/>
                  </a:lnTo>
                  <a:lnTo>
                    <a:pt x="0" y="618948"/>
                  </a:lnTo>
                  <a:lnTo>
                    <a:pt x="2015" y="620693"/>
                  </a:lnTo>
                  <a:lnTo>
                    <a:pt x="11688" y="616098"/>
                  </a:lnTo>
                  <a:lnTo>
                    <a:pt x="24043" y="602244"/>
                  </a:lnTo>
                  <a:lnTo>
                    <a:pt x="34698" y="590096"/>
                  </a:lnTo>
                  <a:lnTo>
                    <a:pt x="141834" y="590096"/>
                  </a:lnTo>
                  <a:lnTo>
                    <a:pt x="141958" y="589217"/>
                  </a:lnTo>
                  <a:lnTo>
                    <a:pt x="142796" y="584254"/>
                  </a:lnTo>
                  <a:lnTo>
                    <a:pt x="264813" y="32627"/>
                  </a:lnTo>
                  <a:lnTo>
                    <a:pt x="129226" y="0"/>
                  </a:lnTo>
                  <a:close/>
                </a:path>
              </a:pathLst>
            </a:custGeom>
            <a:solidFill>
              <a:srgbClr val="FF9B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816672" y="5449424"/>
              <a:ext cx="247335" cy="19938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6843027" y="3247934"/>
              <a:ext cx="850606" cy="80191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265650" y="5446894"/>
              <a:ext cx="251623" cy="19956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6803259" y="4238601"/>
              <a:ext cx="628650" cy="1329055"/>
            </a:xfrm>
            <a:custGeom>
              <a:avLst/>
              <a:gdLst/>
              <a:ahLst/>
              <a:cxnLst/>
              <a:rect l="l" t="t" r="r" b="b"/>
              <a:pathLst>
                <a:path w="628650" h="1329054">
                  <a:moveTo>
                    <a:pt x="418050" y="0"/>
                  </a:moveTo>
                  <a:lnTo>
                    <a:pt x="0" y="36836"/>
                  </a:lnTo>
                  <a:lnTo>
                    <a:pt x="93714" y="1320389"/>
                  </a:lnTo>
                  <a:lnTo>
                    <a:pt x="291792" y="1328723"/>
                  </a:lnTo>
                  <a:lnTo>
                    <a:pt x="219071" y="169879"/>
                  </a:lnTo>
                  <a:lnTo>
                    <a:pt x="447525" y="1320389"/>
                  </a:lnTo>
                  <a:lnTo>
                    <a:pt x="628242" y="1320389"/>
                  </a:lnTo>
                  <a:lnTo>
                    <a:pt x="418050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687314" y="3621522"/>
              <a:ext cx="659341" cy="71776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7163038" y="3808559"/>
              <a:ext cx="56515" cy="401320"/>
            </a:xfrm>
            <a:custGeom>
              <a:avLst/>
              <a:gdLst/>
              <a:ahLst/>
              <a:cxnLst/>
              <a:rect l="l" t="t" r="r" b="b"/>
              <a:pathLst>
                <a:path w="56515" h="401320">
                  <a:moveTo>
                    <a:pt x="26377" y="0"/>
                  </a:moveTo>
                  <a:lnTo>
                    <a:pt x="6355" y="90931"/>
                  </a:lnTo>
                  <a:lnTo>
                    <a:pt x="0" y="126718"/>
                  </a:lnTo>
                  <a:lnTo>
                    <a:pt x="0" y="195074"/>
                  </a:lnTo>
                  <a:lnTo>
                    <a:pt x="14940" y="258645"/>
                  </a:lnTo>
                  <a:lnTo>
                    <a:pt x="32958" y="323089"/>
                  </a:lnTo>
                  <a:lnTo>
                    <a:pt x="48990" y="377992"/>
                  </a:lnTo>
                  <a:lnTo>
                    <a:pt x="55914" y="401206"/>
                  </a:lnTo>
                  <a:lnTo>
                    <a:pt x="40429" y="291949"/>
                  </a:lnTo>
                  <a:lnTo>
                    <a:pt x="35634" y="199774"/>
                  </a:lnTo>
                  <a:lnTo>
                    <a:pt x="26377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807719" y="3797866"/>
              <a:ext cx="384810" cy="219710"/>
            </a:xfrm>
            <a:custGeom>
              <a:avLst/>
              <a:gdLst/>
              <a:ahLst/>
              <a:cxnLst/>
              <a:rect l="l" t="t" r="r" b="b"/>
              <a:pathLst>
                <a:path w="384809" h="219710">
                  <a:moveTo>
                    <a:pt x="0" y="0"/>
                  </a:moveTo>
                  <a:lnTo>
                    <a:pt x="0" y="188371"/>
                  </a:lnTo>
                </a:path>
                <a:path w="384809" h="219710">
                  <a:moveTo>
                    <a:pt x="384711" y="19019"/>
                  </a:moveTo>
                  <a:lnTo>
                    <a:pt x="384711" y="219578"/>
                  </a:lnTo>
                </a:path>
              </a:pathLst>
            </a:custGeom>
            <a:ln w="3175">
              <a:solidFill>
                <a:srgbClr val="1A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902598" y="4057567"/>
              <a:ext cx="153021" cy="13354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6126804" y="3417220"/>
              <a:ext cx="441959" cy="509905"/>
            </a:xfrm>
            <a:custGeom>
              <a:avLst/>
              <a:gdLst/>
              <a:ahLst/>
              <a:cxnLst/>
              <a:rect l="l" t="t" r="r" b="b"/>
              <a:pathLst>
                <a:path w="441959" h="509904">
                  <a:moveTo>
                    <a:pt x="441604" y="441401"/>
                  </a:moveTo>
                  <a:lnTo>
                    <a:pt x="429183" y="393865"/>
                  </a:lnTo>
                  <a:lnTo>
                    <a:pt x="411848" y="363423"/>
                  </a:lnTo>
                  <a:lnTo>
                    <a:pt x="407847" y="355193"/>
                  </a:lnTo>
                  <a:lnTo>
                    <a:pt x="404990" y="346519"/>
                  </a:lnTo>
                  <a:lnTo>
                    <a:pt x="403491" y="333425"/>
                  </a:lnTo>
                  <a:lnTo>
                    <a:pt x="404075" y="306832"/>
                  </a:lnTo>
                  <a:lnTo>
                    <a:pt x="402463" y="293776"/>
                  </a:lnTo>
                  <a:lnTo>
                    <a:pt x="391807" y="272834"/>
                  </a:lnTo>
                  <a:lnTo>
                    <a:pt x="374459" y="255892"/>
                  </a:lnTo>
                  <a:lnTo>
                    <a:pt x="354609" y="240258"/>
                  </a:lnTo>
                  <a:lnTo>
                    <a:pt x="336423" y="223189"/>
                  </a:lnTo>
                  <a:lnTo>
                    <a:pt x="321843" y="199390"/>
                  </a:lnTo>
                  <a:lnTo>
                    <a:pt x="313791" y="172389"/>
                  </a:lnTo>
                  <a:lnTo>
                    <a:pt x="310172" y="143675"/>
                  </a:lnTo>
                  <a:lnTo>
                    <a:pt x="308914" y="114757"/>
                  </a:lnTo>
                  <a:lnTo>
                    <a:pt x="306806" y="85813"/>
                  </a:lnTo>
                  <a:lnTo>
                    <a:pt x="301193" y="57162"/>
                  </a:lnTo>
                  <a:lnTo>
                    <a:pt x="290855" y="30492"/>
                  </a:lnTo>
                  <a:lnTo>
                    <a:pt x="274561" y="7454"/>
                  </a:lnTo>
                  <a:lnTo>
                    <a:pt x="245440" y="65024"/>
                  </a:lnTo>
                  <a:lnTo>
                    <a:pt x="244297" y="50317"/>
                  </a:lnTo>
                  <a:lnTo>
                    <a:pt x="239953" y="0"/>
                  </a:lnTo>
                  <a:lnTo>
                    <a:pt x="50939" y="11328"/>
                  </a:lnTo>
                  <a:lnTo>
                    <a:pt x="39446" y="28257"/>
                  </a:lnTo>
                  <a:lnTo>
                    <a:pt x="33362" y="48018"/>
                  </a:lnTo>
                  <a:lnTo>
                    <a:pt x="31330" y="69240"/>
                  </a:lnTo>
                  <a:lnTo>
                    <a:pt x="32016" y="90589"/>
                  </a:lnTo>
                  <a:lnTo>
                    <a:pt x="33743" y="111747"/>
                  </a:lnTo>
                  <a:lnTo>
                    <a:pt x="34620" y="132969"/>
                  </a:lnTo>
                  <a:lnTo>
                    <a:pt x="32943" y="153733"/>
                  </a:lnTo>
                  <a:lnTo>
                    <a:pt x="27038" y="173558"/>
                  </a:lnTo>
                  <a:lnTo>
                    <a:pt x="20167" y="186270"/>
                  </a:lnTo>
                  <a:lnTo>
                    <a:pt x="12547" y="198653"/>
                  </a:lnTo>
                  <a:lnTo>
                    <a:pt x="6057" y="211328"/>
                  </a:lnTo>
                  <a:lnTo>
                    <a:pt x="2590" y="224929"/>
                  </a:lnTo>
                  <a:lnTo>
                    <a:pt x="3009" y="236562"/>
                  </a:lnTo>
                  <a:lnTo>
                    <a:pt x="5473" y="248056"/>
                  </a:lnTo>
                  <a:lnTo>
                    <a:pt x="8547" y="259549"/>
                  </a:lnTo>
                  <a:lnTo>
                    <a:pt x="10782" y="271145"/>
                  </a:lnTo>
                  <a:lnTo>
                    <a:pt x="10668" y="287578"/>
                  </a:lnTo>
                  <a:lnTo>
                    <a:pt x="7683" y="303872"/>
                  </a:lnTo>
                  <a:lnTo>
                    <a:pt x="3556" y="320141"/>
                  </a:lnTo>
                  <a:lnTo>
                    <a:pt x="0" y="336486"/>
                  </a:lnTo>
                  <a:lnTo>
                    <a:pt x="355" y="375031"/>
                  </a:lnTo>
                  <a:lnTo>
                    <a:pt x="12877" y="411607"/>
                  </a:lnTo>
                  <a:lnTo>
                    <a:pt x="35763" y="442760"/>
                  </a:lnTo>
                  <a:lnTo>
                    <a:pt x="67221" y="465035"/>
                  </a:lnTo>
                  <a:lnTo>
                    <a:pt x="104368" y="475361"/>
                  </a:lnTo>
                  <a:lnTo>
                    <a:pt x="142976" y="473430"/>
                  </a:lnTo>
                  <a:lnTo>
                    <a:pt x="179235" y="460044"/>
                  </a:lnTo>
                  <a:lnTo>
                    <a:pt x="209346" y="435965"/>
                  </a:lnTo>
                  <a:lnTo>
                    <a:pt x="224142" y="413715"/>
                  </a:lnTo>
                  <a:lnTo>
                    <a:pt x="231101" y="425475"/>
                  </a:lnTo>
                  <a:lnTo>
                    <a:pt x="263537" y="461416"/>
                  </a:lnTo>
                  <a:lnTo>
                    <a:pt x="302641" y="489191"/>
                  </a:lnTo>
                  <a:lnTo>
                    <a:pt x="347268" y="506463"/>
                  </a:lnTo>
                  <a:lnTo>
                    <a:pt x="382358" y="509727"/>
                  </a:lnTo>
                  <a:lnTo>
                    <a:pt x="399351" y="506514"/>
                  </a:lnTo>
                  <a:lnTo>
                    <a:pt x="414807" y="498970"/>
                  </a:lnTo>
                  <a:lnTo>
                    <a:pt x="426694" y="487794"/>
                  </a:lnTo>
                  <a:lnTo>
                    <a:pt x="435140" y="473760"/>
                  </a:lnTo>
                  <a:lnTo>
                    <a:pt x="440118" y="457936"/>
                  </a:lnTo>
                  <a:lnTo>
                    <a:pt x="441604" y="441401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150708" y="3564328"/>
              <a:ext cx="33655" cy="196215"/>
            </a:xfrm>
            <a:custGeom>
              <a:avLst/>
              <a:gdLst/>
              <a:ahLst/>
              <a:cxnLst/>
              <a:rect l="l" t="t" r="r" b="b"/>
              <a:pathLst>
                <a:path w="33655" h="196214">
                  <a:moveTo>
                    <a:pt x="30606" y="0"/>
                  </a:moveTo>
                  <a:lnTo>
                    <a:pt x="30198" y="125"/>
                  </a:lnTo>
                  <a:lnTo>
                    <a:pt x="31182" y="2910"/>
                  </a:lnTo>
                  <a:lnTo>
                    <a:pt x="31737" y="13235"/>
                  </a:lnTo>
                  <a:lnTo>
                    <a:pt x="8439" y="63704"/>
                  </a:lnTo>
                  <a:lnTo>
                    <a:pt x="5434" y="69662"/>
                  </a:lnTo>
                  <a:lnTo>
                    <a:pt x="1350" y="82929"/>
                  </a:lnTo>
                  <a:lnTo>
                    <a:pt x="554" y="90426"/>
                  </a:lnTo>
                  <a:lnTo>
                    <a:pt x="1884" y="97766"/>
                  </a:lnTo>
                  <a:lnTo>
                    <a:pt x="4639" y="108273"/>
                  </a:lnTo>
                  <a:lnTo>
                    <a:pt x="11579" y="127308"/>
                  </a:lnTo>
                  <a:lnTo>
                    <a:pt x="13863" y="136372"/>
                  </a:lnTo>
                  <a:lnTo>
                    <a:pt x="14940" y="145202"/>
                  </a:lnTo>
                  <a:lnTo>
                    <a:pt x="14953" y="153597"/>
                  </a:lnTo>
                  <a:lnTo>
                    <a:pt x="14121" y="161419"/>
                  </a:lnTo>
                  <a:lnTo>
                    <a:pt x="12659" y="168528"/>
                  </a:lnTo>
                  <a:lnTo>
                    <a:pt x="8525" y="180347"/>
                  </a:lnTo>
                  <a:lnTo>
                    <a:pt x="4210" y="188756"/>
                  </a:lnTo>
                  <a:lnTo>
                    <a:pt x="934" y="193846"/>
                  </a:lnTo>
                  <a:lnTo>
                    <a:pt x="0" y="195784"/>
                  </a:lnTo>
                  <a:lnTo>
                    <a:pt x="17656" y="153772"/>
                  </a:lnTo>
                  <a:lnTo>
                    <a:pt x="17808" y="145054"/>
                  </a:lnTo>
                  <a:lnTo>
                    <a:pt x="16826" y="135838"/>
                  </a:lnTo>
                  <a:lnTo>
                    <a:pt x="14548" y="126363"/>
                  </a:lnTo>
                  <a:lnTo>
                    <a:pt x="7713" y="107240"/>
                  </a:lnTo>
                  <a:lnTo>
                    <a:pt x="5099" y="97211"/>
                  </a:lnTo>
                  <a:lnTo>
                    <a:pt x="14135" y="59694"/>
                  </a:lnTo>
                  <a:lnTo>
                    <a:pt x="22800" y="44303"/>
                  </a:lnTo>
                  <a:lnTo>
                    <a:pt x="26483" y="37117"/>
                  </a:lnTo>
                  <a:lnTo>
                    <a:pt x="29360" y="30208"/>
                  </a:lnTo>
                  <a:lnTo>
                    <a:pt x="32731" y="21255"/>
                  </a:lnTo>
                  <a:lnTo>
                    <a:pt x="33423" y="13287"/>
                  </a:lnTo>
                  <a:lnTo>
                    <a:pt x="32407" y="5319"/>
                  </a:lnTo>
                  <a:lnTo>
                    <a:pt x="31862" y="3298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092714" y="5462122"/>
              <a:ext cx="309481" cy="19288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5993390" y="4188999"/>
              <a:ext cx="539115" cy="1319530"/>
            </a:xfrm>
            <a:custGeom>
              <a:avLst/>
              <a:gdLst/>
              <a:ahLst/>
              <a:cxnLst/>
              <a:rect l="l" t="t" r="r" b="b"/>
              <a:pathLst>
                <a:path w="539115" h="1319529">
                  <a:moveTo>
                    <a:pt x="538962" y="308495"/>
                  </a:moveTo>
                  <a:lnTo>
                    <a:pt x="535457" y="257454"/>
                  </a:lnTo>
                  <a:lnTo>
                    <a:pt x="527824" y="207581"/>
                  </a:lnTo>
                  <a:lnTo>
                    <a:pt x="516496" y="159270"/>
                  </a:lnTo>
                  <a:lnTo>
                    <a:pt x="501891" y="112915"/>
                  </a:lnTo>
                  <a:lnTo>
                    <a:pt x="484403" y="68948"/>
                  </a:lnTo>
                  <a:lnTo>
                    <a:pt x="464464" y="27736"/>
                  </a:lnTo>
                  <a:lnTo>
                    <a:pt x="279222" y="0"/>
                  </a:lnTo>
                  <a:lnTo>
                    <a:pt x="260870" y="45250"/>
                  </a:lnTo>
                  <a:lnTo>
                    <a:pt x="258152" y="54343"/>
                  </a:lnTo>
                  <a:lnTo>
                    <a:pt x="173621" y="66332"/>
                  </a:lnTo>
                  <a:lnTo>
                    <a:pt x="67894" y="360387"/>
                  </a:lnTo>
                  <a:lnTo>
                    <a:pt x="15240" y="518553"/>
                  </a:lnTo>
                  <a:lnTo>
                    <a:pt x="0" y="594956"/>
                  </a:lnTo>
                  <a:lnTo>
                    <a:pt x="6477" y="643750"/>
                  </a:lnTo>
                  <a:lnTo>
                    <a:pt x="20878" y="703287"/>
                  </a:lnTo>
                  <a:lnTo>
                    <a:pt x="47155" y="808126"/>
                  </a:lnTo>
                  <a:lnTo>
                    <a:pt x="63309" y="871321"/>
                  </a:lnTo>
                  <a:lnTo>
                    <a:pt x="80721" y="938390"/>
                  </a:lnTo>
                  <a:lnTo>
                    <a:pt x="98806" y="1006868"/>
                  </a:lnTo>
                  <a:lnTo>
                    <a:pt x="116992" y="1074254"/>
                  </a:lnTo>
                  <a:lnTo>
                    <a:pt x="134708" y="1138085"/>
                  </a:lnTo>
                  <a:lnTo>
                    <a:pt x="151384" y="1195870"/>
                  </a:lnTo>
                  <a:lnTo>
                    <a:pt x="166446" y="1245133"/>
                  </a:lnTo>
                  <a:lnTo>
                    <a:pt x="179324" y="1283398"/>
                  </a:lnTo>
                  <a:lnTo>
                    <a:pt x="196215" y="1316977"/>
                  </a:lnTo>
                  <a:lnTo>
                    <a:pt x="236804" y="1311325"/>
                  </a:lnTo>
                  <a:lnTo>
                    <a:pt x="267843" y="1305445"/>
                  </a:lnTo>
                  <a:lnTo>
                    <a:pt x="268287" y="1306588"/>
                  </a:lnTo>
                  <a:lnTo>
                    <a:pt x="274370" y="1319403"/>
                  </a:lnTo>
                  <a:lnTo>
                    <a:pt x="417449" y="1319403"/>
                  </a:lnTo>
                  <a:lnTo>
                    <a:pt x="424776" y="1278928"/>
                  </a:lnTo>
                  <a:lnTo>
                    <a:pt x="428498" y="1235519"/>
                  </a:lnTo>
                  <a:lnTo>
                    <a:pt x="429412" y="1189647"/>
                  </a:lnTo>
                  <a:lnTo>
                    <a:pt x="428358" y="1141780"/>
                  </a:lnTo>
                  <a:lnTo>
                    <a:pt x="426148" y="1092403"/>
                  </a:lnTo>
                  <a:lnTo>
                    <a:pt x="423583" y="1041984"/>
                  </a:lnTo>
                  <a:lnTo>
                    <a:pt x="421500" y="991006"/>
                  </a:lnTo>
                  <a:lnTo>
                    <a:pt x="420712" y="939952"/>
                  </a:lnTo>
                  <a:lnTo>
                    <a:pt x="422033" y="889279"/>
                  </a:lnTo>
                  <a:lnTo>
                    <a:pt x="426275" y="839470"/>
                  </a:lnTo>
                  <a:lnTo>
                    <a:pt x="432943" y="796429"/>
                  </a:lnTo>
                  <a:lnTo>
                    <a:pt x="442544" y="749820"/>
                  </a:lnTo>
                  <a:lnTo>
                    <a:pt x="454329" y="700874"/>
                  </a:lnTo>
                  <a:lnTo>
                    <a:pt x="467588" y="650836"/>
                  </a:lnTo>
                  <a:lnTo>
                    <a:pt x="481571" y="600938"/>
                  </a:lnTo>
                  <a:lnTo>
                    <a:pt x="508825" y="506539"/>
                  </a:lnTo>
                  <a:lnTo>
                    <a:pt x="520623" y="464502"/>
                  </a:lnTo>
                  <a:lnTo>
                    <a:pt x="531964" y="412419"/>
                  </a:lnTo>
                  <a:lnTo>
                    <a:pt x="537946" y="360273"/>
                  </a:lnTo>
                  <a:lnTo>
                    <a:pt x="538962" y="308495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143503" y="4220127"/>
              <a:ext cx="387985" cy="1276350"/>
            </a:xfrm>
            <a:custGeom>
              <a:avLst/>
              <a:gdLst/>
              <a:ahLst/>
              <a:cxnLst/>
              <a:rect l="l" t="t" r="r" b="b"/>
              <a:pathLst>
                <a:path w="387984" h="1276350">
                  <a:moveTo>
                    <a:pt x="58902" y="650367"/>
                  </a:moveTo>
                  <a:lnTo>
                    <a:pt x="28295" y="620928"/>
                  </a:lnTo>
                  <a:lnTo>
                    <a:pt x="4000" y="616242"/>
                  </a:lnTo>
                  <a:lnTo>
                    <a:pt x="0" y="617131"/>
                  </a:lnTo>
                  <a:lnTo>
                    <a:pt x="76" y="618032"/>
                  </a:lnTo>
                  <a:lnTo>
                    <a:pt x="4064" y="617969"/>
                  </a:lnTo>
                  <a:lnTo>
                    <a:pt x="16497" y="619912"/>
                  </a:lnTo>
                  <a:lnTo>
                    <a:pt x="56095" y="647319"/>
                  </a:lnTo>
                  <a:lnTo>
                    <a:pt x="58102" y="650760"/>
                  </a:lnTo>
                  <a:lnTo>
                    <a:pt x="58572" y="650519"/>
                  </a:lnTo>
                  <a:lnTo>
                    <a:pt x="58902" y="650367"/>
                  </a:lnTo>
                  <a:close/>
                </a:path>
                <a:path w="387984" h="1276350">
                  <a:moveTo>
                    <a:pt x="61607" y="643648"/>
                  </a:moveTo>
                  <a:lnTo>
                    <a:pt x="43459" y="605612"/>
                  </a:lnTo>
                  <a:lnTo>
                    <a:pt x="15430" y="574154"/>
                  </a:lnTo>
                  <a:lnTo>
                    <a:pt x="15151" y="574446"/>
                  </a:lnTo>
                  <a:lnTo>
                    <a:pt x="17056" y="577202"/>
                  </a:lnTo>
                  <a:lnTo>
                    <a:pt x="22923" y="583996"/>
                  </a:lnTo>
                  <a:lnTo>
                    <a:pt x="31292" y="594258"/>
                  </a:lnTo>
                  <a:lnTo>
                    <a:pt x="40741" y="607428"/>
                  </a:lnTo>
                  <a:lnTo>
                    <a:pt x="49212" y="621220"/>
                  </a:lnTo>
                  <a:lnTo>
                    <a:pt x="55435" y="632917"/>
                  </a:lnTo>
                  <a:lnTo>
                    <a:pt x="59423" y="640943"/>
                  </a:lnTo>
                  <a:lnTo>
                    <a:pt x="61214" y="643775"/>
                  </a:lnTo>
                  <a:lnTo>
                    <a:pt x="61607" y="643648"/>
                  </a:lnTo>
                  <a:close/>
                </a:path>
                <a:path w="387984" h="1276350">
                  <a:moveTo>
                    <a:pt x="99352" y="1220889"/>
                  </a:moveTo>
                  <a:lnTo>
                    <a:pt x="88684" y="1063815"/>
                  </a:lnTo>
                  <a:lnTo>
                    <a:pt x="82740" y="972096"/>
                  </a:lnTo>
                  <a:lnTo>
                    <a:pt x="79692" y="920419"/>
                  </a:lnTo>
                  <a:lnTo>
                    <a:pt x="76784" y="865403"/>
                  </a:lnTo>
                  <a:lnTo>
                    <a:pt x="74180" y="807440"/>
                  </a:lnTo>
                  <a:lnTo>
                    <a:pt x="72009" y="746925"/>
                  </a:lnTo>
                  <a:lnTo>
                    <a:pt x="70421" y="684276"/>
                  </a:lnTo>
                  <a:lnTo>
                    <a:pt x="69723" y="629348"/>
                  </a:lnTo>
                  <a:lnTo>
                    <a:pt x="69761" y="576008"/>
                  </a:lnTo>
                  <a:lnTo>
                    <a:pt x="70548" y="524535"/>
                  </a:lnTo>
                  <a:lnTo>
                    <a:pt x="72097" y="475195"/>
                  </a:lnTo>
                  <a:lnTo>
                    <a:pt x="74422" y="428294"/>
                  </a:lnTo>
                  <a:lnTo>
                    <a:pt x="77381" y="384111"/>
                  </a:lnTo>
                  <a:lnTo>
                    <a:pt x="80886" y="342912"/>
                  </a:lnTo>
                  <a:lnTo>
                    <a:pt x="84861" y="304965"/>
                  </a:lnTo>
                  <a:lnTo>
                    <a:pt x="88722" y="270484"/>
                  </a:lnTo>
                  <a:lnTo>
                    <a:pt x="91821" y="239687"/>
                  </a:lnTo>
                  <a:lnTo>
                    <a:pt x="94145" y="212852"/>
                  </a:lnTo>
                  <a:lnTo>
                    <a:pt x="95719" y="190271"/>
                  </a:lnTo>
                  <a:lnTo>
                    <a:pt x="96748" y="172212"/>
                  </a:lnTo>
                  <a:lnTo>
                    <a:pt x="97675" y="148056"/>
                  </a:lnTo>
                  <a:lnTo>
                    <a:pt x="92595" y="212725"/>
                  </a:lnTo>
                  <a:lnTo>
                    <a:pt x="90004" y="239509"/>
                  </a:lnTo>
                  <a:lnTo>
                    <a:pt x="86664" y="270268"/>
                  </a:lnTo>
                  <a:lnTo>
                    <a:pt x="82562" y="304711"/>
                  </a:lnTo>
                  <a:lnTo>
                    <a:pt x="78384" y="342671"/>
                  </a:lnTo>
                  <a:lnTo>
                    <a:pt x="74688" y="383895"/>
                  </a:lnTo>
                  <a:lnTo>
                    <a:pt x="71564" y="428129"/>
                  </a:lnTo>
                  <a:lnTo>
                    <a:pt x="69100" y="475068"/>
                  </a:lnTo>
                  <a:lnTo>
                    <a:pt x="67424" y="524446"/>
                  </a:lnTo>
                  <a:lnTo>
                    <a:pt x="66560" y="575983"/>
                  </a:lnTo>
                  <a:lnTo>
                    <a:pt x="66484" y="629361"/>
                  </a:lnTo>
                  <a:lnTo>
                    <a:pt x="67157" y="684339"/>
                  </a:lnTo>
                  <a:lnTo>
                    <a:pt x="68770" y="747026"/>
                  </a:lnTo>
                  <a:lnTo>
                    <a:pt x="71005" y="807567"/>
                  </a:lnTo>
                  <a:lnTo>
                    <a:pt x="73723" y="865555"/>
                  </a:lnTo>
                  <a:lnTo>
                    <a:pt x="76758" y="920597"/>
                  </a:lnTo>
                  <a:lnTo>
                    <a:pt x="79984" y="972273"/>
                  </a:lnTo>
                  <a:lnTo>
                    <a:pt x="83235" y="1020203"/>
                  </a:lnTo>
                  <a:lnTo>
                    <a:pt x="88988" y="1098575"/>
                  </a:lnTo>
                  <a:lnTo>
                    <a:pt x="95415" y="1178826"/>
                  </a:lnTo>
                  <a:lnTo>
                    <a:pt x="99237" y="1220889"/>
                  </a:lnTo>
                  <a:close/>
                </a:path>
                <a:path w="387984" h="1276350">
                  <a:moveTo>
                    <a:pt x="121551" y="56515"/>
                  </a:moveTo>
                  <a:lnTo>
                    <a:pt x="120662" y="52984"/>
                  </a:lnTo>
                  <a:lnTo>
                    <a:pt x="119837" y="49491"/>
                  </a:lnTo>
                  <a:lnTo>
                    <a:pt x="117309" y="47371"/>
                  </a:lnTo>
                  <a:lnTo>
                    <a:pt x="115125" y="46342"/>
                  </a:lnTo>
                  <a:lnTo>
                    <a:pt x="110375" y="44221"/>
                  </a:lnTo>
                  <a:lnTo>
                    <a:pt x="107353" y="46532"/>
                  </a:lnTo>
                  <a:lnTo>
                    <a:pt x="107683" y="46774"/>
                  </a:lnTo>
                  <a:lnTo>
                    <a:pt x="107810" y="47269"/>
                  </a:lnTo>
                  <a:lnTo>
                    <a:pt x="110617" y="46202"/>
                  </a:lnTo>
                  <a:lnTo>
                    <a:pt x="115646" y="49403"/>
                  </a:lnTo>
                  <a:lnTo>
                    <a:pt x="117335" y="51244"/>
                  </a:lnTo>
                  <a:lnTo>
                    <a:pt x="117703" y="53568"/>
                  </a:lnTo>
                  <a:lnTo>
                    <a:pt x="118148" y="55841"/>
                  </a:lnTo>
                  <a:lnTo>
                    <a:pt x="116865" y="58458"/>
                  </a:lnTo>
                  <a:lnTo>
                    <a:pt x="112166" y="61633"/>
                  </a:lnTo>
                  <a:lnTo>
                    <a:pt x="109258" y="61849"/>
                  </a:lnTo>
                  <a:lnTo>
                    <a:pt x="107315" y="60604"/>
                  </a:lnTo>
                  <a:lnTo>
                    <a:pt x="105308" y="59397"/>
                  </a:lnTo>
                  <a:lnTo>
                    <a:pt x="104216" y="57150"/>
                  </a:lnTo>
                  <a:lnTo>
                    <a:pt x="103124" y="51282"/>
                  </a:lnTo>
                  <a:lnTo>
                    <a:pt x="105156" y="49085"/>
                  </a:lnTo>
                  <a:lnTo>
                    <a:pt x="104736" y="48780"/>
                  </a:lnTo>
                  <a:lnTo>
                    <a:pt x="104648" y="48374"/>
                  </a:lnTo>
                  <a:lnTo>
                    <a:pt x="101371" y="50330"/>
                  </a:lnTo>
                  <a:lnTo>
                    <a:pt x="101561" y="55524"/>
                  </a:lnTo>
                  <a:lnTo>
                    <a:pt x="101701" y="57924"/>
                  </a:lnTo>
                  <a:lnTo>
                    <a:pt x="102743" y="61074"/>
                  </a:lnTo>
                  <a:lnTo>
                    <a:pt x="105689" y="63119"/>
                  </a:lnTo>
                  <a:lnTo>
                    <a:pt x="108635" y="65265"/>
                  </a:lnTo>
                  <a:lnTo>
                    <a:pt x="113157" y="64973"/>
                  </a:lnTo>
                  <a:lnTo>
                    <a:pt x="116344" y="62763"/>
                  </a:lnTo>
                  <a:lnTo>
                    <a:pt x="119595" y="60617"/>
                  </a:lnTo>
                  <a:lnTo>
                    <a:pt x="121551" y="56515"/>
                  </a:lnTo>
                  <a:close/>
                </a:path>
                <a:path w="387984" h="1276350">
                  <a:moveTo>
                    <a:pt x="212928" y="1083627"/>
                  </a:moveTo>
                  <a:lnTo>
                    <a:pt x="212915" y="1073238"/>
                  </a:lnTo>
                  <a:lnTo>
                    <a:pt x="212166" y="1069022"/>
                  </a:lnTo>
                  <a:lnTo>
                    <a:pt x="211264" y="1069022"/>
                  </a:lnTo>
                  <a:lnTo>
                    <a:pt x="210362" y="1069022"/>
                  </a:lnTo>
                  <a:lnTo>
                    <a:pt x="209638" y="1073238"/>
                  </a:lnTo>
                  <a:lnTo>
                    <a:pt x="209664" y="1083627"/>
                  </a:lnTo>
                  <a:lnTo>
                    <a:pt x="210400" y="1087843"/>
                  </a:lnTo>
                  <a:lnTo>
                    <a:pt x="212204" y="1087843"/>
                  </a:lnTo>
                  <a:lnTo>
                    <a:pt x="212928" y="1083627"/>
                  </a:lnTo>
                  <a:close/>
                </a:path>
                <a:path w="387984" h="1276350">
                  <a:moveTo>
                    <a:pt x="213004" y="1035621"/>
                  </a:moveTo>
                  <a:lnTo>
                    <a:pt x="212293" y="1031405"/>
                  </a:lnTo>
                  <a:lnTo>
                    <a:pt x="211391" y="1031405"/>
                  </a:lnTo>
                  <a:lnTo>
                    <a:pt x="210489" y="1031392"/>
                  </a:lnTo>
                  <a:lnTo>
                    <a:pt x="209740" y="1035608"/>
                  </a:lnTo>
                  <a:lnTo>
                    <a:pt x="209689" y="1045997"/>
                  </a:lnTo>
                  <a:lnTo>
                    <a:pt x="210400" y="1050213"/>
                  </a:lnTo>
                  <a:lnTo>
                    <a:pt x="212204" y="1050226"/>
                  </a:lnTo>
                  <a:lnTo>
                    <a:pt x="212953" y="1046010"/>
                  </a:lnTo>
                  <a:lnTo>
                    <a:pt x="213004" y="1035621"/>
                  </a:lnTo>
                  <a:close/>
                </a:path>
                <a:path w="387984" h="1276350">
                  <a:moveTo>
                    <a:pt x="213156" y="1121244"/>
                  </a:moveTo>
                  <a:lnTo>
                    <a:pt x="213080" y="1110843"/>
                  </a:lnTo>
                  <a:lnTo>
                    <a:pt x="212305" y="1106639"/>
                  </a:lnTo>
                  <a:lnTo>
                    <a:pt x="211404" y="1106639"/>
                  </a:lnTo>
                  <a:lnTo>
                    <a:pt x="210502" y="1106652"/>
                  </a:lnTo>
                  <a:lnTo>
                    <a:pt x="209804" y="1110881"/>
                  </a:lnTo>
                  <a:lnTo>
                    <a:pt x="209892" y="1121257"/>
                  </a:lnTo>
                  <a:lnTo>
                    <a:pt x="210667" y="1125474"/>
                  </a:lnTo>
                  <a:lnTo>
                    <a:pt x="212471" y="1125448"/>
                  </a:lnTo>
                  <a:lnTo>
                    <a:pt x="213156" y="1121244"/>
                  </a:lnTo>
                  <a:close/>
                </a:path>
                <a:path w="387984" h="1276350">
                  <a:moveTo>
                    <a:pt x="213372" y="998004"/>
                  </a:moveTo>
                  <a:lnTo>
                    <a:pt x="212686" y="993800"/>
                  </a:lnTo>
                  <a:lnTo>
                    <a:pt x="211785" y="993787"/>
                  </a:lnTo>
                  <a:lnTo>
                    <a:pt x="210883" y="993775"/>
                  </a:lnTo>
                  <a:lnTo>
                    <a:pt x="210096" y="997978"/>
                  </a:lnTo>
                  <a:lnTo>
                    <a:pt x="209981" y="1008367"/>
                  </a:lnTo>
                  <a:lnTo>
                    <a:pt x="210654" y="1012583"/>
                  </a:lnTo>
                  <a:lnTo>
                    <a:pt x="212458" y="1012609"/>
                  </a:lnTo>
                  <a:lnTo>
                    <a:pt x="213245" y="1008405"/>
                  </a:lnTo>
                  <a:lnTo>
                    <a:pt x="213372" y="998004"/>
                  </a:lnTo>
                  <a:close/>
                </a:path>
                <a:path w="387984" h="1276350">
                  <a:moveTo>
                    <a:pt x="213664" y="1158849"/>
                  </a:moveTo>
                  <a:lnTo>
                    <a:pt x="213499" y="1148448"/>
                  </a:lnTo>
                  <a:lnTo>
                    <a:pt x="212699" y="1144257"/>
                  </a:lnTo>
                  <a:lnTo>
                    <a:pt x="211797" y="1144270"/>
                  </a:lnTo>
                  <a:lnTo>
                    <a:pt x="210896" y="1144282"/>
                  </a:lnTo>
                  <a:lnTo>
                    <a:pt x="210235" y="1148511"/>
                  </a:lnTo>
                  <a:lnTo>
                    <a:pt x="210400" y="1158887"/>
                  </a:lnTo>
                  <a:lnTo>
                    <a:pt x="211188" y="1163091"/>
                  </a:lnTo>
                  <a:lnTo>
                    <a:pt x="212991" y="1163066"/>
                  </a:lnTo>
                  <a:lnTo>
                    <a:pt x="213664" y="1158849"/>
                  </a:lnTo>
                  <a:close/>
                </a:path>
                <a:path w="387984" h="1276350">
                  <a:moveTo>
                    <a:pt x="213995" y="960412"/>
                  </a:moveTo>
                  <a:lnTo>
                    <a:pt x="213347" y="956183"/>
                  </a:lnTo>
                  <a:lnTo>
                    <a:pt x="212445" y="956170"/>
                  </a:lnTo>
                  <a:lnTo>
                    <a:pt x="211543" y="956144"/>
                  </a:lnTo>
                  <a:lnTo>
                    <a:pt x="210731" y="960348"/>
                  </a:lnTo>
                  <a:lnTo>
                    <a:pt x="210527" y="970737"/>
                  </a:lnTo>
                  <a:lnTo>
                    <a:pt x="211175" y="974953"/>
                  </a:lnTo>
                  <a:lnTo>
                    <a:pt x="212991" y="974991"/>
                  </a:lnTo>
                  <a:lnTo>
                    <a:pt x="213791" y="970800"/>
                  </a:lnTo>
                  <a:lnTo>
                    <a:pt x="213995" y="960412"/>
                  </a:lnTo>
                  <a:close/>
                </a:path>
                <a:path w="387984" h="1276350">
                  <a:moveTo>
                    <a:pt x="214414" y="1196454"/>
                  </a:moveTo>
                  <a:lnTo>
                    <a:pt x="214185" y="1186053"/>
                  </a:lnTo>
                  <a:lnTo>
                    <a:pt x="213360" y="1181862"/>
                  </a:lnTo>
                  <a:lnTo>
                    <a:pt x="212458" y="1181887"/>
                  </a:lnTo>
                  <a:lnTo>
                    <a:pt x="211556" y="1181900"/>
                  </a:lnTo>
                  <a:lnTo>
                    <a:pt x="210921" y="1186129"/>
                  </a:lnTo>
                  <a:lnTo>
                    <a:pt x="211162" y="1196517"/>
                  </a:lnTo>
                  <a:lnTo>
                    <a:pt x="211988" y="1200708"/>
                  </a:lnTo>
                  <a:lnTo>
                    <a:pt x="213791" y="1200670"/>
                  </a:lnTo>
                  <a:lnTo>
                    <a:pt x="214414" y="1196454"/>
                  </a:lnTo>
                  <a:close/>
                </a:path>
                <a:path w="387984" h="1276350">
                  <a:moveTo>
                    <a:pt x="214884" y="922807"/>
                  </a:moveTo>
                  <a:lnTo>
                    <a:pt x="214261" y="918578"/>
                  </a:lnTo>
                  <a:lnTo>
                    <a:pt x="213360" y="918552"/>
                  </a:lnTo>
                  <a:lnTo>
                    <a:pt x="212458" y="918527"/>
                  </a:lnTo>
                  <a:lnTo>
                    <a:pt x="211620" y="922718"/>
                  </a:lnTo>
                  <a:lnTo>
                    <a:pt x="211353" y="933107"/>
                  </a:lnTo>
                  <a:lnTo>
                    <a:pt x="211975" y="937336"/>
                  </a:lnTo>
                  <a:lnTo>
                    <a:pt x="213766" y="937387"/>
                  </a:lnTo>
                  <a:lnTo>
                    <a:pt x="214604" y="933183"/>
                  </a:lnTo>
                  <a:lnTo>
                    <a:pt x="214884" y="922807"/>
                  </a:lnTo>
                  <a:close/>
                </a:path>
                <a:path w="387984" h="1276350">
                  <a:moveTo>
                    <a:pt x="215442" y="1234046"/>
                  </a:moveTo>
                  <a:lnTo>
                    <a:pt x="215138" y="1223645"/>
                  </a:lnTo>
                  <a:lnTo>
                    <a:pt x="214274" y="1219466"/>
                  </a:lnTo>
                  <a:lnTo>
                    <a:pt x="213372" y="1219492"/>
                  </a:lnTo>
                  <a:lnTo>
                    <a:pt x="212483" y="1219530"/>
                  </a:lnTo>
                  <a:lnTo>
                    <a:pt x="211874" y="1223759"/>
                  </a:lnTo>
                  <a:lnTo>
                    <a:pt x="212178" y="1234135"/>
                  </a:lnTo>
                  <a:lnTo>
                    <a:pt x="213042" y="1238326"/>
                  </a:lnTo>
                  <a:lnTo>
                    <a:pt x="214845" y="1238262"/>
                  </a:lnTo>
                  <a:lnTo>
                    <a:pt x="215442" y="1234046"/>
                  </a:lnTo>
                  <a:close/>
                </a:path>
                <a:path w="387984" h="1276350">
                  <a:moveTo>
                    <a:pt x="216039" y="885215"/>
                  </a:moveTo>
                  <a:lnTo>
                    <a:pt x="215442" y="880986"/>
                  </a:lnTo>
                  <a:lnTo>
                    <a:pt x="214541" y="880948"/>
                  </a:lnTo>
                  <a:lnTo>
                    <a:pt x="213639" y="880922"/>
                  </a:lnTo>
                  <a:lnTo>
                    <a:pt x="212775" y="885101"/>
                  </a:lnTo>
                  <a:lnTo>
                    <a:pt x="212432" y="895489"/>
                  </a:lnTo>
                  <a:lnTo>
                    <a:pt x="213017" y="899718"/>
                  </a:lnTo>
                  <a:lnTo>
                    <a:pt x="214820" y="899782"/>
                  </a:lnTo>
                  <a:lnTo>
                    <a:pt x="215684" y="895591"/>
                  </a:lnTo>
                  <a:lnTo>
                    <a:pt x="216039" y="885215"/>
                  </a:lnTo>
                  <a:close/>
                </a:path>
                <a:path w="387984" h="1276350">
                  <a:moveTo>
                    <a:pt x="216738" y="1271638"/>
                  </a:moveTo>
                  <a:lnTo>
                    <a:pt x="216357" y="1261249"/>
                  </a:lnTo>
                  <a:lnTo>
                    <a:pt x="215468" y="1257058"/>
                  </a:lnTo>
                  <a:lnTo>
                    <a:pt x="214566" y="1257096"/>
                  </a:lnTo>
                  <a:lnTo>
                    <a:pt x="213664" y="1257134"/>
                  </a:lnTo>
                  <a:lnTo>
                    <a:pt x="213093" y="1261364"/>
                  </a:lnTo>
                  <a:lnTo>
                    <a:pt x="213474" y="1271739"/>
                  </a:lnTo>
                  <a:lnTo>
                    <a:pt x="214350" y="1275930"/>
                  </a:lnTo>
                  <a:lnTo>
                    <a:pt x="216154" y="1275867"/>
                  </a:lnTo>
                  <a:lnTo>
                    <a:pt x="216738" y="1271638"/>
                  </a:lnTo>
                  <a:close/>
                </a:path>
                <a:path w="387984" h="1276350">
                  <a:moveTo>
                    <a:pt x="217449" y="847623"/>
                  </a:moveTo>
                  <a:lnTo>
                    <a:pt x="216890" y="843394"/>
                  </a:lnTo>
                  <a:lnTo>
                    <a:pt x="215988" y="843356"/>
                  </a:lnTo>
                  <a:lnTo>
                    <a:pt x="215087" y="843318"/>
                  </a:lnTo>
                  <a:lnTo>
                    <a:pt x="214185" y="847509"/>
                  </a:lnTo>
                  <a:lnTo>
                    <a:pt x="213766" y="857885"/>
                  </a:lnTo>
                  <a:lnTo>
                    <a:pt x="214325" y="862114"/>
                  </a:lnTo>
                  <a:lnTo>
                    <a:pt x="216128" y="862190"/>
                  </a:lnTo>
                  <a:lnTo>
                    <a:pt x="217030" y="858012"/>
                  </a:lnTo>
                  <a:lnTo>
                    <a:pt x="217449" y="847623"/>
                  </a:lnTo>
                  <a:close/>
                </a:path>
                <a:path w="387984" h="1276350">
                  <a:moveTo>
                    <a:pt x="219125" y="810056"/>
                  </a:moveTo>
                  <a:lnTo>
                    <a:pt x="218592" y="805815"/>
                  </a:lnTo>
                  <a:lnTo>
                    <a:pt x="217690" y="805776"/>
                  </a:lnTo>
                  <a:lnTo>
                    <a:pt x="216789" y="805726"/>
                  </a:lnTo>
                  <a:lnTo>
                    <a:pt x="215861" y="809904"/>
                  </a:lnTo>
                  <a:lnTo>
                    <a:pt x="215379" y="820280"/>
                  </a:lnTo>
                  <a:lnTo>
                    <a:pt x="215912" y="824509"/>
                  </a:lnTo>
                  <a:lnTo>
                    <a:pt x="217703" y="824611"/>
                  </a:lnTo>
                  <a:lnTo>
                    <a:pt x="218630" y="820432"/>
                  </a:lnTo>
                  <a:lnTo>
                    <a:pt x="219125" y="810056"/>
                  </a:lnTo>
                  <a:close/>
                </a:path>
                <a:path w="387984" h="1276350">
                  <a:moveTo>
                    <a:pt x="221056" y="772490"/>
                  </a:moveTo>
                  <a:lnTo>
                    <a:pt x="220560" y="768261"/>
                  </a:lnTo>
                  <a:lnTo>
                    <a:pt x="219659" y="768197"/>
                  </a:lnTo>
                  <a:lnTo>
                    <a:pt x="218757" y="768146"/>
                  </a:lnTo>
                  <a:lnTo>
                    <a:pt x="217805" y="772312"/>
                  </a:lnTo>
                  <a:lnTo>
                    <a:pt x="217233" y="782688"/>
                  </a:lnTo>
                  <a:lnTo>
                    <a:pt x="217741" y="786930"/>
                  </a:lnTo>
                  <a:lnTo>
                    <a:pt x="219544" y="787044"/>
                  </a:lnTo>
                  <a:lnTo>
                    <a:pt x="220497" y="782866"/>
                  </a:lnTo>
                  <a:lnTo>
                    <a:pt x="221056" y="772490"/>
                  </a:lnTo>
                  <a:close/>
                </a:path>
                <a:path w="387984" h="1276350">
                  <a:moveTo>
                    <a:pt x="223253" y="734949"/>
                  </a:moveTo>
                  <a:lnTo>
                    <a:pt x="222783" y="730694"/>
                  </a:lnTo>
                  <a:lnTo>
                    <a:pt x="221881" y="730643"/>
                  </a:lnTo>
                  <a:lnTo>
                    <a:pt x="220980" y="730592"/>
                  </a:lnTo>
                  <a:lnTo>
                    <a:pt x="220002" y="734745"/>
                  </a:lnTo>
                  <a:lnTo>
                    <a:pt x="219367" y="745109"/>
                  </a:lnTo>
                  <a:lnTo>
                    <a:pt x="219837" y="749363"/>
                  </a:lnTo>
                  <a:lnTo>
                    <a:pt x="221640" y="749477"/>
                  </a:lnTo>
                  <a:lnTo>
                    <a:pt x="222618" y="745312"/>
                  </a:lnTo>
                  <a:lnTo>
                    <a:pt x="223253" y="734949"/>
                  </a:lnTo>
                  <a:close/>
                </a:path>
                <a:path w="387984" h="1276350">
                  <a:moveTo>
                    <a:pt x="225717" y="697420"/>
                  </a:moveTo>
                  <a:lnTo>
                    <a:pt x="225272" y="693166"/>
                  </a:lnTo>
                  <a:lnTo>
                    <a:pt x="224370" y="693102"/>
                  </a:lnTo>
                  <a:lnTo>
                    <a:pt x="223481" y="693039"/>
                  </a:lnTo>
                  <a:lnTo>
                    <a:pt x="222465" y="697204"/>
                  </a:lnTo>
                  <a:lnTo>
                    <a:pt x="221754" y="707567"/>
                  </a:lnTo>
                  <a:lnTo>
                    <a:pt x="222199" y="711809"/>
                  </a:lnTo>
                  <a:lnTo>
                    <a:pt x="224002" y="711936"/>
                  </a:lnTo>
                  <a:lnTo>
                    <a:pt x="225018" y="707771"/>
                  </a:lnTo>
                  <a:lnTo>
                    <a:pt x="225717" y="697420"/>
                  </a:lnTo>
                  <a:close/>
                </a:path>
                <a:path w="387984" h="1276350">
                  <a:moveTo>
                    <a:pt x="228434" y="659904"/>
                  </a:moveTo>
                  <a:lnTo>
                    <a:pt x="228028" y="655650"/>
                  </a:lnTo>
                  <a:lnTo>
                    <a:pt x="227126" y="655586"/>
                  </a:lnTo>
                  <a:lnTo>
                    <a:pt x="226237" y="655510"/>
                  </a:lnTo>
                  <a:lnTo>
                    <a:pt x="225183" y="659663"/>
                  </a:lnTo>
                  <a:lnTo>
                    <a:pt x="224409" y="670013"/>
                  </a:lnTo>
                  <a:lnTo>
                    <a:pt x="224828" y="674268"/>
                  </a:lnTo>
                  <a:lnTo>
                    <a:pt x="226618" y="674420"/>
                  </a:lnTo>
                  <a:lnTo>
                    <a:pt x="227660" y="670255"/>
                  </a:lnTo>
                  <a:lnTo>
                    <a:pt x="228434" y="659904"/>
                  </a:lnTo>
                  <a:close/>
                </a:path>
                <a:path w="387984" h="1276350">
                  <a:moveTo>
                    <a:pt x="231432" y="622414"/>
                  </a:moveTo>
                  <a:lnTo>
                    <a:pt x="231038" y="618159"/>
                  </a:lnTo>
                  <a:lnTo>
                    <a:pt x="230136" y="618083"/>
                  </a:lnTo>
                  <a:lnTo>
                    <a:pt x="229247" y="618007"/>
                  </a:lnTo>
                  <a:lnTo>
                    <a:pt x="228168" y="622147"/>
                  </a:lnTo>
                  <a:lnTo>
                    <a:pt x="227317" y="632498"/>
                  </a:lnTo>
                  <a:lnTo>
                    <a:pt x="227698" y="636752"/>
                  </a:lnTo>
                  <a:lnTo>
                    <a:pt x="229501" y="636905"/>
                  </a:lnTo>
                  <a:lnTo>
                    <a:pt x="230581" y="632764"/>
                  </a:lnTo>
                  <a:lnTo>
                    <a:pt x="231432" y="622414"/>
                  </a:lnTo>
                  <a:close/>
                </a:path>
                <a:path w="387984" h="1276350">
                  <a:moveTo>
                    <a:pt x="234670" y="584936"/>
                  </a:moveTo>
                  <a:lnTo>
                    <a:pt x="234315" y="580682"/>
                  </a:lnTo>
                  <a:lnTo>
                    <a:pt x="233426" y="580605"/>
                  </a:lnTo>
                  <a:lnTo>
                    <a:pt x="232524" y="580517"/>
                  </a:lnTo>
                  <a:lnTo>
                    <a:pt x="231419" y="584657"/>
                  </a:lnTo>
                  <a:lnTo>
                    <a:pt x="230492" y="595007"/>
                  </a:lnTo>
                  <a:lnTo>
                    <a:pt x="230847" y="599249"/>
                  </a:lnTo>
                  <a:lnTo>
                    <a:pt x="232651" y="599427"/>
                  </a:lnTo>
                  <a:lnTo>
                    <a:pt x="233743" y="595287"/>
                  </a:lnTo>
                  <a:lnTo>
                    <a:pt x="234670" y="584936"/>
                  </a:lnTo>
                  <a:close/>
                </a:path>
                <a:path w="387984" h="1276350">
                  <a:moveTo>
                    <a:pt x="238188" y="547497"/>
                  </a:moveTo>
                  <a:lnTo>
                    <a:pt x="237845" y="543229"/>
                  </a:lnTo>
                  <a:lnTo>
                    <a:pt x="236956" y="543153"/>
                  </a:lnTo>
                  <a:lnTo>
                    <a:pt x="236054" y="543052"/>
                  </a:lnTo>
                  <a:lnTo>
                    <a:pt x="234924" y="547179"/>
                  </a:lnTo>
                  <a:lnTo>
                    <a:pt x="233934" y="557530"/>
                  </a:lnTo>
                  <a:lnTo>
                    <a:pt x="234251" y="561784"/>
                  </a:lnTo>
                  <a:lnTo>
                    <a:pt x="236054" y="561962"/>
                  </a:lnTo>
                  <a:lnTo>
                    <a:pt x="237172" y="557834"/>
                  </a:lnTo>
                  <a:lnTo>
                    <a:pt x="238188" y="547497"/>
                  </a:lnTo>
                  <a:close/>
                </a:path>
                <a:path w="387984" h="1276350">
                  <a:moveTo>
                    <a:pt x="241947" y="510070"/>
                  </a:moveTo>
                  <a:lnTo>
                    <a:pt x="241642" y="505815"/>
                  </a:lnTo>
                  <a:lnTo>
                    <a:pt x="240753" y="505714"/>
                  </a:lnTo>
                  <a:lnTo>
                    <a:pt x="239852" y="505625"/>
                  </a:lnTo>
                  <a:lnTo>
                    <a:pt x="238709" y="509739"/>
                  </a:lnTo>
                  <a:lnTo>
                    <a:pt x="237642" y="520065"/>
                  </a:lnTo>
                  <a:lnTo>
                    <a:pt x="237934" y="524332"/>
                  </a:lnTo>
                  <a:lnTo>
                    <a:pt x="239725" y="524522"/>
                  </a:lnTo>
                  <a:lnTo>
                    <a:pt x="240880" y="520407"/>
                  </a:lnTo>
                  <a:lnTo>
                    <a:pt x="241947" y="510070"/>
                  </a:lnTo>
                  <a:close/>
                </a:path>
                <a:path w="387984" h="1276350">
                  <a:moveTo>
                    <a:pt x="245973" y="472681"/>
                  </a:moveTo>
                  <a:lnTo>
                    <a:pt x="245706" y="468414"/>
                  </a:lnTo>
                  <a:lnTo>
                    <a:pt x="244817" y="468312"/>
                  </a:lnTo>
                  <a:lnTo>
                    <a:pt x="243928" y="468210"/>
                  </a:lnTo>
                  <a:lnTo>
                    <a:pt x="242735" y="472325"/>
                  </a:lnTo>
                  <a:lnTo>
                    <a:pt x="241592" y="482650"/>
                  </a:lnTo>
                  <a:lnTo>
                    <a:pt x="241858" y="486905"/>
                  </a:lnTo>
                  <a:lnTo>
                    <a:pt x="243649" y="487121"/>
                  </a:lnTo>
                  <a:lnTo>
                    <a:pt x="244843" y="483006"/>
                  </a:lnTo>
                  <a:lnTo>
                    <a:pt x="245973" y="472681"/>
                  </a:lnTo>
                  <a:close/>
                </a:path>
                <a:path w="387984" h="1276350">
                  <a:moveTo>
                    <a:pt x="250266" y="435317"/>
                  </a:moveTo>
                  <a:lnTo>
                    <a:pt x="250024" y="431050"/>
                  </a:lnTo>
                  <a:lnTo>
                    <a:pt x="249135" y="430949"/>
                  </a:lnTo>
                  <a:lnTo>
                    <a:pt x="248246" y="430834"/>
                  </a:lnTo>
                  <a:lnTo>
                    <a:pt x="247027" y="434936"/>
                  </a:lnTo>
                  <a:lnTo>
                    <a:pt x="245821" y="445249"/>
                  </a:lnTo>
                  <a:lnTo>
                    <a:pt x="246049" y="449516"/>
                  </a:lnTo>
                  <a:lnTo>
                    <a:pt x="247840" y="449732"/>
                  </a:lnTo>
                  <a:lnTo>
                    <a:pt x="249047" y="445630"/>
                  </a:lnTo>
                  <a:lnTo>
                    <a:pt x="250266" y="435317"/>
                  </a:lnTo>
                  <a:close/>
                </a:path>
                <a:path w="387984" h="1276350">
                  <a:moveTo>
                    <a:pt x="254812" y="397979"/>
                  </a:moveTo>
                  <a:lnTo>
                    <a:pt x="254622" y="393712"/>
                  </a:lnTo>
                  <a:lnTo>
                    <a:pt x="253720" y="393598"/>
                  </a:lnTo>
                  <a:lnTo>
                    <a:pt x="252831" y="393484"/>
                  </a:lnTo>
                  <a:lnTo>
                    <a:pt x="251587" y="397586"/>
                  </a:lnTo>
                  <a:lnTo>
                    <a:pt x="250291" y="407885"/>
                  </a:lnTo>
                  <a:lnTo>
                    <a:pt x="250507" y="412140"/>
                  </a:lnTo>
                  <a:lnTo>
                    <a:pt x="252298" y="412381"/>
                  </a:lnTo>
                  <a:lnTo>
                    <a:pt x="253542" y="408279"/>
                  </a:lnTo>
                  <a:lnTo>
                    <a:pt x="254812" y="397979"/>
                  </a:lnTo>
                  <a:close/>
                </a:path>
                <a:path w="387984" h="1276350">
                  <a:moveTo>
                    <a:pt x="259638" y="360680"/>
                  </a:moveTo>
                  <a:lnTo>
                    <a:pt x="259461" y="356400"/>
                  </a:lnTo>
                  <a:lnTo>
                    <a:pt x="258559" y="356285"/>
                  </a:lnTo>
                  <a:lnTo>
                    <a:pt x="257670" y="356158"/>
                  </a:lnTo>
                  <a:lnTo>
                    <a:pt x="256400" y="360248"/>
                  </a:lnTo>
                  <a:lnTo>
                    <a:pt x="255041" y="370547"/>
                  </a:lnTo>
                  <a:lnTo>
                    <a:pt x="255219" y="374827"/>
                  </a:lnTo>
                  <a:lnTo>
                    <a:pt x="257009" y="375056"/>
                  </a:lnTo>
                  <a:lnTo>
                    <a:pt x="258279" y="370967"/>
                  </a:lnTo>
                  <a:lnTo>
                    <a:pt x="259638" y="360680"/>
                  </a:lnTo>
                  <a:close/>
                </a:path>
                <a:path w="387984" h="1276350">
                  <a:moveTo>
                    <a:pt x="264706" y="323418"/>
                  </a:moveTo>
                  <a:lnTo>
                    <a:pt x="264553" y="319138"/>
                  </a:lnTo>
                  <a:lnTo>
                    <a:pt x="263664" y="319024"/>
                  </a:lnTo>
                  <a:lnTo>
                    <a:pt x="262775" y="318897"/>
                  </a:lnTo>
                  <a:lnTo>
                    <a:pt x="261480" y="322961"/>
                  </a:lnTo>
                  <a:lnTo>
                    <a:pt x="260045" y="333248"/>
                  </a:lnTo>
                  <a:lnTo>
                    <a:pt x="260184" y="337527"/>
                  </a:lnTo>
                  <a:lnTo>
                    <a:pt x="261975" y="337769"/>
                  </a:lnTo>
                  <a:lnTo>
                    <a:pt x="263283" y="333692"/>
                  </a:lnTo>
                  <a:lnTo>
                    <a:pt x="264706" y="323418"/>
                  </a:lnTo>
                  <a:close/>
                </a:path>
                <a:path w="387984" h="1276350">
                  <a:moveTo>
                    <a:pt x="270014" y="132676"/>
                  </a:moveTo>
                  <a:lnTo>
                    <a:pt x="269875" y="132600"/>
                  </a:lnTo>
                  <a:lnTo>
                    <a:pt x="269367" y="132130"/>
                  </a:lnTo>
                  <a:lnTo>
                    <a:pt x="265620" y="139280"/>
                  </a:lnTo>
                  <a:lnTo>
                    <a:pt x="249682" y="147650"/>
                  </a:lnTo>
                  <a:lnTo>
                    <a:pt x="242773" y="149872"/>
                  </a:lnTo>
                  <a:lnTo>
                    <a:pt x="227114" y="150279"/>
                  </a:lnTo>
                  <a:lnTo>
                    <a:pt x="218490" y="148221"/>
                  </a:lnTo>
                  <a:lnTo>
                    <a:pt x="184315" y="118605"/>
                  </a:lnTo>
                  <a:lnTo>
                    <a:pt x="173355" y="91325"/>
                  </a:lnTo>
                  <a:lnTo>
                    <a:pt x="172593" y="91516"/>
                  </a:lnTo>
                  <a:lnTo>
                    <a:pt x="188429" y="129717"/>
                  </a:lnTo>
                  <a:lnTo>
                    <a:pt x="222034" y="151815"/>
                  </a:lnTo>
                  <a:lnTo>
                    <a:pt x="235026" y="153073"/>
                  </a:lnTo>
                  <a:lnTo>
                    <a:pt x="243408" y="152704"/>
                  </a:lnTo>
                  <a:lnTo>
                    <a:pt x="250659" y="150088"/>
                  </a:lnTo>
                  <a:lnTo>
                    <a:pt x="261493" y="143725"/>
                  </a:lnTo>
                  <a:lnTo>
                    <a:pt x="265112" y="140068"/>
                  </a:lnTo>
                  <a:lnTo>
                    <a:pt x="269290" y="134493"/>
                  </a:lnTo>
                  <a:lnTo>
                    <a:pt x="270014" y="132676"/>
                  </a:lnTo>
                  <a:close/>
                </a:path>
                <a:path w="387984" h="1276350">
                  <a:moveTo>
                    <a:pt x="270040" y="286181"/>
                  </a:moveTo>
                  <a:lnTo>
                    <a:pt x="269925" y="281914"/>
                  </a:lnTo>
                  <a:lnTo>
                    <a:pt x="269036" y="281774"/>
                  </a:lnTo>
                  <a:lnTo>
                    <a:pt x="268147" y="281635"/>
                  </a:lnTo>
                  <a:lnTo>
                    <a:pt x="266814" y="285711"/>
                  </a:lnTo>
                  <a:lnTo>
                    <a:pt x="265303" y="295986"/>
                  </a:lnTo>
                  <a:lnTo>
                    <a:pt x="265417" y="300266"/>
                  </a:lnTo>
                  <a:lnTo>
                    <a:pt x="267208" y="300520"/>
                  </a:lnTo>
                  <a:lnTo>
                    <a:pt x="268541" y="296456"/>
                  </a:lnTo>
                  <a:lnTo>
                    <a:pt x="270040" y="286181"/>
                  </a:lnTo>
                  <a:close/>
                </a:path>
                <a:path w="387984" h="1276350">
                  <a:moveTo>
                    <a:pt x="275628" y="248983"/>
                  </a:moveTo>
                  <a:lnTo>
                    <a:pt x="275551" y="244729"/>
                  </a:lnTo>
                  <a:lnTo>
                    <a:pt x="274662" y="244576"/>
                  </a:lnTo>
                  <a:lnTo>
                    <a:pt x="273773" y="244436"/>
                  </a:lnTo>
                  <a:lnTo>
                    <a:pt x="272402" y="248488"/>
                  </a:lnTo>
                  <a:lnTo>
                    <a:pt x="270840" y="258762"/>
                  </a:lnTo>
                  <a:lnTo>
                    <a:pt x="270916" y="263042"/>
                  </a:lnTo>
                  <a:lnTo>
                    <a:pt x="272707" y="263309"/>
                  </a:lnTo>
                  <a:lnTo>
                    <a:pt x="274066" y="259257"/>
                  </a:lnTo>
                  <a:lnTo>
                    <a:pt x="275628" y="248983"/>
                  </a:lnTo>
                  <a:close/>
                </a:path>
                <a:path w="387984" h="1276350">
                  <a:moveTo>
                    <a:pt x="275920" y="817321"/>
                  </a:moveTo>
                  <a:lnTo>
                    <a:pt x="255536" y="774001"/>
                  </a:lnTo>
                  <a:lnTo>
                    <a:pt x="242887" y="757123"/>
                  </a:lnTo>
                  <a:lnTo>
                    <a:pt x="243878" y="759714"/>
                  </a:lnTo>
                  <a:lnTo>
                    <a:pt x="252958" y="775550"/>
                  </a:lnTo>
                  <a:lnTo>
                    <a:pt x="259499" y="787171"/>
                  </a:lnTo>
                  <a:lnTo>
                    <a:pt x="265785" y="798918"/>
                  </a:lnTo>
                  <a:lnTo>
                    <a:pt x="274269" y="815098"/>
                  </a:lnTo>
                  <a:lnTo>
                    <a:pt x="275920" y="817321"/>
                  </a:lnTo>
                  <a:close/>
                </a:path>
                <a:path w="387984" h="1276350">
                  <a:moveTo>
                    <a:pt x="280225" y="1714"/>
                  </a:moveTo>
                  <a:lnTo>
                    <a:pt x="279692" y="304"/>
                  </a:lnTo>
                  <a:lnTo>
                    <a:pt x="278803" y="0"/>
                  </a:lnTo>
                  <a:lnTo>
                    <a:pt x="277952" y="304"/>
                  </a:lnTo>
                  <a:lnTo>
                    <a:pt x="277114" y="635"/>
                  </a:lnTo>
                  <a:lnTo>
                    <a:pt x="276644" y="1447"/>
                  </a:lnTo>
                  <a:lnTo>
                    <a:pt x="276898" y="2159"/>
                  </a:lnTo>
                  <a:lnTo>
                    <a:pt x="277164" y="2844"/>
                  </a:lnTo>
                  <a:lnTo>
                    <a:pt x="278066" y="3149"/>
                  </a:lnTo>
                  <a:lnTo>
                    <a:pt x="279742" y="2527"/>
                  </a:lnTo>
                  <a:lnTo>
                    <a:pt x="280225" y="1714"/>
                  </a:lnTo>
                  <a:close/>
                </a:path>
                <a:path w="387984" h="1276350">
                  <a:moveTo>
                    <a:pt x="281470" y="211823"/>
                  </a:moveTo>
                  <a:lnTo>
                    <a:pt x="281432" y="207556"/>
                  </a:lnTo>
                  <a:lnTo>
                    <a:pt x="280543" y="207403"/>
                  </a:lnTo>
                  <a:lnTo>
                    <a:pt x="279654" y="207264"/>
                  </a:lnTo>
                  <a:lnTo>
                    <a:pt x="278257" y="211315"/>
                  </a:lnTo>
                  <a:lnTo>
                    <a:pt x="276618" y="221589"/>
                  </a:lnTo>
                  <a:lnTo>
                    <a:pt x="276682" y="225856"/>
                  </a:lnTo>
                  <a:lnTo>
                    <a:pt x="278460" y="226123"/>
                  </a:lnTo>
                  <a:lnTo>
                    <a:pt x="279844" y="222084"/>
                  </a:lnTo>
                  <a:lnTo>
                    <a:pt x="281470" y="211823"/>
                  </a:lnTo>
                  <a:close/>
                </a:path>
                <a:path w="387984" h="1276350">
                  <a:moveTo>
                    <a:pt x="287286" y="174637"/>
                  </a:moveTo>
                  <a:lnTo>
                    <a:pt x="287185" y="170357"/>
                  </a:lnTo>
                  <a:lnTo>
                    <a:pt x="286296" y="170230"/>
                  </a:lnTo>
                  <a:lnTo>
                    <a:pt x="285407" y="170103"/>
                  </a:lnTo>
                  <a:lnTo>
                    <a:pt x="284048" y="174167"/>
                  </a:lnTo>
                  <a:lnTo>
                    <a:pt x="282511" y="184416"/>
                  </a:lnTo>
                  <a:lnTo>
                    <a:pt x="282600" y="188696"/>
                  </a:lnTo>
                  <a:lnTo>
                    <a:pt x="284391" y="188976"/>
                  </a:lnTo>
                  <a:lnTo>
                    <a:pt x="285737" y="184912"/>
                  </a:lnTo>
                  <a:lnTo>
                    <a:pt x="287286" y="174637"/>
                  </a:lnTo>
                  <a:close/>
                </a:path>
                <a:path w="387984" h="1276350">
                  <a:moveTo>
                    <a:pt x="289560" y="38976"/>
                  </a:moveTo>
                  <a:lnTo>
                    <a:pt x="289356" y="34696"/>
                  </a:lnTo>
                  <a:lnTo>
                    <a:pt x="287070" y="24472"/>
                  </a:lnTo>
                  <a:lnTo>
                    <a:pt x="285445" y="20535"/>
                  </a:lnTo>
                  <a:lnTo>
                    <a:pt x="284568" y="20764"/>
                  </a:lnTo>
                  <a:lnTo>
                    <a:pt x="283705" y="21005"/>
                  </a:lnTo>
                  <a:lnTo>
                    <a:pt x="283908" y="25273"/>
                  </a:lnTo>
                  <a:lnTo>
                    <a:pt x="286156" y="35331"/>
                  </a:lnTo>
                  <a:lnTo>
                    <a:pt x="287782" y="39281"/>
                  </a:lnTo>
                  <a:lnTo>
                    <a:pt x="289560" y="38976"/>
                  </a:lnTo>
                  <a:close/>
                </a:path>
                <a:path w="387984" h="1276350">
                  <a:moveTo>
                    <a:pt x="291985" y="137223"/>
                  </a:moveTo>
                  <a:lnTo>
                    <a:pt x="291706" y="132969"/>
                  </a:lnTo>
                  <a:lnTo>
                    <a:pt x="290817" y="132880"/>
                  </a:lnTo>
                  <a:lnTo>
                    <a:pt x="289915" y="132803"/>
                  </a:lnTo>
                  <a:lnTo>
                    <a:pt x="288734" y="136918"/>
                  </a:lnTo>
                  <a:lnTo>
                    <a:pt x="287616" y="147205"/>
                  </a:lnTo>
                  <a:lnTo>
                    <a:pt x="287883" y="151472"/>
                  </a:lnTo>
                  <a:lnTo>
                    <a:pt x="289674" y="151701"/>
                  </a:lnTo>
                  <a:lnTo>
                    <a:pt x="290855" y="147586"/>
                  </a:lnTo>
                  <a:lnTo>
                    <a:pt x="291985" y="137223"/>
                  </a:lnTo>
                  <a:close/>
                </a:path>
                <a:path w="387984" h="1276350">
                  <a:moveTo>
                    <a:pt x="294017" y="72237"/>
                  </a:moveTo>
                  <a:lnTo>
                    <a:pt x="293255" y="61798"/>
                  </a:lnTo>
                  <a:lnTo>
                    <a:pt x="292227" y="57645"/>
                  </a:lnTo>
                  <a:lnTo>
                    <a:pt x="291325" y="57746"/>
                  </a:lnTo>
                  <a:lnTo>
                    <a:pt x="290436" y="57848"/>
                  </a:lnTo>
                  <a:lnTo>
                    <a:pt x="290004" y="62103"/>
                  </a:lnTo>
                  <a:lnTo>
                    <a:pt x="290753" y="72390"/>
                  </a:lnTo>
                  <a:lnTo>
                    <a:pt x="291782" y="76555"/>
                  </a:lnTo>
                  <a:lnTo>
                    <a:pt x="293598" y="76492"/>
                  </a:lnTo>
                  <a:lnTo>
                    <a:pt x="294017" y="72237"/>
                  </a:lnTo>
                  <a:close/>
                </a:path>
                <a:path w="387984" h="1276350">
                  <a:moveTo>
                    <a:pt x="294424" y="99568"/>
                  </a:moveTo>
                  <a:lnTo>
                    <a:pt x="293839" y="95338"/>
                  </a:lnTo>
                  <a:lnTo>
                    <a:pt x="292938" y="95326"/>
                  </a:lnTo>
                  <a:lnTo>
                    <a:pt x="292036" y="95326"/>
                  </a:lnTo>
                  <a:lnTo>
                    <a:pt x="291160" y="99504"/>
                  </a:lnTo>
                  <a:lnTo>
                    <a:pt x="290779" y="109842"/>
                  </a:lnTo>
                  <a:lnTo>
                    <a:pt x="291363" y="114084"/>
                  </a:lnTo>
                  <a:lnTo>
                    <a:pt x="293166" y="114185"/>
                  </a:lnTo>
                  <a:lnTo>
                    <a:pt x="294043" y="109994"/>
                  </a:lnTo>
                  <a:lnTo>
                    <a:pt x="294424" y="99568"/>
                  </a:lnTo>
                  <a:close/>
                </a:path>
                <a:path w="387984" h="1276350">
                  <a:moveTo>
                    <a:pt x="375754" y="156070"/>
                  </a:moveTo>
                  <a:lnTo>
                    <a:pt x="373507" y="155435"/>
                  </a:lnTo>
                  <a:lnTo>
                    <a:pt x="367385" y="154927"/>
                  </a:lnTo>
                  <a:lnTo>
                    <a:pt x="358317" y="154571"/>
                  </a:lnTo>
                  <a:lnTo>
                    <a:pt x="347205" y="154444"/>
                  </a:lnTo>
                  <a:lnTo>
                    <a:pt x="336092" y="154571"/>
                  </a:lnTo>
                  <a:lnTo>
                    <a:pt x="327025" y="154927"/>
                  </a:lnTo>
                  <a:lnTo>
                    <a:pt x="320916" y="155435"/>
                  </a:lnTo>
                  <a:lnTo>
                    <a:pt x="318668" y="156070"/>
                  </a:lnTo>
                  <a:lnTo>
                    <a:pt x="320916" y="156705"/>
                  </a:lnTo>
                  <a:lnTo>
                    <a:pt x="327025" y="157226"/>
                  </a:lnTo>
                  <a:lnTo>
                    <a:pt x="336092" y="157568"/>
                  </a:lnTo>
                  <a:lnTo>
                    <a:pt x="347205" y="157695"/>
                  </a:lnTo>
                  <a:lnTo>
                    <a:pt x="358317" y="157568"/>
                  </a:lnTo>
                  <a:lnTo>
                    <a:pt x="367385" y="157226"/>
                  </a:lnTo>
                  <a:lnTo>
                    <a:pt x="373507" y="156705"/>
                  </a:lnTo>
                  <a:lnTo>
                    <a:pt x="375754" y="156070"/>
                  </a:lnTo>
                  <a:close/>
                </a:path>
                <a:path w="387984" h="1276350">
                  <a:moveTo>
                    <a:pt x="387489" y="335114"/>
                  </a:moveTo>
                  <a:lnTo>
                    <a:pt x="318325" y="265976"/>
                  </a:lnTo>
                  <a:lnTo>
                    <a:pt x="317665" y="265328"/>
                  </a:lnTo>
                  <a:lnTo>
                    <a:pt x="317665" y="264858"/>
                  </a:lnTo>
                  <a:lnTo>
                    <a:pt x="317754" y="220357"/>
                  </a:lnTo>
                  <a:lnTo>
                    <a:pt x="317347" y="126403"/>
                  </a:lnTo>
                  <a:lnTo>
                    <a:pt x="352488" y="126733"/>
                  </a:lnTo>
                  <a:lnTo>
                    <a:pt x="362419" y="126644"/>
                  </a:lnTo>
                  <a:lnTo>
                    <a:pt x="364680" y="126580"/>
                  </a:lnTo>
                  <a:lnTo>
                    <a:pt x="365887" y="126504"/>
                  </a:lnTo>
                  <a:lnTo>
                    <a:pt x="365899" y="126263"/>
                  </a:lnTo>
                  <a:lnTo>
                    <a:pt x="364705" y="126098"/>
                  </a:lnTo>
                  <a:lnTo>
                    <a:pt x="362432" y="125945"/>
                  </a:lnTo>
                  <a:lnTo>
                    <a:pt x="352513" y="125361"/>
                  </a:lnTo>
                  <a:lnTo>
                    <a:pt x="347484" y="125171"/>
                  </a:lnTo>
                  <a:lnTo>
                    <a:pt x="314896" y="123875"/>
                  </a:lnTo>
                  <a:lnTo>
                    <a:pt x="314490" y="220357"/>
                  </a:lnTo>
                  <a:lnTo>
                    <a:pt x="314566" y="266636"/>
                  </a:lnTo>
                  <a:lnTo>
                    <a:pt x="366636" y="316433"/>
                  </a:lnTo>
                  <a:lnTo>
                    <a:pt x="381711" y="330466"/>
                  </a:lnTo>
                  <a:lnTo>
                    <a:pt x="385254" y="333692"/>
                  </a:lnTo>
                  <a:lnTo>
                    <a:pt x="387235" y="335381"/>
                  </a:lnTo>
                  <a:lnTo>
                    <a:pt x="387489" y="335114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391929" y="3749488"/>
              <a:ext cx="169785" cy="29117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6217378" y="4253601"/>
              <a:ext cx="15240" cy="168275"/>
            </a:xfrm>
            <a:custGeom>
              <a:avLst/>
              <a:gdLst/>
              <a:ahLst/>
              <a:cxnLst/>
              <a:rect l="l" t="t" r="r" b="b"/>
              <a:pathLst>
                <a:path w="15240" h="168275">
                  <a:moveTo>
                    <a:pt x="6747" y="0"/>
                  </a:moveTo>
                  <a:lnTo>
                    <a:pt x="379" y="51398"/>
                  </a:lnTo>
                  <a:lnTo>
                    <a:pt x="0" y="67346"/>
                  </a:lnTo>
                  <a:lnTo>
                    <a:pt x="328" y="84479"/>
                  </a:lnTo>
                  <a:lnTo>
                    <a:pt x="5362" y="131677"/>
                  </a:lnTo>
                  <a:lnTo>
                    <a:pt x="13961" y="168078"/>
                  </a:lnTo>
                  <a:lnTo>
                    <a:pt x="14181" y="168026"/>
                  </a:lnTo>
                  <a:lnTo>
                    <a:pt x="14683" y="167890"/>
                  </a:lnTo>
                  <a:lnTo>
                    <a:pt x="12579" y="158644"/>
                  </a:lnTo>
                  <a:lnTo>
                    <a:pt x="8040" y="131257"/>
                  </a:lnTo>
                  <a:lnTo>
                    <a:pt x="6201" y="117043"/>
                  </a:lnTo>
                  <a:lnTo>
                    <a:pt x="4658" y="101290"/>
                  </a:lnTo>
                  <a:lnTo>
                    <a:pt x="3595" y="84332"/>
                  </a:lnTo>
                  <a:lnTo>
                    <a:pt x="3198" y="67336"/>
                  </a:lnTo>
                  <a:lnTo>
                    <a:pt x="3383" y="51507"/>
                  </a:lnTo>
                  <a:lnTo>
                    <a:pt x="3995" y="37188"/>
                  </a:lnTo>
                  <a:lnTo>
                    <a:pt x="6171" y="9497"/>
                  </a:lnTo>
                  <a:lnTo>
                    <a:pt x="7479" y="115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6077866" y="3719321"/>
              <a:ext cx="407568" cy="536004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41373" y="3362974"/>
              <a:ext cx="607186" cy="85691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312089" y="5396013"/>
              <a:ext cx="248580" cy="252793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4577366" y="3698774"/>
              <a:ext cx="231775" cy="263525"/>
            </a:xfrm>
            <a:custGeom>
              <a:avLst/>
              <a:gdLst/>
              <a:ahLst/>
              <a:cxnLst/>
              <a:rect l="l" t="t" r="r" b="b"/>
              <a:pathLst>
                <a:path w="231775" h="263525">
                  <a:moveTo>
                    <a:pt x="9568" y="83312"/>
                  </a:moveTo>
                  <a:lnTo>
                    <a:pt x="7312" y="85609"/>
                  </a:lnTo>
                  <a:lnTo>
                    <a:pt x="7410" y="88864"/>
                  </a:lnTo>
                  <a:lnTo>
                    <a:pt x="11488" y="93338"/>
                  </a:lnTo>
                  <a:lnTo>
                    <a:pt x="19806" y="99299"/>
                  </a:lnTo>
                  <a:lnTo>
                    <a:pt x="32620" y="107012"/>
                  </a:lnTo>
                  <a:lnTo>
                    <a:pt x="44835" y="114723"/>
                  </a:lnTo>
                  <a:lnTo>
                    <a:pt x="57534" y="123693"/>
                  </a:lnTo>
                  <a:lnTo>
                    <a:pt x="71692" y="133836"/>
                  </a:lnTo>
                  <a:lnTo>
                    <a:pt x="88283" y="145063"/>
                  </a:lnTo>
                  <a:lnTo>
                    <a:pt x="180312" y="263028"/>
                  </a:lnTo>
                  <a:lnTo>
                    <a:pt x="231200" y="182915"/>
                  </a:lnTo>
                  <a:lnTo>
                    <a:pt x="177089" y="98290"/>
                  </a:lnTo>
                  <a:lnTo>
                    <a:pt x="48787" y="98290"/>
                  </a:lnTo>
                  <a:lnTo>
                    <a:pt x="14365" y="84191"/>
                  </a:lnTo>
                  <a:lnTo>
                    <a:pt x="9568" y="83312"/>
                  </a:lnTo>
                  <a:close/>
                </a:path>
                <a:path w="231775" h="263525">
                  <a:moveTo>
                    <a:pt x="8463" y="70594"/>
                  </a:moveTo>
                  <a:lnTo>
                    <a:pt x="0" y="73624"/>
                  </a:lnTo>
                  <a:lnTo>
                    <a:pt x="1379" y="77519"/>
                  </a:lnTo>
                  <a:lnTo>
                    <a:pt x="16381" y="84876"/>
                  </a:lnTo>
                  <a:lnTo>
                    <a:pt x="48787" y="98290"/>
                  </a:lnTo>
                  <a:lnTo>
                    <a:pt x="177089" y="98290"/>
                  </a:lnTo>
                  <a:lnTo>
                    <a:pt x="170032" y="87253"/>
                  </a:lnTo>
                  <a:lnTo>
                    <a:pt x="62744" y="87253"/>
                  </a:lnTo>
                  <a:lnTo>
                    <a:pt x="38070" y="78836"/>
                  </a:lnTo>
                  <a:lnTo>
                    <a:pt x="33567" y="76653"/>
                  </a:lnTo>
                  <a:lnTo>
                    <a:pt x="19966" y="72331"/>
                  </a:lnTo>
                  <a:lnTo>
                    <a:pt x="8463" y="70594"/>
                  </a:lnTo>
                  <a:close/>
                </a:path>
                <a:path w="231775" h="263525">
                  <a:moveTo>
                    <a:pt x="33567" y="76653"/>
                  </a:moveTo>
                  <a:lnTo>
                    <a:pt x="38070" y="78836"/>
                  </a:lnTo>
                  <a:lnTo>
                    <a:pt x="62744" y="87253"/>
                  </a:lnTo>
                  <a:lnTo>
                    <a:pt x="55270" y="84362"/>
                  </a:lnTo>
                  <a:lnTo>
                    <a:pt x="38290" y="78154"/>
                  </a:lnTo>
                  <a:lnTo>
                    <a:pt x="33567" y="76653"/>
                  </a:lnTo>
                  <a:close/>
                </a:path>
                <a:path w="231775" h="263525">
                  <a:moveTo>
                    <a:pt x="23251" y="58036"/>
                  </a:moveTo>
                  <a:lnTo>
                    <a:pt x="12610" y="59317"/>
                  </a:lnTo>
                  <a:lnTo>
                    <a:pt x="14060" y="64518"/>
                  </a:lnTo>
                  <a:lnTo>
                    <a:pt x="22195" y="71141"/>
                  </a:lnTo>
                  <a:lnTo>
                    <a:pt x="33567" y="76653"/>
                  </a:lnTo>
                  <a:lnTo>
                    <a:pt x="38290" y="78154"/>
                  </a:lnTo>
                  <a:lnTo>
                    <a:pt x="55270" y="84362"/>
                  </a:lnTo>
                  <a:lnTo>
                    <a:pt x="62744" y="87253"/>
                  </a:lnTo>
                  <a:lnTo>
                    <a:pt x="170032" y="87253"/>
                  </a:lnTo>
                  <a:lnTo>
                    <a:pt x="163799" y="77505"/>
                  </a:lnTo>
                  <a:lnTo>
                    <a:pt x="162500" y="73987"/>
                  </a:lnTo>
                  <a:lnTo>
                    <a:pt x="72629" y="73987"/>
                  </a:lnTo>
                  <a:lnTo>
                    <a:pt x="62518" y="70096"/>
                  </a:lnTo>
                  <a:lnTo>
                    <a:pt x="43742" y="63475"/>
                  </a:lnTo>
                  <a:lnTo>
                    <a:pt x="23251" y="58036"/>
                  </a:lnTo>
                  <a:close/>
                </a:path>
                <a:path w="231775" h="263525">
                  <a:moveTo>
                    <a:pt x="62518" y="70096"/>
                  </a:moveTo>
                  <a:lnTo>
                    <a:pt x="72629" y="73987"/>
                  </a:lnTo>
                  <a:lnTo>
                    <a:pt x="63672" y="70503"/>
                  </a:lnTo>
                  <a:lnTo>
                    <a:pt x="62518" y="70096"/>
                  </a:lnTo>
                  <a:close/>
                </a:path>
                <a:path w="231775" h="263525">
                  <a:moveTo>
                    <a:pt x="34379" y="44930"/>
                  </a:moveTo>
                  <a:lnTo>
                    <a:pt x="27730" y="45022"/>
                  </a:lnTo>
                  <a:lnTo>
                    <a:pt x="22319" y="46187"/>
                  </a:lnTo>
                  <a:lnTo>
                    <a:pt x="19849" y="48458"/>
                  </a:lnTo>
                  <a:lnTo>
                    <a:pt x="22025" y="51874"/>
                  </a:lnTo>
                  <a:lnTo>
                    <a:pt x="62518" y="70096"/>
                  </a:lnTo>
                  <a:lnTo>
                    <a:pt x="63672" y="70503"/>
                  </a:lnTo>
                  <a:lnTo>
                    <a:pt x="72629" y="73987"/>
                  </a:lnTo>
                  <a:lnTo>
                    <a:pt x="162500" y="73987"/>
                  </a:lnTo>
                  <a:lnTo>
                    <a:pt x="161862" y="72259"/>
                  </a:lnTo>
                  <a:lnTo>
                    <a:pt x="159747" y="66029"/>
                  </a:lnTo>
                  <a:lnTo>
                    <a:pt x="158612" y="62113"/>
                  </a:lnTo>
                  <a:lnTo>
                    <a:pt x="130460" y="62113"/>
                  </a:lnTo>
                  <a:lnTo>
                    <a:pt x="118879" y="60301"/>
                  </a:lnTo>
                  <a:lnTo>
                    <a:pt x="99986" y="56885"/>
                  </a:lnTo>
                  <a:lnTo>
                    <a:pt x="74070" y="51872"/>
                  </a:lnTo>
                  <a:lnTo>
                    <a:pt x="49443" y="47233"/>
                  </a:lnTo>
                  <a:lnTo>
                    <a:pt x="34379" y="44930"/>
                  </a:lnTo>
                  <a:close/>
                </a:path>
                <a:path w="231775" h="263525">
                  <a:moveTo>
                    <a:pt x="155202" y="0"/>
                  </a:moveTo>
                  <a:lnTo>
                    <a:pt x="133161" y="34375"/>
                  </a:lnTo>
                  <a:lnTo>
                    <a:pt x="131510" y="52155"/>
                  </a:lnTo>
                  <a:lnTo>
                    <a:pt x="130460" y="62113"/>
                  </a:lnTo>
                  <a:lnTo>
                    <a:pt x="158612" y="62113"/>
                  </a:lnTo>
                  <a:lnTo>
                    <a:pt x="155726" y="52155"/>
                  </a:lnTo>
                  <a:lnTo>
                    <a:pt x="155112" y="46187"/>
                  </a:lnTo>
                  <a:lnTo>
                    <a:pt x="155064" y="44930"/>
                  </a:lnTo>
                  <a:lnTo>
                    <a:pt x="155883" y="30585"/>
                  </a:lnTo>
                  <a:lnTo>
                    <a:pt x="156951" y="19779"/>
                  </a:lnTo>
                  <a:lnTo>
                    <a:pt x="162281" y="6868"/>
                  </a:lnTo>
                  <a:lnTo>
                    <a:pt x="155202" y="0"/>
                  </a:lnTo>
                  <a:close/>
                </a:path>
              </a:pathLst>
            </a:custGeom>
            <a:solidFill>
              <a:srgbClr val="FFC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4596034" y="3758151"/>
              <a:ext cx="69850" cy="49530"/>
            </a:xfrm>
            <a:custGeom>
              <a:avLst/>
              <a:gdLst/>
              <a:ahLst/>
              <a:cxnLst/>
              <a:rect l="l" t="t" r="r" b="b"/>
              <a:pathLst>
                <a:path w="69850" h="49529">
                  <a:moveTo>
                    <a:pt x="53797" y="48996"/>
                  </a:moveTo>
                  <a:lnTo>
                    <a:pt x="17157" y="31381"/>
                  </a:lnTo>
                  <a:lnTo>
                    <a:pt x="0" y="25996"/>
                  </a:lnTo>
                  <a:lnTo>
                    <a:pt x="1790" y="27584"/>
                  </a:lnTo>
                  <a:lnTo>
                    <a:pt x="36690" y="43624"/>
                  </a:lnTo>
                  <a:lnTo>
                    <a:pt x="53797" y="48996"/>
                  </a:lnTo>
                  <a:close/>
                </a:path>
                <a:path w="69850" h="49529">
                  <a:moveTo>
                    <a:pt x="61480" y="34378"/>
                  </a:moveTo>
                  <a:lnTo>
                    <a:pt x="21234" y="18084"/>
                  </a:lnTo>
                  <a:lnTo>
                    <a:pt x="2679" y="13335"/>
                  </a:lnTo>
                  <a:lnTo>
                    <a:pt x="4737" y="14871"/>
                  </a:lnTo>
                  <a:lnTo>
                    <a:pt x="42913" y="29641"/>
                  </a:lnTo>
                  <a:lnTo>
                    <a:pt x="61480" y="34378"/>
                  </a:lnTo>
                  <a:close/>
                </a:path>
                <a:path w="69850" h="49529">
                  <a:moveTo>
                    <a:pt x="69380" y="19164"/>
                  </a:moveTo>
                  <a:lnTo>
                    <a:pt x="31127" y="4152"/>
                  </a:lnTo>
                  <a:lnTo>
                    <a:pt x="13487" y="0"/>
                  </a:lnTo>
                  <a:lnTo>
                    <a:pt x="15430" y="1473"/>
                  </a:lnTo>
                  <a:lnTo>
                    <a:pt x="51727" y="15011"/>
                  </a:lnTo>
                  <a:lnTo>
                    <a:pt x="69380" y="19164"/>
                  </a:lnTo>
                  <a:close/>
                </a:path>
              </a:pathLst>
            </a:custGeom>
            <a:solidFill>
              <a:srgbClr val="FF9B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027222" y="3318596"/>
              <a:ext cx="728986" cy="82922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045901" y="5396013"/>
              <a:ext cx="248584" cy="252793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4997414" y="4220196"/>
              <a:ext cx="487045" cy="1257935"/>
            </a:xfrm>
            <a:custGeom>
              <a:avLst/>
              <a:gdLst/>
              <a:ahLst/>
              <a:cxnLst/>
              <a:rect l="l" t="t" r="r" b="b"/>
              <a:pathLst>
                <a:path w="487044" h="1257935">
                  <a:moveTo>
                    <a:pt x="117012" y="0"/>
                  </a:moveTo>
                  <a:lnTo>
                    <a:pt x="66799" y="111818"/>
                  </a:lnTo>
                  <a:lnTo>
                    <a:pt x="41378" y="174452"/>
                  </a:lnTo>
                  <a:lnTo>
                    <a:pt x="32931" y="210727"/>
                  </a:lnTo>
                  <a:lnTo>
                    <a:pt x="33642" y="243469"/>
                  </a:lnTo>
                  <a:lnTo>
                    <a:pt x="29896" y="423599"/>
                  </a:lnTo>
                  <a:lnTo>
                    <a:pt x="18164" y="769740"/>
                  </a:lnTo>
                  <a:lnTo>
                    <a:pt x="5760" y="1106238"/>
                  </a:lnTo>
                  <a:lnTo>
                    <a:pt x="0" y="1257438"/>
                  </a:lnTo>
                  <a:lnTo>
                    <a:pt x="209637" y="1257438"/>
                  </a:lnTo>
                  <a:lnTo>
                    <a:pt x="270190" y="368962"/>
                  </a:lnTo>
                  <a:lnTo>
                    <a:pt x="295970" y="1257438"/>
                  </a:lnTo>
                  <a:lnTo>
                    <a:pt x="486613" y="1257438"/>
                  </a:lnTo>
                  <a:lnTo>
                    <a:pt x="482121" y="723814"/>
                  </a:lnTo>
                  <a:lnTo>
                    <a:pt x="479340" y="441524"/>
                  </a:lnTo>
                  <a:lnTo>
                    <a:pt x="477114" y="316594"/>
                  </a:lnTo>
                  <a:lnTo>
                    <a:pt x="474289" y="255049"/>
                  </a:lnTo>
                  <a:lnTo>
                    <a:pt x="460460" y="159188"/>
                  </a:lnTo>
                  <a:lnTo>
                    <a:pt x="437480" y="78101"/>
                  </a:lnTo>
                  <a:lnTo>
                    <a:pt x="415930" y="21977"/>
                  </a:lnTo>
                  <a:lnTo>
                    <a:pt x="406396" y="1005"/>
                  </a:lnTo>
                  <a:lnTo>
                    <a:pt x="117012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162251" y="4239227"/>
              <a:ext cx="297180" cy="309880"/>
            </a:xfrm>
            <a:custGeom>
              <a:avLst/>
              <a:gdLst/>
              <a:ahLst/>
              <a:cxnLst/>
              <a:rect l="l" t="t" r="r" b="b"/>
              <a:pathLst>
                <a:path w="297180" h="309879">
                  <a:moveTo>
                    <a:pt x="9220" y="6477"/>
                  </a:moveTo>
                  <a:lnTo>
                    <a:pt x="7454" y="6159"/>
                  </a:lnTo>
                  <a:lnTo>
                    <a:pt x="5067" y="15227"/>
                  </a:lnTo>
                  <a:lnTo>
                    <a:pt x="952" y="37947"/>
                  </a:lnTo>
                  <a:lnTo>
                    <a:pt x="0" y="47269"/>
                  </a:lnTo>
                  <a:lnTo>
                    <a:pt x="889" y="47434"/>
                  </a:lnTo>
                  <a:lnTo>
                    <a:pt x="1778" y="47612"/>
                  </a:lnTo>
                  <a:lnTo>
                    <a:pt x="4165" y="38519"/>
                  </a:lnTo>
                  <a:lnTo>
                    <a:pt x="8280" y="15811"/>
                  </a:lnTo>
                  <a:lnTo>
                    <a:pt x="9220" y="6477"/>
                  </a:lnTo>
                  <a:close/>
                </a:path>
                <a:path w="297180" h="309879">
                  <a:moveTo>
                    <a:pt x="25450" y="13728"/>
                  </a:moveTo>
                  <a:lnTo>
                    <a:pt x="23622" y="4648"/>
                  </a:lnTo>
                  <a:lnTo>
                    <a:pt x="21831" y="4864"/>
                  </a:lnTo>
                  <a:lnTo>
                    <a:pt x="22161" y="13779"/>
                  </a:lnTo>
                  <a:lnTo>
                    <a:pt x="19583" y="35356"/>
                  </a:lnTo>
                  <a:lnTo>
                    <a:pt x="17145" y="43942"/>
                  </a:lnTo>
                  <a:lnTo>
                    <a:pt x="18046" y="44246"/>
                  </a:lnTo>
                  <a:lnTo>
                    <a:pt x="18821" y="44577"/>
                  </a:lnTo>
                  <a:lnTo>
                    <a:pt x="22758" y="36182"/>
                  </a:lnTo>
                  <a:lnTo>
                    <a:pt x="25450" y="13728"/>
                  </a:lnTo>
                  <a:close/>
                </a:path>
                <a:path w="297180" h="309879">
                  <a:moveTo>
                    <a:pt x="116014" y="49453"/>
                  </a:moveTo>
                  <a:lnTo>
                    <a:pt x="115976" y="23215"/>
                  </a:lnTo>
                  <a:lnTo>
                    <a:pt x="115468" y="4813"/>
                  </a:lnTo>
                  <a:lnTo>
                    <a:pt x="115239" y="4813"/>
                  </a:lnTo>
                  <a:lnTo>
                    <a:pt x="110756" y="157111"/>
                  </a:lnTo>
                  <a:lnTo>
                    <a:pt x="105689" y="297421"/>
                  </a:lnTo>
                  <a:lnTo>
                    <a:pt x="105562" y="309410"/>
                  </a:lnTo>
                  <a:lnTo>
                    <a:pt x="111709" y="216509"/>
                  </a:lnTo>
                  <a:lnTo>
                    <a:pt x="114020" y="157213"/>
                  </a:lnTo>
                  <a:lnTo>
                    <a:pt x="115493" y="97904"/>
                  </a:lnTo>
                  <a:lnTo>
                    <a:pt x="116014" y="49453"/>
                  </a:lnTo>
                  <a:close/>
                </a:path>
                <a:path w="297180" h="309879">
                  <a:moveTo>
                    <a:pt x="184873" y="45466"/>
                  </a:moveTo>
                  <a:lnTo>
                    <a:pt x="182194" y="35471"/>
                  </a:lnTo>
                  <a:lnTo>
                    <a:pt x="178320" y="10388"/>
                  </a:lnTo>
                  <a:lnTo>
                    <a:pt x="177863" y="63"/>
                  </a:lnTo>
                  <a:lnTo>
                    <a:pt x="176060" y="0"/>
                  </a:lnTo>
                  <a:lnTo>
                    <a:pt x="175044" y="10566"/>
                  </a:lnTo>
                  <a:lnTo>
                    <a:pt x="179019" y="36296"/>
                  </a:lnTo>
                  <a:lnTo>
                    <a:pt x="183172" y="46050"/>
                  </a:lnTo>
                  <a:lnTo>
                    <a:pt x="183972" y="45758"/>
                  </a:lnTo>
                  <a:lnTo>
                    <a:pt x="184873" y="45466"/>
                  </a:lnTo>
                  <a:close/>
                </a:path>
                <a:path w="297180" h="309879">
                  <a:moveTo>
                    <a:pt x="205524" y="39243"/>
                  </a:moveTo>
                  <a:lnTo>
                    <a:pt x="204406" y="30632"/>
                  </a:lnTo>
                  <a:lnTo>
                    <a:pt x="199885" y="9740"/>
                  </a:lnTo>
                  <a:lnTo>
                    <a:pt x="197332" y="1422"/>
                  </a:lnTo>
                  <a:lnTo>
                    <a:pt x="195567" y="1803"/>
                  </a:lnTo>
                  <a:lnTo>
                    <a:pt x="196684" y="10414"/>
                  </a:lnTo>
                  <a:lnTo>
                    <a:pt x="201218" y="31318"/>
                  </a:lnTo>
                  <a:lnTo>
                    <a:pt x="203771" y="39636"/>
                  </a:lnTo>
                  <a:lnTo>
                    <a:pt x="204647" y="39433"/>
                  </a:lnTo>
                  <a:lnTo>
                    <a:pt x="205524" y="39243"/>
                  </a:lnTo>
                  <a:close/>
                </a:path>
                <a:path w="297180" h="309879">
                  <a:moveTo>
                    <a:pt x="296913" y="144665"/>
                  </a:moveTo>
                  <a:lnTo>
                    <a:pt x="258813" y="117055"/>
                  </a:lnTo>
                  <a:lnTo>
                    <a:pt x="240233" y="79273"/>
                  </a:lnTo>
                  <a:lnTo>
                    <a:pt x="239128" y="73939"/>
                  </a:lnTo>
                  <a:lnTo>
                    <a:pt x="238252" y="74091"/>
                  </a:lnTo>
                  <a:lnTo>
                    <a:pt x="250596" y="110896"/>
                  </a:lnTo>
                  <a:lnTo>
                    <a:pt x="283146" y="140741"/>
                  </a:lnTo>
                  <a:lnTo>
                    <a:pt x="296633" y="145516"/>
                  </a:lnTo>
                  <a:lnTo>
                    <a:pt x="296722" y="145211"/>
                  </a:lnTo>
                  <a:lnTo>
                    <a:pt x="296913" y="144665"/>
                  </a:lnTo>
                  <a:close/>
                </a:path>
              </a:pathLst>
            </a:custGeom>
            <a:solidFill>
              <a:srgbClr val="375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44636" y="4319460"/>
              <a:ext cx="73903" cy="71065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5002134" y="5373808"/>
              <a:ext cx="481965" cy="9525"/>
            </a:xfrm>
            <a:custGeom>
              <a:avLst/>
              <a:gdLst/>
              <a:ahLst/>
              <a:cxnLst/>
              <a:rect l="l" t="t" r="r" b="b"/>
              <a:pathLst>
                <a:path w="481965" h="9525">
                  <a:moveTo>
                    <a:pt x="0" y="9195"/>
                  </a:moveTo>
                  <a:lnTo>
                    <a:pt x="205815" y="9195"/>
                  </a:lnTo>
                </a:path>
                <a:path w="481965" h="9525">
                  <a:moveTo>
                    <a:pt x="291282" y="0"/>
                  </a:moveTo>
                  <a:lnTo>
                    <a:pt x="481381" y="0"/>
                  </a:lnTo>
                </a:path>
              </a:pathLst>
            </a:custGeom>
            <a:ln w="3175">
              <a:solidFill>
                <a:srgbClr val="375A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667784" y="3742116"/>
              <a:ext cx="1006178" cy="49155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098525" y="3729602"/>
              <a:ext cx="210192" cy="219392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5019757" y="3831570"/>
              <a:ext cx="401320" cy="264160"/>
            </a:xfrm>
            <a:custGeom>
              <a:avLst/>
              <a:gdLst/>
              <a:ahLst/>
              <a:cxnLst/>
              <a:rect l="l" t="t" r="r" b="b"/>
              <a:pathLst>
                <a:path w="401319" h="264160">
                  <a:moveTo>
                    <a:pt x="63207" y="224777"/>
                  </a:moveTo>
                  <a:lnTo>
                    <a:pt x="45275" y="182168"/>
                  </a:lnTo>
                  <a:lnTo>
                    <a:pt x="20662" y="128663"/>
                  </a:lnTo>
                  <a:lnTo>
                    <a:pt x="3060" y="92456"/>
                  </a:lnTo>
                  <a:lnTo>
                    <a:pt x="0" y="87312"/>
                  </a:lnTo>
                  <a:lnTo>
                    <a:pt x="1905" y="92976"/>
                  </a:lnTo>
                  <a:lnTo>
                    <a:pt x="17932" y="129921"/>
                  </a:lnTo>
                  <a:lnTo>
                    <a:pt x="42545" y="183426"/>
                  </a:lnTo>
                  <a:lnTo>
                    <a:pt x="60147" y="219646"/>
                  </a:lnTo>
                  <a:lnTo>
                    <a:pt x="63207" y="224777"/>
                  </a:lnTo>
                  <a:close/>
                </a:path>
                <a:path w="401319" h="264160">
                  <a:moveTo>
                    <a:pt x="401193" y="131597"/>
                  </a:moveTo>
                  <a:lnTo>
                    <a:pt x="396659" y="79629"/>
                  </a:lnTo>
                  <a:lnTo>
                    <a:pt x="388124" y="37884"/>
                  </a:lnTo>
                  <a:lnTo>
                    <a:pt x="377875" y="0"/>
                  </a:lnTo>
                  <a:lnTo>
                    <a:pt x="377621" y="50"/>
                  </a:lnTo>
                  <a:lnTo>
                    <a:pt x="377367" y="114"/>
                  </a:lnTo>
                  <a:lnTo>
                    <a:pt x="389382" y="57797"/>
                  </a:lnTo>
                  <a:lnTo>
                    <a:pt x="393204" y="80124"/>
                  </a:lnTo>
                  <a:lnTo>
                    <a:pt x="396138" y="104889"/>
                  </a:lnTo>
                  <a:lnTo>
                    <a:pt x="397408" y="131610"/>
                  </a:lnTo>
                  <a:lnTo>
                    <a:pt x="396481" y="158369"/>
                  </a:lnTo>
                  <a:lnTo>
                    <a:pt x="394081" y="183222"/>
                  </a:lnTo>
                  <a:lnTo>
                    <a:pt x="390893" y="205651"/>
                  </a:lnTo>
                  <a:lnTo>
                    <a:pt x="380923" y="263690"/>
                  </a:lnTo>
                  <a:lnTo>
                    <a:pt x="381444" y="263779"/>
                  </a:lnTo>
                  <a:lnTo>
                    <a:pt x="390283" y="225590"/>
                  </a:lnTo>
                  <a:lnTo>
                    <a:pt x="397548" y="183629"/>
                  </a:lnTo>
                  <a:lnTo>
                    <a:pt x="400189" y="158623"/>
                  </a:lnTo>
                  <a:lnTo>
                    <a:pt x="401193" y="131597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787854" y="3769302"/>
              <a:ext cx="819785" cy="407034"/>
            </a:xfrm>
            <a:custGeom>
              <a:avLst/>
              <a:gdLst/>
              <a:ahLst/>
              <a:cxnLst/>
              <a:rect l="l" t="t" r="r" b="b"/>
              <a:pathLst>
                <a:path w="819784" h="407035">
                  <a:moveTo>
                    <a:pt x="11315" y="161518"/>
                  </a:moveTo>
                  <a:lnTo>
                    <a:pt x="9588" y="158711"/>
                  </a:lnTo>
                  <a:lnTo>
                    <a:pt x="4064" y="153047"/>
                  </a:lnTo>
                  <a:lnTo>
                    <a:pt x="1282" y="151257"/>
                  </a:lnTo>
                  <a:lnTo>
                    <a:pt x="0" y="152514"/>
                  </a:lnTo>
                  <a:lnTo>
                    <a:pt x="1727" y="155333"/>
                  </a:lnTo>
                  <a:lnTo>
                    <a:pt x="7251" y="160997"/>
                  </a:lnTo>
                  <a:lnTo>
                    <a:pt x="10020" y="162788"/>
                  </a:lnTo>
                  <a:lnTo>
                    <a:pt x="10668" y="162166"/>
                  </a:lnTo>
                  <a:lnTo>
                    <a:pt x="11315" y="161518"/>
                  </a:lnTo>
                  <a:close/>
                </a:path>
                <a:path w="819784" h="407035">
                  <a:moveTo>
                    <a:pt x="24904" y="149136"/>
                  </a:moveTo>
                  <a:lnTo>
                    <a:pt x="24091" y="148742"/>
                  </a:lnTo>
                  <a:lnTo>
                    <a:pt x="23291" y="148323"/>
                  </a:lnTo>
                  <a:lnTo>
                    <a:pt x="21120" y="151041"/>
                  </a:lnTo>
                  <a:lnTo>
                    <a:pt x="17386" y="158521"/>
                  </a:lnTo>
                  <a:lnTo>
                    <a:pt x="16510" y="161861"/>
                  </a:lnTo>
                  <a:lnTo>
                    <a:pt x="18135" y="162674"/>
                  </a:lnTo>
                  <a:lnTo>
                    <a:pt x="20307" y="159956"/>
                  </a:lnTo>
                  <a:lnTo>
                    <a:pt x="24041" y="152488"/>
                  </a:lnTo>
                  <a:lnTo>
                    <a:pt x="24904" y="149136"/>
                  </a:lnTo>
                  <a:close/>
                </a:path>
                <a:path w="819784" h="407035">
                  <a:moveTo>
                    <a:pt x="85940" y="319227"/>
                  </a:moveTo>
                  <a:lnTo>
                    <a:pt x="85915" y="318325"/>
                  </a:lnTo>
                  <a:lnTo>
                    <a:pt x="85877" y="317423"/>
                  </a:lnTo>
                  <a:lnTo>
                    <a:pt x="82118" y="316839"/>
                  </a:lnTo>
                  <a:lnTo>
                    <a:pt x="72923" y="317233"/>
                  </a:lnTo>
                  <a:lnTo>
                    <a:pt x="69227" y="318109"/>
                  </a:lnTo>
                  <a:lnTo>
                    <a:pt x="69316" y="319913"/>
                  </a:lnTo>
                  <a:lnTo>
                    <a:pt x="73063" y="320497"/>
                  </a:lnTo>
                  <a:lnTo>
                    <a:pt x="82245" y="320103"/>
                  </a:lnTo>
                  <a:lnTo>
                    <a:pt x="85940" y="319227"/>
                  </a:lnTo>
                  <a:close/>
                </a:path>
                <a:path w="819784" h="407035">
                  <a:moveTo>
                    <a:pt x="89281" y="308127"/>
                  </a:moveTo>
                  <a:lnTo>
                    <a:pt x="87553" y="305320"/>
                  </a:lnTo>
                  <a:lnTo>
                    <a:pt x="82016" y="299643"/>
                  </a:lnTo>
                  <a:lnTo>
                    <a:pt x="79248" y="297853"/>
                  </a:lnTo>
                  <a:lnTo>
                    <a:pt x="77965" y="299110"/>
                  </a:lnTo>
                  <a:lnTo>
                    <a:pt x="79679" y="301929"/>
                  </a:lnTo>
                  <a:lnTo>
                    <a:pt x="85217" y="307606"/>
                  </a:lnTo>
                  <a:lnTo>
                    <a:pt x="87985" y="309397"/>
                  </a:lnTo>
                  <a:lnTo>
                    <a:pt x="88633" y="308749"/>
                  </a:lnTo>
                  <a:lnTo>
                    <a:pt x="89281" y="308127"/>
                  </a:lnTo>
                  <a:close/>
                </a:path>
                <a:path w="819784" h="407035">
                  <a:moveTo>
                    <a:pt x="97688" y="325805"/>
                  </a:moveTo>
                  <a:lnTo>
                    <a:pt x="97231" y="322465"/>
                  </a:lnTo>
                  <a:lnTo>
                    <a:pt x="95427" y="322313"/>
                  </a:lnTo>
                  <a:lnTo>
                    <a:pt x="94437" y="325526"/>
                  </a:lnTo>
                  <a:lnTo>
                    <a:pt x="93764" y="333641"/>
                  </a:lnTo>
                  <a:lnTo>
                    <a:pt x="94221" y="336969"/>
                  </a:lnTo>
                  <a:lnTo>
                    <a:pt x="95123" y="337045"/>
                  </a:lnTo>
                  <a:lnTo>
                    <a:pt x="96012" y="337121"/>
                  </a:lnTo>
                  <a:lnTo>
                    <a:pt x="97028" y="333895"/>
                  </a:lnTo>
                  <a:lnTo>
                    <a:pt x="97688" y="325805"/>
                  </a:lnTo>
                  <a:close/>
                </a:path>
                <a:path w="819784" h="407035">
                  <a:moveTo>
                    <a:pt x="102857" y="295732"/>
                  </a:moveTo>
                  <a:lnTo>
                    <a:pt x="102057" y="295325"/>
                  </a:lnTo>
                  <a:lnTo>
                    <a:pt x="101244" y="294932"/>
                  </a:lnTo>
                  <a:lnTo>
                    <a:pt x="99085" y="297637"/>
                  </a:lnTo>
                  <a:lnTo>
                    <a:pt x="95338" y="305104"/>
                  </a:lnTo>
                  <a:lnTo>
                    <a:pt x="94488" y="308457"/>
                  </a:lnTo>
                  <a:lnTo>
                    <a:pt x="96100" y="309270"/>
                  </a:lnTo>
                  <a:lnTo>
                    <a:pt x="98259" y="306565"/>
                  </a:lnTo>
                  <a:lnTo>
                    <a:pt x="102006" y="299085"/>
                  </a:lnTo>
                  <a:lnTo>
                    <a:pt x="102857" y="295732"/>
                  </a:lnTo>
                  <a:close/>
                </a:path>
                <a:path w="819784" h="407035">
                  <a:moveTo>
                    <a:pt x="112610" y="321589"/>
                  </a:moveTo>
                  <a:lnTo>
                    <a:pt x="109905" y="319417"/>
                  </a:lnTo>
                  <a:lnTo>
                    <a:pt x="102438" y="315683"/>
                  </a:lnTo>
                  <a:lnTo>
                    <a:pt x="99072" y="314820"/>
                  </a:lnTo>
                  <a:lnTo>
                    <a:pt x="98272" y="316433"/>
                  </a:lnTo>
                  <a:lnTo>
                    <a:pt x="100965" y="318604"/>
                  </a:lnTo>
                  <a:lnTo>
                    <a:pt x="108445" y="322338"/>
                  </a:lnTo>
                  <a:lnTo>
                    <a:pt x="111798" y="323202"/>
                  </a:lnTo>
                  <a:lnTo>
                    <a:pt x="112204" y="322402"/>
                  </a:lnTo>
                  <a:lnTo>
                    <a:pt x="112610" y="321589"/>
                  </a:lnTo>
                  <a:close/>
                </a:path>
                <a:path w="819784" h="407035">
                  <a:moveTo>
                    <a:pt x="179641" y="219024"/>
                  </a:moveTo>
                  <a:lnTo>
                    <a:pt x="179603" y="218122"/>
                  </a:lnTo>
                  <a:lnTo>
                    <a:pt x="179565" y="217220"/>
                  </a:lnTo>
                  <a:lnTo>
                    <a:pt x="175818" y="216636"/>
                  </a:lnTo>
                  <a:lnTo>
                    <a:pt x="166624" y="217030"/>
                  </a:lnTo>
                  <a:lnTo>
                    <a:pt x="162928" y="217906"/>
                  </a:lnTo>
                  <a:lnTo>
                    <a:pt x="163004" y="219710"/>
                  </a:lnTo>
                  <a:lnTo>
                    <a:pt x="166751" y="220281"/>
                  </a:lnTo>
                  <a:lnTo>
                    <a:pt x="175945" y="219913"/>
                  </a:lnTo>
                  <a:lnTo>
                    <a:pt x="179641" y="219024"/>
                  </a:lnTo>
                  <a:close/>
                </a:path>
                <a:path w="819784" h="407035">
                  <a:moveTo>
                    <a:pt x="182981" y="207911"/>
                  </a:moveTo>
                  <a:lnTo>
                    <a:pt x="181254" y="205117"/>
                  </a:lnTo>
                  <a:lnTo>
                    <a:pt x="175717" y="199440"/>
                  </a:lnTo>
                  <a:lnTo>
                    <a:pt x="172948" y="197650"/>
                  </a:lnTo>
                  <a:lnTo>
                    <a:pt x="171665" y="198907"/>
                  </a:lnTo>
                  <a:lnTo>
                    <a:pt x="173380" y="201726"/>
                  </a:lnTo>
                  <a:lnTo>
                    <a:pt x="178917" y="207403"/>
                  </a:lnTo>
                  <a:lnTo>
                    <a:pt x="181686" y="209194"/>
                  </a:lnTo>
                  <a:lnTo>
                    <a:pt x="182333" y="208559"/>
                  </a:lnTo>
                  <a:lnTo>
                    <a:pt x="182981" y="207911"/>
                  </a:lnTo>
                  <a:close/>
                </a:path>
                <a:path w="819784" h="407035">
                  <a:moveTo>
                    <a:pt x="191389" y="225602"/>
                  </a:moveTo>
                  <a:lnTo>
                    <a:pt x="190931" y="222250"/>
                  </a:lnTo>
                  <a:lnTo>
                    <a:pt x="189128" y="222123"/>
                  </a:lnTo>
                  <a:lnTo>
                    <a:pt x="188137" y="225336"/>
                  </a:lnTo>
                  <a:lnTo>
                    <a:pt x="187464" y="233426"/>
                  </a:lnTo>
                  <a:lnTo>
                    <a:pt x="187921" y="236766"/>
                  </a:lnTo>
                  <a:lnTo>
                    <a:pt x="188823" y="236842"/>
                  </a:lnTo>
                  <a:lnTo>
                    <a:pt x="189712" y="236918"/>
                  </a:lnTo>
                  <a:lnTo>
                    <a:pt x="190715" y="233692"/>
                  </a:lnTo>
                  <a:lnTo>
                    <a:pt x="191389" y="225602"/>
                  </a:lnTo>
                  <a:close/>
                </a:path>
                <a:path w="819784" h="407035">
                  <a:moveTo>
                    <a:pt x="196557" y="195529"/>
                  </a:moveTo>
                  <a:lnTo>
                    <a:pt x="195745" y="195135"/>
                  </a:lnTo>
                  <a:lnTo>
                    <a:pt x="194945" y="194729"/>
                  </a:lnTo>
                  <a:lnTo>
                    <a:pt x="192773" y="197434"/>
                  </a:lnTo>
                  <a:lnTo>
                    <a:pt x="189039" y="204914"/>
                  </a:lnTo>
                  <a:lnTo>
                    <a:pt x="188175" y="208254"/>
                  </a:lnTo>
                  <a:lnTo>
                    <a:pt x="189788" y="209067"/>
                  </a:lnTo>
                  <a:lnTo>
                    <a:pt x="191960" y="206362"/>
                  </a:lnTo>
                  <a:lnTo>
                    <a:pt x="195694" y="198894"/>
                  </a:lnTo>
                  <a:lnTo>
                    <a:pt x="196557" y="195529"/>
                  </a:lnTo>
                  <a:close/>
                </a:path>
                <a:path w="819784" h="407035">
                  <a:moveTo>
                    <a:pt x="206311" y="221386"/>
                  </a:moveTo>
                  <a:lnTo>
                    <a:pt x="203593" y="219227"/>
                  </a:lnTo>
                  <a:lnTo>
                    <a:pt x="196126" y="215480"/>
                  </a:lnTo>
                  <a:lnTo>
                    <a:pt x="192773" y="214617"/>
                  </a:lnTo>
                  <a:lnTo>
                    <a:pt x="191960" y="216242"/>
                  </a:lnTo>
                  <a:lnTo>
                    <a:pt x="194665" y="218401"/>
                  </a:lnTo>
                  <a:lnTo>
                    <a:pt x="202145" y="222148"/>
                  </a:lnTo>
                  <a:lnTo>
                    <a:pt x="205486" y="222999"/>
                  </a:lnTo>
                  <a:lnTo>
                    <a:pt x="205905" y="222199"/>
                  </a:lnTo>
                  <a:lnTo>
                    <a:pt x="206311" y="221386"/>
                  </a:lnTo>
                  <a:close/>
                </a:path>
                <a:path w="819784" h="407035">
                  <a:moveTo>
                    <a:pt x="252615" y="81407"/>
                  </a:moveTo>
                  <a:lnTo>
                    <a:pt x="252590" y="80505"/>
                  </a:lnTo>
                  <a:lnTo>
                    <a:pt x="252552" y="79603"/>
                  </a:lnTo>
                  <a:lnTo>
                    <a:pt x="248793" y="79032"/>
                  </a:lnTo>
                  <a:lnTo>
                    <a:pt x="239598" y="79413"/>
                  </a:lnTo>
                  <a:lnTo>
                    <a:pt x="235902" y="80289"/>
                  </a:lnTo>
                  <a:lnTo>
                    <a:pt x="235991" y="82092"/>
                  </a:lnTo>
                  <a:lnTo>
                    <a:pt x="239737" y="82664"/>
                  </a:lnTo>
                  <a:lnTo>
                    <a:pt x="248932" y="82296"/>
                  </a:lnTo>
                  <a:lnTo>
                    <a:pt x="252615" y="81407"/>
                  </a:lnTo>
                  <a:close/>
                </a:path>
                <a:path w="819784" h="407035">
                  <a:moveTo>
                    <a:pt x="255955" y="70307"/>
                  </a:moveTo>
                  <a:lnTo>
                    <a:pt x="254228" y="67500"/>
                  </a:lnTo>
                  <a:lnTo>
                    <a:pt x="248704" y="61836"/>
                  </a:lnTo>
                  <a:lnTo>
                    <a:pt x="245922" y="60045"/>
                  </a:lnTo>
                  <a:lnTo>
                    <a:pt x="244640" y="61302"/>
                  </a:lnTo>
                  <a:lnTo>
                    <a:pt x="246367" y="64109"/>
                  </a:lnTo>
                  <a:lnTo>
                    <a:pt x="251891" y="69786"/>
                  </a:lnTo>
                  <a:lnTo>
                    <a:pt x="254660" y="71564"/>
                  </a:lnTo>
                  <a:lnTo>
                    <a:pt x="255308" y="70942"/>
                  </a:lnTo>
                  <a:lnTo>
                    <a:pt x="255955" y="70307"/>
                  </a:lnTo>
                  <a:close/>
                </a:path>
                <a:path w="819784" h="407035">
                  <a:moveTo>
                    <a:pt x="262343" y="76212"/>
                  </a:moveTo>
                  <a:lnTo>
                    <a:pt x="261708" y="75361"/>
                  </a:lnTo>
                  <a:lnTo>
                    <a:pt x="260769" y="74676"/>
                  </a:lnTo>
                  <a:lnTo>
                    <a:pt x="259842" y="74028"/>
                  </a:lnTo>
                  <a:lnTo>
                    <a:pt x="258914" y="74676"/>
                  </a:lnTo>
                  <a:lnTo>
                    <a:pt x="258991" y="75158"/>
                  </a:lnTo>
                  <a:lnTo>
                    <a:pt x="259410" y="75831"/>
                  </a:lnTo>
                  <a:lnTo>
                    <a:pt x="259638" y="77495"/>
                  </a:lnTo>
                  <a:lnTo>
                    <a:pt x="259130" y="76695"/>
                  </a:lnTo>
                  <a:lnTo>
                    <a:pt x="258787" y="77571"/>
                  </a:lnTo>
                  <a:lnTo>
                    <a:pt x="258711" y="75831"/>
                  </a:lnTo>
                  <a:lnTo>
                    <a:pt x="258876" y="75387"/>
                  </a:lnTo>
                  <a:lnTo>
                    <a:pt x="258889" y="74955"/>
                  </a:lnTo>
                  <a:lnTo>
                    <a:pt x="258965" y="75107"/>
                  </a:lnTo>
                  <a:lnTo>
                    <a:pt x="258914" y="74676"/>
                  </a:lnTo>
                  <a:lnTo>
                    <a:pt x="257886" y="74218"/>
                  </a:lnTo>
                  <a:lnTo>
                    <a:pt x="256806" y="75387"/>
                  </a:lnTo>
                  <a:lnTo>
                    <a:pt x="256336" y="75933"/>
                  </a:lnTo>
                  <a:lnTo>
                    <a:pt x="255892" y="76885"/>
                  </a:lnTo>
                  <a:lnTo>
                    <a:pt x="256743" y="79387"/>
                  </a:lnTo>
                  <a:lnTo>
                    <a:pt x="258254" y="80124"/>
                  </a:lnTo>
                  <a:lnTo>
                    <a:pt x="259473" y="79946"/>
                  </a:lnTo>
                  <a:lnTo>
                    <a:pt x="260692" y="79870"/>
                  </a:lnTo>
                  <a:lnTo>
                    <a:pt x="262026" y="78841"/>
                  </a:lnTo>
                  <a:lnTo>
                    <a:pt x="262178" y="77571"/>
                  </a:lnTo>
                  <a:lnTo>
                    <a:pt x="262343" y="76212"/>
                  </a:lnTo>
                  <a:close/>
                </a:path>
                <a:path w="819784" h="407035">
                  <a:moveTo>
                    <a:pt x="264363" y="87985"/>
                  </a:moveTo>
                  <a:lnTo>
                    <a:pt x="263906" y="84645"/>
                  </a:lnTo>
                  <a:lnTo>
                    <a:pt x="262102" y="84505"/>
                  </a:lnTo>
                  <a:lnTo>
                    <a:pt x="261112" y="87718"/>
                  </a:lnTo>
                  <a:lnTo>
                    <a:pt x="260438" y="95808"/>
                  </a:lnTo>
                  <a:lnTo>
                    <a:pt x="260896" y="99148"/>
                  </a:lnTo>
                  <a:lnTo>
                    <a:pt x="261797" y="99225"/>
                  </a:lnTo>
                  <a:lnTo>
                    <a:pt x="262699" y="99301"/>
                  </a:lnTo>
                  <a:lnTo>
                    <a:pt x="263702" y="96075"/>
                  </a:lnTo>
                  <a:lnTo>
                    <a:pt x="264363" y="87985"/>
                  </a:lnTo>
                  <a:close/>
                </a:path>
                <a:path w="819784" h="407035">
                  <a:moveTo>
                    <a:pt x="269532" y="57912"/>
                  </a:moveTo>
                  <a:lnTo>
                    <a:pt x="268732" y="57518"/>
                  </a:lnTo>
                  <a:lnTo>
                    <a:pt x="267919" y="57111"/>
                  </a:lnTo>
                  <a:lnTo>
                    <a:pt x="265760" y="59817"/>
                  </a:lnTo>
                  <a:lnTo>
                    <a:pt x="262013" y="67297"/>
                  </a:lnTo>
                  <a:lnTo>
                    <a:pt x="261162" y="70650"/>
                  </a:lnTo>
                  <a:lnTo>
                    <a:pt x="262775" y="71450"/>
                  </a:lnTo>
                  <a:lnTo>
                    <a:pt x="264934" y="68745"/>
                  </a:lnTo>
                  <a:lnTo>
                    <a:pt x="268681" y="61277"/>
                  </a:lnTo>
                  <a:lnTo>
                    <a:pt x="269532" y="57912"/>
                  </a:lnTo>
                  <a:close/>
                </a:path>
                <a:path w="819784" h="407035">
                  <a:moveTo>
                    <a:pt x="279298" y="83781"/>
                  </a:moveTo>
                  <a:lnTo>
                    <a:pt x="276580" y="81610"/>
                  </a:lnTo>
                  <a:lnTo>
                    <a:pt x="269100" y="77863"/>
                  </a:lnTo>
                  <a:lnTo>
                    <a:pt x="265760" y="77000"/>
                  </a:lnTo>
                  <a:lnTo>
                    <a:pt x="264947" y="78625"/>
                  </a:lnTo>
                  <a:lnTo>
                    <a:pt x="267652" y="80797"/>
                  </a:lnTo>
                  <a:lnTo>
                    <a:pt x="275120" y="84518"/>
                  </a:lnTo>
                  <a:lnTo>
                    <a:pt x="278472" y="85382"/>
                  </a:lnTo>
                  <a:lnTo>
                    <a:pt x="278879" y="84582"/>
                  </a:lnTo>
                  <a:lnTo>
                    <a:pt x="279298" y="83781"/>
                  </a:lnTo>
                  <a:close/>
                </a:path>
                <a:path w="819784" h="407035">
                  <a:moveTo>
                    <a:pt x="355815" y="280987"/>
                  </a:moveTo>
                  <a:lnTo>
                    <a:pt x="355447" y="280162"/>
                  </a:lnTo>
                  <a:lnTo>
                    <a:pt x="355092" y="279336"/>
                  </a:lnTo>
                  <a:lnTo>
                    <a:pt x="351866" y="279946"/>
                  </a:lnTo>
                  <a:lnTo>
                    <a:pt x="344589" y="283108"/>
                  </a:lnTo>
                  <a:lnTo>
                    <a:pt x="341934" y="285064"/>
                  </a:lnTo>
                  <a:lnTo>
                    <a:pt x="342658" y="286715"/>
                  </a:lnTo>
                  <a:lnTo>
                    <a:pt x="345897" y="286105"/>
                  </a:lnTo>
                  <a:lnTo>
                    <a:pt x="353161" y="282956"/>
                  </a:lnTo>
                  <a:lnTo>
                    <a:pt x="355815" y="280987"/>
                  </a:lnTo>
                  <a:close/>
                </a:path>
                <a:path w="819784" h="407035">
                  <a:moveTo>
                    <a:pt x="358584" y="273380"/>
                  </a:moveTo>
                  <a:lnTo>
                    <a:pt x="356831" y="270395"/>
                  </a:lnTo>
                  <a:lnTo>
                    <a:pt x="351155" y="264236"/>
                  </a:lnTo>
                  <a:lnTo>
                    <a:pt x="348335" y="262229"/>
                  </a:lnTo>
                  <a:lnTo>
                    <a:pt x="347675" y="262851"/>
                  </a:lnTo>
                  <a:lnTo>
                    <a:pt x="347014" y="263474"/>
                  </a:lnTo>
                  <a:lnTo>
                    <a:pt x="348754" y="266458"/>
                  </a:lnTo>
                  <a:lnTo>
                    <a:pt x="354418" y="272605"/>
                  </a:lnTo>
                  <a:lnTo>
                    <a:pt x="357263" y="274586"/>
                  </a:lnTo>
                  <a:lnTo>
                    <a:pt x="358584" y="273380"/>
                  </a:lnTo>
                  <a:close/>
                </a:path>
                <a:path w="819784" h="407035">
                  <a:moveTo>
                    <a:pt x="364286" y="286385"/>
                  </a:moveTo>
                  <a:lnTo>
                    <a:pt x="363423" y="286105"/>
                  </a:lnTo>
                  <a:lnTo>
                    <a:pt x="362572" y="285838"/>
                  </a:lnTo>
                  <a:lnTo>
                    <a:pt x="360705" y="289128"/>
                  </a:lnTo>
                  <a:lnTo>
                    <a:pt x="357797" y="297853"/>
                  </a:lnTo>
                  <a:lnTo>
                    <a:pt x="357314" y="301625"/>
                  </a:lnTo>
                  <a:lnTo>
                    <a:pt x="359029" y="302183"/>
                  </a:lnTo>
                  <a:lnTo>
                    <a:pt x="360895" y="298894"/>
                  </a:lnTo>
                  <a:lnTo>
                    <a:pt x="363804" y="290169"/>
                  </a:lnTo>
                  <a:lnTo>
                    <a:pt x="364286" y="286385"/>
                  </a:lnTo>
                  <a:close/>
                </a:path>
                <a:path w="819784" h="407035">
                  <a:moveTo>
                    <a:pt x="371424" y="160172"/>
                  </a:moveTo>
                  <a:lnTo>
                    <a:pt x="371373" y="159270"/>
                  </a:lnTo>
                  <a:lnTo>
                    <a:pt x="371348" y="158369"/>
                  </a:lnTo>
                  <a:lnTo>
                    <a:pt x="367588" y="157797"/>
                  </a:lnTo>
                  <a:lnTo>
                    <a:pt x="358394" y="158178"/>
                  </a:lnTo>
                  <a:lnTo>
                    <a:pt x="354711" y="159054"/>
                  </a:lnTo>
                  <a:lnTo>
                    <a:pt x="354787" y="160858"/>
                  </a:lnTo>
                  <a:lnTo>
                    <a:pt x="358533" y="161442"/>
                  </a:lnTo>
                  <a:lnTo>
                    <a:pt x="367728" y="161061"/>
                  </a:lnTo>
                  <a:lnTo>
                    <a:pt x="371424" y="160172"/>
                  </a:lnTo>
                  <a:close/>
                </a:path>
                <a:path w="819784" h="407035">
                  <a:moveTo>
                    <a:pt x="374751" y="149072"/>
                  </a:moveTo>
                  <a:lnTo>
                    <a:pt x="373024" y="146265"/>
                  </a:lnTo>
                  <a:lnTo>
                    <a:pt x="367499" y="140589"/>
                  </a:lnTo>
                  <a:lnTo>
                    <a:pt x="364718" y="138798"/>
                  </a:lnTo>
                  <a:lnTo>
                    <a:pt x="363435" y="140068"/>
                  </a:lnTo>
                  <a:lnTo>
                    <a:pt x="365163" y="142875"/>
                  </a:lnTo>
                  <a:lnTo>
                    <a:pt x="370687" y="148551"/>
                  </a:lnTo>
                  <a:lnTo>
                    <a:pt x="373456" y="150342"/>
                  </a:lnTo>
                  <a:lnTo>
                    <a:pt x="374103" y="149694"/>
                  </a:lnTo>
                  <a:lnTo>
                    <a:pt x="374751" y="149072"/>
                  </a:lnTo>
                  <a:close/>
                </a:path>
                <a:path w="819784" h="407035">
                  <a:moveTo>
                    <a:pt x="377190" y="263639"/>
                  </a:moveTo>
                  <a:lnTo>
                    <a:pt x="376567" y="262978"/>
                  </a:lnTo>
                  <a:lnTo>
                    <a:pt x="375970" y="262318"/>
                  </a:lnTo>
                  <a:lnTo>
                    <a:pt x="372986" y="264071"/>
                  </a:lnTo>
                  <a:lnTo>
                    <a:pt x="366826" y="269735"/>
                  </a:lnTo>
                  <a:lnTo>
                    <a:pt x="364832" y="272554"/>
                  </a:lnTo>
                  <a:lnTo>
                    <a:pt x="366064" y="273888"/>
                  </a:lnTo>
                  <a:lnTo>
                    <a:pt x="369049" y="272122"/>
                  </a:lnTo>
                  <a:lnTo>
                    <a:pt x="375196" y="266471"/>
                  </a:lnTo>
                  <a:lnTo>
                    <a:pt x="377190" y="263639"/>
                  </a:lnTo>
                  <a:close/>
                </a:path>
                <a:path w="819784" h="407035">
                  <a:moveTo>
                    <a:pt x="383159" y="166751"/>
                  </a:moveTo>
                  <a:lnTo>
                    <a:pt x="382701" y="163410"/>
                  </a:lnTo>
                  <a:lnTo>
                    <a:pt x="380898" y="163271"/>
                  </a:lnTo>
                  <a:lnTo>
                    <a:pt x="379907" y="166471"/>
                  </a:lnTo>
                  <a:lnTo>
                    <a:pt x="379247" y="174574"/>
                  </a:lnTo>
                  <a:lnTo>
                    <a:pt x="379691" y="177914"/>
                  </a:lnTo>
                  <a:lnTo>
                    <a:pt x="380593" y="177990"/>
                  </a:lnTo>
                  <a:lnTo>
                    <a:pt x="381495" y="178066"/>
                  </a:lnTo>
                  <a:lnTo>
                    <a:pt x="382485" y="174840"/>
                  </a:lnTo>
                  <a:lnTo>
                    <a:pt x="383159" y="166751"/>
                  </a:lnTo>
                  <a:close/>
                </a:path>
                <a:path w="819784" h="407035">
                  <a:moveTo>
                    <a:pt x="384594" y="283324"/>
                  </a:moveTo>
                  <a:lnTo>
                    <a:pt x="381939" y="281254"/>
                  </a:lnTo>
                  <a:lnTo>
                    <a:pt x="374599" y="277749"/>
                  </a:lnTo>
                  <a:lnTo>
                    <a:pt x="371322" y="276987"/>
                  </a:lnTo>
                  <a:lnTo>
                    <a:pt x="370547" y="278625"/>
                  </a:lnTo>
                  <a:lnTo>
                    <a:pt x="373202" y="280695"/>
                  </a:lnTo>
                  <a:lnTo>
                    <a:pt x="380530" y="284200"/>
                  </a:lnTo>
                  <a:lnTo>
                    <a:pt x="383819" y="284949"/>
                  </a:lnTo>
                  <a:lnTo>
                    <a:pt x="384213" y="284137"/>
                  </a:lnTo>
                  <a:lnTo>
                    <a:pt x="384594" y="283324"/>
                  </a:lnTo>
                  <a:close/>
                </a:path>
                <a:path w="819784" h="407035">
                  <a:moveTo>
                    <a:pt x="388340" y="136677"/>
                  </a:moveTo>
                  <a:lnTo>
                    <a:pt x="387527" y="136283"/>
                  </a:lnTo>
                  <a:lnTo>
                    <a:pt x="386727" y="135877"/>
                  </a:lnTo>
                  <a:lnTo>
                    <a:pt x="384556" y="138569"/>
                  </a:lnTo>
                  <a:lnTo>
                    <a:pt x="380822" y="146050"/>
                  </a:lnTo>
                  <a:lnTo>
                    <a:pt x="379945" y="149415"/>
                  </a:lnTo>
                  <a:lnTo>
                    <a:pt x="381571" y="150202"/>
                  </a:lnTo>
                  <a:lnTo>
                    <a:pt x="383743" y="147510"/>
                  </a:lnTo>
                  <a:lnTo>
                    <a:pt x="387477" y="140030"/>
                  </a:lnTo>
                  <a:lnTo>
                    <a:pt x="388340" y="136677"/>
                  </a:lnTo>
                  <a:close/>
                </a:path>
                <a:path w="819784" h="407035">
                  <a:moveTo>
                    <a:pt x="398081" y="162547"/>
                  </a:moveTo>
                  <a:lnTo>
                    <a:pt x="395376" y="160375"/>
                  </a:lnTo>
                  <a:lnTo>
                    <a:pt x="387896" y="156629"/>
                  </a:lnTo>
                  <a:lnTo>
                    <a:pt x="384543" y="155765"/>
                  </a:lnTo>
                  <a:lnTo>
                    <a:pt x="383743" y="157391"/>
                  </a:lnTo>
                  <a:lnTo>
                    <a:pt x="386448" y="159562"/>
                  </a:lnTo>
                  <a:lnTo>
                    <a:pt x="393915" y="163283"/>
                  </a:lnTo>
                  <a:lnTo>
                    <a:pt x="397268" y="164147"/>
                  </a:lnTo>
                  <a:lnTo>
                    <a:pt x="397675" y="163334"/>
                  </a:lnTo>
                  <a:lnTo>
                    <a:pt x="398081" y="162547"/>
                  </a:lnTo>
                  <a:close/>
                </a:path>
                <a:path w="819784" h="407035">
                  <a:moveTo>
                    <a:pt x="420471" y="388899"/>
                  </a:moveTo>
                  <a:lnTo>
                    <a:pt x="420433" y="387997"/>
                  </a:lnTo>
                  <a:lnTo>
                    <a:pt x="420395" y="387096"/>
                  </a:lnTo>
                  <a:lnTo>
                    <a:pt x="416636" y="386511"/>
                  </a:lnTo>
                  <a:lnTo>
                    <a:pt x="407441" y="386905"/>
                  </a:lnTo>
                  <a:lnTo>
                    <a:pt x="403758" y="387781"/>
                  </a:lnTo>
                  <a:lnTo>
                    <a:pt x="403834" y="389585"/>
                  </a:lnTo>
                  <a:lnTo>
                    <a:pt x="407581" y="390156"/>
                  </a:lnTo>
                  <a:lnTo>
                    <a:pt x="416775" y="389788"/>
                  </a:lnTo>
                  <a:lnTo>
                    <a:pt x="420471" y="388899"/>
                  </a:lnTo>
                  <a:close/>
                </a:path>
                <a:path w="819784" h="407035">
                  <a:moveTo>
                    <a:pt x="423799" y="377786"/>
                  </a:moveTo>
                  <a:lnTo>
                    <a:pt x="422071" y="374992"/>
                  </a:lnTo>
                  <a:lnTo>
                    <a:pt x="416547" y="369316"/>
                  </a:lnTo>
                  <a:lnTo>
                    <a:pt x="413778" y="367525"/>
                  </a:lnTo>
                  <a:lnTo>
                    <a:pt x="412483" y="368782"/>
                  </a:lnTo>
                  <a:lnTo>
                    <a:pt x="414210" y="371589"/>
                  </a:lnTo>
                  <a:lnTo>
                    <a:pt x="419747" y="377266"/>
                  </a:lnTo>
                  <a:lnTo>
                    <a:pt x="422503" y="379056"/>
                  </a:lnTo>
                  <a:lnTo>
                    <a:pt x="423151" y="378421"/>
                  </a:lnTo>
                  <a:lnTo>
                    <a:pt x="423799" y="377786"/>
                  </a:lnTo>
                  <a:close/>
                </a:path>
                <a:path w="819784" h="407035">
                  <a:moveTo>
                    <a:pt x="432219" y="395478"/>
                  </a:moveTo>
                  <a:lnTo>
                    <a:pt x="431749" y="392125"/>
                  </a:lnTo>
                  <a:lnTo>
                    <a:pt x="429958" y="391998"/>
                  </a:lnTo>
                  <a:lnTo>
                    <a:pt x="428955" y="395211"/>
                  </a:lnTo>
                  <a:lnTo>
                    <a:pt x="428294" y="403301"/>
                  </a:lnTo>
                  <a:lnTo>
                    <a:pt x="428752" y="406641"/>
                  </a:lnTo>
                  <a:lnTo>
                    <a:pt x="429653" y="406717"/>
                  </a:lnTo>
                  <a:lnTo>
                    <a:pt x="430542" y="406793"/>
                  </a:lnTo>
                  <a:lnTo>
                    <a:pt x="431546" y="403567"/>
                  </a:lnTo>
                  <a:lnTo>
                    <a:pt x="432219" y="395478"/>
                  </a:lnTo>
                  <a:close/>
                </a:path>
                <a:path w="819784" h="407035">
                  <a:moveTo>
                    <a:pt x="437388" y="365404"/>
                  </a:moveTo>
                  <a:lnTo>
                    <a:pt x="436575" y="365010"/>
                  </a:lnTo>
                  <a:lnTo>
                    <a:pt x="435775" y="364591"/>
                  </a:lnTo>
                  <a:lnTo>
                    <a:pt x="433603" y="367296"/>
                  </a:lnTo>
                  <a:lnTo>
                    <a:pt x="429869" y="374777"/>
                  </a:lnTo>
                  <a:lnTo>
                    <a:pt x="429006" y="378142"/>
                  </a:lnTo>
                  <a:lnTo>
                    <a:pt x="430618" y="378929"/>
                  </a:lnTo>
                  <a:lnTo>
                    <a:pt x="432790" y="376224"/>
                  </a:lnTo>
                  <a:lnTo>
                    <a:pt x="436524" y="368757"/>
                  </a:lnTo>
                  <a:lnTo>
                    <a:pt x="437388" y="365404"/>
                  </a:lnTo>
                  <a:close/>
                </a:path>
                <a:path w="819784" h="407035">
                  <a:moveTo>
                    <a:pt x="447141" y="391261"/>
                  </a:moveTo>
                  <a:lnTo>
                    <a:pt x="444423" y="389102"/>
                  </a:lnTo>
                  <a:lnTo>
                    <a:pt x="436956" y="385356"/>
                  </a:lnTo>
                  <a:lnTo>
                    <a:pt x="433603" y="384492"/>
                  </a:lnTo>
                  <a:lnTo>
                    <a:pt x="432790" y="386118"/>
                  </a:lnTo>
                  <a:lnTo>
                    <a:pt x="435495" y="388277"/>
                  </a:lnTo>
                  <a:lnTo>
                    <a:pt x="442976" y="392010"/>
                  </a:lnTo>
                  <a:lnTo>
                    <a:pt x="446316" y="392874"/>
                  </a:lnTo>
                  <a:lnTo>
                    <a:pt x="446735" y="392061"/>
                  </a:lnTo>
                  <a:lnTo>
                    <a:pt x="447141" y="391261"/>
                  </a:lnTo>
                  <a:close/>
                </a:path>
                <a:path w="819784" h="407035">
                  <a:moveTo>
                    <a:pt x="530821" y="388797"/>
                  </a:moveTo>
                  <a:lnTo>
                    <a:pt x="530796" y="387883"/>
                  </a:lnTo>
                  <a:lnTo>
                    <a:pt x="530758" y="386981"/>
                  </a:lnTo>
                  <a:lnTo>
                    <a:pt x="526999" y="386410"/>
                  </a:lnTo>
                  <a:lnTo>
                    <a:pt x="517804" y="386791"/>
                  </a:lnTo>
                  <a:lnTo>
                    <a:pt x="514108" y="387667"/>
                  </a:lnTo>
                  <a:lnTo>
                    <a:pt x="514197" y="389470"/>
                  </a:lnTo>
                  <a:lnTo>
                    <a:pt x="517944" y="390055"/>
                  </a:lnTo>
                  <a:lnTo>
                    <a:pt x="527126" y="389674"/>
                  </a:lnTo>
                  <a:lnTo>
                    <a:pt x="530821" y="388797"/>
                  </a:lnTo>
                  <a:close/>
                </a:path>
                <a:path w="819784" h="407035">
                  <a:moveTo>
                    <a:pt x="534162" y="377685"/>
                  </a:moveTo>
                  <a:lnTo>
                    <a:pt x="532434" y="374891"/>
                  </a:lnTo>
                  <a:lnTo>
                    <a:pt x="526897" y="369214"/>
                  </a:lnTo>
                  <a:lnTo>
                    <a:pt x="524141" y="367423"/>
                  </a:lnTo>
                  <a:lnTo>
                    <a:pt x="522846" y="368681"/>
                  </a:lnTo>
                  <a:lnTo>
                    <a:pt x="524560" y="371487"/>
                  </a:lnTo>
                  <a:lnTo>
                    <a:pt x="530110" y="377164"/>
                  </a:lnTo>
                  <a:lnTo>
                    <a:pt x="532866" y="378955"/>
                  </a:lnTo>
                  <a:lnTo>
                    <a:pt x="533514" y="378320"/>
                  </a:lnTo>
                  <a:lnTo>
                    <a:pt x="534162" y="377685"/>
                  </a:lnTo>
                  <a:close/>
                </a:path>
                <a:path w="819784" h="407035">
                  <a:moveTo>
                    <a:pt x="542582" y="395363"/>
                  </a:moveTo>
                  <a:lnTo>
                    <a:pt x="542112" y="392023"/>
                  </a:lnTo>
                  <a:lnTo>
                    <a:pt x="540321" y="391883"/>
                  </a:lnTo>
                  <a:lnTo>
                    <a:pt x="539318" y="395097"/>
                  </a:lnTo>
                  <a:lnTo>
                    <a:pt x="538645" y="403186"/>
                  </a:lnTo>
                  <a:lnTo>
                    <a:pt x="539115" y="406527"/>
                  </a:lnTo>
                  <a:lnTo>
                    <a:pt x="540016" y="406603"/>
                  </a:lnTo>
                  <a:lnTo>
                    <a:pt x="540905" y="406692"/>
                  </a:lnTo>
                  <a:lnTo>
                    <a:pt x="541909" y="403466"/>
                  </a:lnTo>
                  <a:lnTo>
                    <a:pt x="542582" y="395363"/>
                  </a:lnTo>
                  <a:close/>
                </a:path>
                <a:path w="819784" h="407035">
                  <a:moveTo>
                    <a:pt x="547751" y="365290"/>
                  </a:moveTo>
                  <a:lnTo>
                    <a:pt x="546938" y="364896"/>
                  </a:lnTo>
                  <a:lnTo>
                    <a:pt x="546138" y="364490"/>
                  </a:lnTo>
                  <a:lnTo>
                    <a:pt x="543966" y="367195"/>
                  </a:lnTo>
                  <a:lnTo>
                    <a:pt x="540232" y="374675"/>
                  </a:lnTo>
                  <a:lnTo>
                    <a:pt x="539369" y="378028"/>
                  </a:lnTo>
                  <a:lnTo>
                    <a:pt x="540981" y="378828"/>
                  </a:lnTo>
                  <a:lnTo>
                    <a:pt x="543153" y="376123"/>
                  </a:lnTo>
                  <a:lnTo>
                    <a:pt x="546887" y="368655"/>
                  </a:lnTo>
                  <a:lnTo>
                    <a:pt x="547751" y="365290"/>
                  </a:lnTo>
                  <a:close/>
                </a:path>
                <a:path w="819784" h="407035">
                  <a:moveTo>
                    <a:pt x="552488" y="102082"/>
                  </a:moveTo>
                  <a:lnTo>
                    <a:pt x="552450" y="101180"/>
                  </a:lnTo>
                  <a:lnTo>
                    <a:pt x="552411" y="100266"/>
                  </a:lnTo>
                  <a:lnTo>
                    <a:pt x="548652" y="99695"/>
                  </a:lnTo>
                  <a:lnTo>
                    <a:pt x="539457" y="100088"/>
                  </a:lnTo>
                  <a:lnTo>
                    <a:pt x="535774" y="100952"/>
                  </a:lnTo>
                  <a:lnTo>
                    <a:pt x="535851" y="102755"/>
                  </a:lnTo>
                  <a:lnTo>
                    <a:pt x="539597" y="103339"/>
                  </a:lnTo>
                  <a:lnTo>
                    <a:pt x="548792" y="102958"/>
                  </a:lnTo>
                  <a:lnTo>
                    <a:pt x="552488" y="102082"/>
                  </a:lnTo>
                  <a:close/>
                </a:path>
                <a:path w="819784" h="407035">
                  <a:moveTo>
                    <a:pt x="553694" y="211696"/>
                  </a:moveTo>
                  <a:lnTo>
                    <a:pt x="553656" y="210794"/>
                  </a:lnTo>
                  <a:lnTo>
                    <a:pt x="553618" y="209892"/>
                  </a:lnTo>
                  <a:lnTo>
                    <a:pt x="549859" y="209321"/>
                  </a:lnTo>
                  <a:lnTo>
                    <a:pt x="540664" y="209702"/>
                  </a:lnTo>
                  <a:lnTo>
                    <a:pt x="536981" y="210578"/>
                  </a:lnTo>
                  <a:lnTo>
                    <a:pt x="537057" y="212382"/>
                  </a:lnTo>
                  <a:lnTo>
                    <a:pt x="540804" y="212966"/>
                  </a:lnTo>
                  <a:lnTo>
                    <a:pt x="549998" y="212585"/>
                  </a:lnTo>
                  <a:lnTo>
                    <a:pt x="553694" y="211696"/>
                  </a:lnTo>
                  <a:close/>
                </a:path>
                <a:path w="819784" h="407035">
                  <a:moveTo>
                    <a:pt x="555815" y="90982"/>
                  </a:moveTo>
                  <a:lnTo>
                    <a:pt x="554088" y="88176"/>
                  </a:lnTo>
                  <a:lnTo>
                    <a:pt x="548563" y="82499"/>
                  </a:lnTo>
                  <a:lnTo>
                    <a:pt x="545795" y="80708"/>
                  </a:lnTo>
                  <a:lnTo>
                    <a:pt x="544499" y="81965"/>
                  </a:lnTo>
                  <a:lnTo>
                    <a:pt x="546227" y="84785"/>
                  </a:lnTo>
                  <a:lnTo>
                    <a:pt x="551764" y="90449"/>
                  </a:lnTo>
                  <a:lnTo>
                    <a:pt x="554520" y="92240"/>
                  </a:lnTo>
                  <a:lnTo>
                    <a:pt x="555167" y="91605"/>
                  </a:lnTo>
                  <a:lnTo>
                    <a:pt x="555815" y="90982"/>
                  </a:lnTo>
                  <a:close/>
                </a:path>
                <a:path w="819784" h="407035">
                  <a:moveTo>
                    <a:pt x="557022" y="200596"/>
                  </a:moveTo>
                  <a:lnTo>
                    <a:pt x="555294" y="197789"/>
                  </a:lnTo>
                  <a:lnTo>
                    <a:pt x="549770" y="192112"/>
                  </a:lnTo>
                  <a:lnTo>
                    <a:pt x="547001" y="190322"/>
                  </a:lnTo>
                  <a:lnTo>
                    <a:pt x="545706" y="191592"/>
                  </a:lnTo>
                  <a:lnTo>
                    <a:pt x="547433" y="194398"/>
                  </a:lnTo>
                  <a:lnTo>
                    <a:pt x="552958" y="200075"/>
                  </a:lnTo>
                  <a:lnTo>
                    <a:pt x="555726" y="201866"/>
                  </a:lnTo>
                  <a:lnTo>
                    <a:pt x="556374" y="201218"/>
                  </a:lnTo>
                  <a:lnTo>
                    <a:pt x="557022" y="200596"/>
                  </a:lnTo>
                  <a:close/>
                </a:path>
                <a:path w="819784" h="407035">
                  <a:moveTo>
                    <a:pt x="557491" y="391160"/>
                  </a:moveTo>
                  <a:lnTo>
                    <a:pt x="554786" y="388988"/>
                  </a:lnTo>
                  <a:lnTo>
                    <a:pt x="547306" y="385254"/>
                  </a:lnTo>
                  <a:lnTo>
                    <a:pt x="543953" y="384378"/>
                  </a:lnTo>
                  <a:lnTo>
                    <a:pt x="543153" y="386003"/>
                  </a:lnTo>
                  <a:lnTo>
                    <a:pt x="545858" y="388175"/>
                  </a:lnTo>
                  <a:lnTo>
                    <a:pt x="553326" y="391909"/>
                  </a:lnTo>
                  <a:lnTo>
                    <a:pt x="556679" y="392760"/>
                  </a:lnTo>
                  <a:lnTo>
                    <a:pt x="557085" y="391960"/>
                  </a:lnTo>
                  <a:lnTo>
                    <a:pt x="557491" y="391160"/>
                  </a:lnTo>
                  <a:close/>
                </a:path>
                <a:path w="819784" h="407035">
                  <a:moveTo>
                    <a:pt x="564108" y="24282"/>
                  </a:moveTo>
                  <a:lnTo>
                    <a:pt x="564083" y="23380"/>
                  </a:lnTo>
                  <a:lnTo>
                    <a:pt x="564045" y="22479"/>
                  </a:lnTo>
                  <a:lnTo>
                    <a:pt x="560285" y="21907"/>
                  </a:lnTo>
                  <a:lnTo>
                    <a:pt x="551091" y="22288"/>
                  </a:lnTo>
                  <a:lnTo>
                    <a:pt x="547395" y="23177"/>
                  </a:lnTo>
                  <a:lnTo>
                    <a:pt x="547484" y="24968"/>
                  </a:lnTo>
                  <a:lnTo>
                    <a:pt x="551230" y="25552"/>
                  </a:lnTo>
                  <a:lnTo>
                    <a:pt x="560425" y="25171"/>
                  </a:lnTo>
                  <a:lnTo>
                    <a:pt x="564108" y="24282"/>
                  </a:lnTo>
                  <a:close/>
                </a:path>
                <a:path w="819784" h="407035">
                  <a:moveTo>
                    <a:pt x="564235" y="108661"/>
                  </a:moveTo>
                  <a:lnTo>
                    <a:pt x="563765" y="105321"/>
                  </a:lnTo>
                  <a:lnTo>
                    <a:pt x="561962" y="105168"/>
                  </a:lnTo>
                  <a:lnTo>
                    <a:pt x="560971" y="108381"/>
                  </a:lnTo>
                  <a:lnTo>
                    <a:pt x="560311" y="116484"/>
                  </a:lnTo>
                  <a:lnTo>
                    <a:pt x="560768" y="119811"/>
                  </a:lnTo>
                  <a:lnTo>
                    <a:pt x="561670" y="119900"/>
                  </a:lnTo>
                  <a:lnTo>
                    <a:pt x="562559" y="119976"/>
                  </a:lnTo>
                  <a:lnTo>
                    <a:pt x="563562" y="116751"/>
                  </a:lnTo>
                  <a:lnTo>
                    <a:pt x="564235" y="108661"/>
                  </a:lnTo>
                  <a:close/>
                </a:path>
                <a:path w="819784" h="407035">
                  <a:moveTo>
                    <a:pt x="565442" y="218287"/>
                  </a:moveTo>
                  <a:lnTo>
                    <a:pt x="564972" y="214934"/>
                  </a:lnTo>
                  <a:lnTo>
                    <a:pt x="563181" y="214782"/>
                  </a:lnTo>
                  <a:lnTo>
                    <a:pt x="562178" y="217995"/>
                  </a:lnTo>
                  <a:lnTo>
                    <a:pt x="561517" y="226098"/>
                  </a:lnTo>
                  <a:lnTo>
                    <a:pt x="561975" y="229450"/>
                  </a:lnTo>
                  <a:lnTo>
                    <a:pt x="562876" y="229514"/>
                  </a:lnTo>
                  <a:lnTo>
                    <a:pt x="563778" y="229590"/>
                  </a:lnTo>
                  <a:lnTo>
                    <a:pt x="564769" y="226364"/>
                  </a:lnTo>
                  <a:lnTo>
                    <a:pt x="565442" y="218287"/>
                  </a:lnTo>
                  <a:close/>
                </a:path>
                <a:path w="819784" h="407035">
                  <a:moveTo>
                    <a:pt x="567448" y="13182"/>
                  </a:moveTo>
                  <a:lnTo>
                    <a:pt x="565721" y="10375"/>
                  </a:lnTo>
                  <a:lnTo>
                    <a:pt x="560184" y="4711"/>
                  </a:lnTo>
                  <a:lnTo>
                    <a:pt x="557415" y="2921"/>
                  </a:lnTo>
                  <a:lnTo>
                    <a:pt x="556133" y="4178"/>
                  </a:lnTo>
                  <a:lnTo>
                    <a:pt x="557847" y="6997"/>
                  </a:lnTo>
                  <a:lnTo>
                    <a:pt x="563384" y="12674"/>
                  </a:lnTo>
                  <a:lnTo>
                    <a:pt x="566153" y="14452"/>
                  </a:lnTo>
                  <a:lnTo>
                    <a:pt x="566801" y="13817"/>
                  </a:lnTo>
                  <a:lnTo>
                    <a:pt x="567448" y="13182"/>
                  </a:lnTo>
                  <a:close/>
                </a:path>
                <a:path w="819784" h="407035">
                  <a:moveTo>
                    <a:pt x="569404" y="78587"/>
                  </a:moveTo>
                  <a:lnTo>
                    <a:pt x="568591" y="78181"/>
                  </a:lnTo>
                  <a:lnTo>
                    <a:pt x="567791" y="77787"/>
                  </a:lnTo>
                  <a:lnTo>
                    <a:pt x="565619" y="80479"/>
                  </a:lnTo>
                  <a:lnTo>
                    <a:pt x="561886" y="87960"/>
                  </a:lnTo>
                  <a:lnTo>
                    <a:pt x="561022" y="91313"/>
                  </a:lnTo>
                  <a:lnTo>
                    <a:pt x="562635" y="92113"/>
                  </a:lnTo>
                  <a:lnTo>
                    <a:pt x="564807" y="89420"/>
                  </a:lnTo>
                  <a:lnTo>
                    <a:pt x="568540" y="81940"/>
                  </a:lnTo>
                  <a:lnTo>
                    <a:pt x="569404" y="78587"/>
                  </a:lnTo>
                  <a:close/>
                </a:path>
                <a:path w="819784" h="407035">
                  <a:moveTo>
                    <a:pt x="570611" y="188201"/>
                  </a:moveTo>
                  <a:lnTo>
                    <a:pt x="569798" y="187794"/>
                  </a:lnTo>
                  <a:lnTo>
                    <a:pt x="568998" y="187401"/>
                  </a:lnTo>
                  <a:lnTo>
                    <a:pt x="566826" y="190106"/>
                  </a:lnTo>
                  <a:lnTo>
                    <a:pt x="563092" y="197573"/>
                  </a:lnTo>
                  <a:lnTo>
                    <a:pt x="562229" y="200939"/>
                  </a:lnTo>
                  <a:lnTo>
                    <a:pt x="563841" y="201739"/>
                  </a:lnTo>
                  <a:lnTo>
                    <a:pt x="566013" y="199034"/>
                  </a:lnTo>
                  <a:lnTo>
                    <a:pt x="569747" y="191554"/>
                  </a:lnTo>
                  <a:lnTo>
                    <a:pt x="570611" y="188201"/>
                  </a:lnTo>
                  <a:close/>
                </a:path>
                <a:path w="819784" h="407035">
                  <a:moveTo>
                    <a:pt x="575856" y="30873"/>
                  </a:moveTo>
                  <a:lnTo>
                    <a:pt x="575398" y="27520"/>
                  </a:lnTo>
                  <a:lnTo>
                    <a:pt x="573595" y="27381"/>
                  </a:lnTo>
                  <a:lnTo>
                    <a:pt x="572604" y="30594"/>
                  </a:lnTo>
                  <a:lnTo>
                    <a:pt x="571931" y="38696"/>
                  </a:lnTo>
                  <a:lnTo>
                    <a:pt x="572401" y="42037"/>
                  </a:lnTo>
                  <a:lnTo>
                    <a:pt x="573290" y="42100"/>
                  </a:lnTo>
                  <a:lnTo>
                    <a:pt x="574192" y="42176"/>
                  </a:lnTo>
                  <a:lnTo>
                    <a:pt x="575195" y="38963"/>
                  </a:lnTo>
                  <a:lnTo>
                    <a:pt x="575856" y="30873"/>
                  </a:lnTo>
                  <a:close/>
                </a:path>
                <a:path w="819784" h="407035">
                  <a:moveTo>
                    <a:pt x="579158" y="104444"/>
                  </a:moveTo>
                  <a:lnTo>
                    <a:pt x="576440" y="102273"/>
                  </a:lnTo>
                  <a:lnTo>
                    <a:pt x="568972" y="98539"/>
                  </a:lnTo>
                  <a:lnTo>
                    <a:pt x="565619" y="97663"/>
                  </a:lnTo>
                  <a:lnTo>
                    <a:pt x="564807" y="99288"/>
                  </a:lnTo>
                  <a:lnTo>
                    <a:pt x="567512" y="101460"/>
                  </a:lnTo>
                  <a:lnTo>
                    <a:pt x="574992" y="105194"/>
                  </a:lnTo>
                  <a:lnTo>
                    <a:pt x="578332" y="106057"/>
                  </a:lnTo>
                  <a:lnTo>
                    <a:pt x="578751" y="105244"/>
                  </a:lnTo>
                  <a:lnTo>
                    <a:pt x="579158" y="104444"/>
                  </a:lnTo>
                  <a:close/>
                </a:path>
                <a:path w="819784" h="407035">
                  <a:moveTo>
                    <a:pt x="580364" y="214071"/>
                  </a:moveTo>
                  <a:lnTo>
                    <a:pt x="577646" y="211886"/>
                  </a:lnTo>
                  <a:lnTo>
                    <a:pt x="570179" y="208153"/>
                  </a:lnTo>
                  <a:lnTo>
                    <a:pt x="566826" y="207289"/>
                  </a:lnTo>
                  <a:lnTo>
                    <a:pt x="566013" y="208915"/>
                  </a:lnTo>
                  <a:lnTo>
                    <a:pt x="568718" y="211086"/>
                  </a:lnTo>
                  <a:lnTo>
                    <a:pt x="576199" y="214807"/>
                  </a:lnTo>
                  <a:lnTo>
                    <a:pt x="579539" y="215671"/>
                  </a:lnTo>
                  <a:lnTo>
                    <a:pt x="579958" y="214858"/>
                  </a:lnTo>
                  <a:lnTo>
                    <a:pt x="580364" y="214071"/>
                  </a:lnTo>
                  <a:close/>
                </a:path>
                <a:path w="819784" h="407035">
                  <a:moveTo>
                    <a:pt x="581025" y="800"/>
                  </a:moveTo>
                  <a:lnTo>
                    <a:pt x="580224" y="393"/>
                  </a:lnTo>
                  <a:lnTo>
                    <a:pt x="579412" y="0"/>
                  </a:lnTo>
                  <a:lnTo>
                    <a:pt x="577253" y="2705"/>
                  </a:lnTo>
                  <a:lnTo>
                    <a:pt x="573506" y="10172"/>
                  </a:lnTo>
                  <a:lnTo>
                    <a:pt x="572655" y="13525"/>
                  </a:lnTo>
                  <a:lnTo>
                    <a:pt x="574268" y="14338"/>
                  </a:lnTo>
                  <a:lnTo>
                    <a:pt x="576427" y="11633"/>
                  </a:lnTo>
                  <a:lnTo>
                    <a:pt x="580174" y="4152"/>
                  </a:lnTo>
                  <a:lnTo>
                    <a:pt x="581025" y="800"/>
                  </a:lnTo>
                  <a:close/>
                </a:path>
                <a:path w="819784" h="407035">
                  <a:moveTo>
                    <a:pt x="590778" y="26657"/>
                  </a:moveTo>
                  <a:lnTo>
                    <a:pt x="588073" y="24485"/>
                  </a:lnTo>
                  <a:lnTo>
                    <a:pt x="580593" y="20739"/>
                  </a:lnTo>
                  <a:lnTo>
                    <a:pt x="577253" y="19888"/>
                  </a:lnTo>
                  <a:lnTo>
                    <a:pt x="576440" y="21501"/>
                  </a:lnTo>
                  <a:lnTo>
                    <a:pt x="579145" y="23672"/>
                  </a:lnTo>
                  <a:lnTo>
                    <a:pt x="586613" y="27406"/>
                  </a:lnTo>
                  <a:lnTo>
                    <a:pt x="589965" y="28270"/>
                  </a:lnTo>
                  <a:lnTo>
                    <a:pt x="590372" y="27457"/>
                  </a:lnTo>
                  <a:lnTo>
                    <a:pt x="590778" y="26657"/>
                  </a:lnTo>
                  <a:close/>
                </a:path>
                <a:path w="819784" h="407035">
                  <a:moveTo>
                    <a:pt x="656145" y="192925"/>
                  </a:moveTo>
                  <a:lnTo>
                    <a:pt x="656107" y="192024"/>
                  </a:lnTo>
                  <a:lnTo>
                    <a:pt x="656069" y="191122"/>
                  </a:lnTo>
                  <a:lnTo>
                    <a:pt x="652310" y="190550"/>
                  </a:lnTo>
                  <a:lnTo>
                    <a:pt x="643115" y="190931"/>
                  </a:lnTo>
                  <a:lnTo>
                    <a:pt x="639432" y="191808"/>
                  </a:lnTo>
                  <a:lnTo>
                    <a:pt x="639508" y="193611"/>
                  </a:lnTo>
                  <a:lnTo>
                    <a:pt x="643255" y="194183"/>
                  </a:lnTo>
                  <a:lnTo>
                    <a:pt x="652449" y="193814"/>
                  </a:lnTo>
                  <a:lnTo>
                    <a:pt x="656145" y="192925"/>
                  </a:lnTo>
                  <a:close/>
                </a:path>
                <a:path w="819784" h="407035">
                  <a:moveTo>
                    <a:pt x="659472" y="181825"/>
                  </a:moveTo>
                  <a:lnTo>
                    <a:pt x="657745" y="179031"/>
                  </a:lnTo>
                  <a:lnTo>
                    <a:pt x="652221" y="173355"/>
                  </a:lnTo>
                  <a:lnTo>
                    <a:pt x="649439" y="171564"/>
                  </a:lnTo>
                  <a:lnTo>
                    <a:pt x="648157" y="172821"/>
                  </a:lnTo>
                  <a:lnTo>
                    <a:pt x="649884" y="175628"/>
                  </a:lnTo>
                  <a:lnTo>
                    <a:pt x="655408" y="181305"/>
                  </a:lnTo>
                  <a:lnTo>
                    <a:pt x="658177" y="183083"/>
                  </a:lnTo>
                  <a:lnTo>
                    <a:pt x="658825" y="182460"/>
                  </a:lnTo>
                  <a:lnTo>
                    <a:pt x="659472" y="181825"/>
                  </a:lnTo>
                  <a:close/>
                </a:path>
                <a:path w="819784" h="407035">
                  <a:moveTo>
                    <a:pt x="667880" y="199504"/>
                  </a:moveTo>
                  <a:lnTo>
                    <a:pt x="667423" y="196164"/>
                  </a:lnTo>
                  <a:lnTo>
                    <a:pt x="665619" y="196024"/>
                  </a:lnTo>
                  <a:lnTo>
                    <a:pt x="664629" y="199237"/>
                  </a:lnTo>
                  <a:lnTo>
                    <a:pt x="663968" y="207327"/>
                  </a:lnTo>
                  <a:lnTo>
                    <a:pt x="664425" y="210667"/>
                  </a:lnTo>
                  <a:lnTo>
                    <a:pt x="665314" y="210743"/>
                  </a:lnTo>
                  <a:lnTo>
                    <a:pt x="666216" y="210832"/>
                  </a:lnTo>
                  <a:lnTo>
                    <a:pt x="667219" y="207606"/>
                  </a:lnTo>
                  <a:lnTo>
                    <a:pt x="667880" y="199504"/>
                  </a:lnTo>
                  <a:close/>
                </a:path>
                <a:path w="819784" h="407035">
                  <a:moveTo>
                    <a:pt x="673061" y="169430"/>
                  </a:moveTo>
                  <a:lnTo>
                    <a:pt x="672249" y="169037"/>
                  </a:lnTo>
                  <a:lnTo>
                    <a:pt x="671449" y="168643"/>
                  </a:lnTo>
                  <a:lnTo>
                    <a:pt x="669277" y="171335"/>
                  </a:lnTo>
                  <a:lnTo>
                    <a:pt x="665543" y="178816"/>
                  </a:lnTo>
                  <a:lnTo>
                    <a:pt x="664679" y="182168"/>
                  </a:lnTo>
                  <a:lnTo>
                    <a:pt x="666292" y="182968"/>
                  </a:lnTo>
                  <a:lnTo>
                    <a:pt x="668464" y="180276"/>
                  </a:lnTo>
                  <a:lnTo>
                    <a:pt x="672198" y="172796"/>
                  </a:lnTo>
                  <a:lnTo>
                    <a:pt x="673061" y="169430"/>
                  </a:lnTo>
                  <a:close/>
                </a:path>
                <a:path w="819784" h="407035">
                  <a:moveTo>
                    <a:pt x="682815" y="195300"/>
                  </a:moveTo>
                  <a:lnTo>
                    <a:pt x="680097" y="193128"/>
                  </a:lnTo>
                  <a:lnTo>
                    <a:pt x="672617" y="189382"/>
                  </a:lnTo>
                  <a:lnTo>
                    <a:pt x="669277" y="188518"/>
                  </a:lnTo>
                  <a:lnTo>
                    <a:pt x="668464" y="190144"/>
                  </a:lnTo>
                  <a:lnTo>
                    <a:pt x="671169" y="192316"/>
                  </a:lnTo>
                  <a:lnTo>
                    <a:pt x="678637" y="196049"/>
                  </a:lnTo>
                  <a:lnTo>
                    <a:pt x="681990" y="196913"/>
                  </a:lnTo>
                  <a:lnTo>
                    <a:pt x="682396" y="196100"/>
                  </a:lnTo>
                  <a:lnTo>
                    <a:pt x="682815" y="195300"/>
                  </a:lnTo>
                  <a:close/>
                </a:path>
                <a:path w="819784" h="407035">
                  <a:moveTo>
                    <a:pt x="683425" y="329603"/>
                  </a:moveTo>
                  <a:lnTo>
                    <a:pt x="683399" y="328701"/>
                  </a:lnTo>
                  <a:lnTo>
                    <a:pt x="683361" y="327799"/>
                  </a:lnTo>
                  <a:lnTo>
                    <a:pt x="679602" y="327215"/>
                  </a:lnTo>
                  <a:lnTo>
                    <a:pt x="670420" y="327621"/>
                  </a:lnTo>
                  <a:lnTo>
                    <a:pt x="666724" y="328485"/>
                  </a:lnTo>
                  <a:lnTo>
                    <a:pt x="666800" y="330288"/>
                  </a:lnTo>
                  <a:lnTo>
                    <a:pt x="670547" y="330873"/>
                  </a:lnTo>
                  <a:lnTo>
                    <a:pt x="679742" y="330479"/>
                  </a:lnTo>
                  <a:lnTo>
                    <a:pt x="683425" y="329603"/>
                  </a:lnTo>
                  <a:close/>
                </a:path>
                <a:path w="819784" h="407035">
                  <a:moveTo>
                    <a:pt x="686777" y="318503"/>
                  </a:moveTo>
                  <a:lnTo>
                    <a:pt x="685050" y="315696"/>
                  </a:lnTo>
                  <a:lnTo>
                    <a:pt x="679500" y="310019"/>
                  </a:lnTo>
                  <a:lnTo>
                    <a:pt x="676744" y="308229"/>
                  </a:lnTo>
                  <a:lnTo>
                    <a:pt x="675449" y="309486"/>
                  </a:lnTo>
                  <a:lnTo>
                    <a:pt x="677176" y="312305"/>
                  </a:lnTo>
                  <a:lnTo>
                    <a:pt x="682713" y="317982"/>
                  </a:lnTo>
                  <a:lnTo>
                    <a:pt x="685469" y="319773"/>
                  </a:lnTo>
                  <a:lnTo>
                    <a:pt x="686117" y="319138"/>
                  </a:lnTo>
                  <a:lnTo>
                    <a:pt x="686777" y="318503"/>
                  </a:lnTo>
                  <a:close/>
                </a:path>
                <a:path w="819784" h="407035">
                  <a:moveTo>
                    <a:pt x="695185" y="336181"/>
                  </a:moveTo>
                  <a:lnTo>
                    <a:pt x="694728" y="332841"/>
                  </a:lnTo>
                  <a:lnTo>
                    <a:pt x="692924" y="332701"/>
                  </a:lnTo>
                  <a:lnTo>
                    <a:pt x="691921" y="335915"/>
                  </a:lnTo>
                  <a:lnTo>
                    <a:pt x="691261" y="344017"/>
                  </a:lnTo>
                  <a:lnTo>
                    <a:pt x="691718" y="347345"/>
                  </a:lnTo>
                  <a:lnTo>
                    <a:pt x="692619" y="347433"/>
                  </a:lnTo>
                  <a:lnTo>
                    <a:pt x="693521" y="347497"/>
                  </a:lnTo>
                  <a:lnTo>
                    <a:pt x="694512" y="344271"/>
                  </a:lnTo>
                  <a:lnTo>
                    <a:pt x="695185" y="336181"/>
                  </a:lnTo>
                  <a:close/>
                </a:path>
                <a:path w="819784" h="407035">
                  <a:moveTo>
                    <a:pt x="700354" y="306120"/>
                  </a:moveTo>
                  <a:lnTo>
                    <a:pt x="699541" y="305714"/>
                  </a:lnTo>
                  <a:lnTo>
                    <a:pt x="698741" y="305308"/>
                  </a:lnTo>
                  <a:lnTo>
                    <a:pt x="696569" y="308013"/>
                  </a:lnTo>
                  <a:lnTo>
                    <a:pt x="692835" y="315493"/>
                  </a:lnTo>
                  <a:lnTo>
                    <a:pt x="691972" y="318833"/>
                  </a:lnTo>
                  <a:lnTo>
                    <a:pt x="693585" y="319646"/>
                  </a:lnTo>
                  <a:lnTo>
                    <a:pt x="695756" y="316941"/>
                  </a:lnTo>
                  <a:lnTo>
                    <a:pt x="699490" y="309473"/>
                  </a:lnTo>
                  <a:lnTo>
                    <a:pt x="700354" y="306120"/>
                  </a:lnTo>
                  <a:close/>
                </a:path>
                <a:path w="819784" h="407035">
                  <a:moveTo>
                    <a:pt x="710107" y="331965"/>
                  </a:moveTo>
                  <a:lnTo>
                    <a:pt x="707402" y="329806"/>
                  </a:lnTo>
                  <a:lnTo>
                    <a:pt x="699922" y="326059"/>
                  </a:lnTo>
                  <a:lnTo>
                    <a:pt x="696556" y="325196"/>
                  </a:lnTo>
                  <a:lnTo>
                    <a:pt x="695756" y="326821"/>
                  </a:lnTo>
                  <a:lnTo>
                    <a:pt x="698461" y="328980"/>
                  </a:lnTo>
                  <a:lnTo>
                    <a:pt x="705929" y="332727"/>
                  </a:lnTo>
                  <a:lnTo>
                    <a:pt x="709295" y="333578"/>
                  </a:lnTo>
                  <a:lnTo>
                    <a:pt x="709688" y="332778"/>
                  </a:lnTo>
                  <a:lnTo>
                    <a:pt x="710107" y="331965"/>
                  </a:lnTo>
                  <a:close/>
                </a:path>
                <a:path w="819784" h="407035">
                  <a:moveTo>
                    <a:pt x="793026" y="298665"/>
                  </a:moveTo>
                  <a:lnTo>
                    <a:pt x="792988" y="297764"/>
                  </a:lnTo>
                  <a:lnTo>
                    <a:pt x="792962" y="296862"/>
                  </a:lnTo>
                  <a:lnTo>
                    <a:pt x="789203" y="296278"/>
                  </a:lnTo>
                  <a:lnTo>
                    <a:pt x="780008" y="296672"/>
                  </a:lnTo>
                  <a:lnTo>
                    <a:pt x="776312" y="297548"/>
                  </a:lnTo>
                  <a:lnTo>
                    <a:pt x="776389" y="299339"/>
                  </a:lnTo>
                  <a:lnTo>
                    <a:pt x="780148" y="299935"/>
                  </a:lnTo>
                  <a:lnTo>
                    <a:pt x="789330" y="299542"/>
                  </a:lnTo>
                  <a:lnTo>
                    <a:pt x="793026" y="298665"/>
                  </a:lnTo>
                  <a:close/>
                </a:path>
                <a:path w="819784" h="407035">
                  <a:moveTo>
                    <a:pt x="796366" y="287566"/>
                  </a:moveTo>
                  <a:lnTo>
                    <a:pt x="794639" y="284759"/>
                  </a:lnTo>
                  <a:lnTo>
                    <a:pt x="789114" y="279082"/>
                  </a:lnTo>
                  <a:lnTo>
                    <a:pt x="786333" y="277291"/>
                  </a:lnTo>
                  <a:lnTo>
                    <a:pt x="785050" y="278549"/>
                  </a:lnTo>
                  <a:lnTo>
                    <a:pt x="786777" y="281368"/>
                  </a:lnTo>
                  <a:lnTo>
                    <a:pt x="792302" y="287045"/>
                  </a:lnTo>
                  <a:lnTo>
                    <a:pt x="795070" y="288836"/>
                  </a:lnTo>
                  <a:lnTo>
                    <a:pt x="795718" y="288188"/>
                  </a:lnTo>
                  <a:lnTo>
                    <a:pt x="796366" y="287566"/>
                  </a:lnTo>
                  <a:close/>
                </a:path>
                <a:path w="819784" h="407035">
                  <a:moveTo>
                    <a:pt x="804773" y="305244"/>
                  </a:moveTo>
                  <a:lnTo>
                    <a:pt x="804316" y="301904"/>
                  </a:lnTo>
                  <a:lnTo>
                    <a:pt x="802513" y="301752"/>
                  </a:lnTo>
                  <a:lnTo>
                    <a:pt x="801522" y="304965"/>
                  </a:lnTo>
                  <a:lnTo>
                    <a:pt x="800862" y="313067"/>
                  </a:lnTo>
                  <a:lnTo>
                    <a:pt x="801306" y="316407"/>
                  </a:lnTo>
                  <a:lnTo>
                    <a:pt x="802208" y="316484"/>
                  </a:lnTo>
                  <a:lnTo>
                    <a:pt x="803109" y="316560"/>
                  </a:lnTo>
                  <a:lnTo>
                    <a:pt x="804100" y="313334"/>
                  </a:lnTo>
                  <a:lnTo>
                    <a:pt x="804773" y="305244"/>
                  </a:lnTo>
                  <a:close/>
                </a:path>
                <a:path w="819784" h="407035">
                  <a:moveTo>
                    <a:pt x="809942" y="275170"/>
                  </a:moveTo>
                  <a:lnTo>
                    <a:pt x="809142" y="274764"/>
                  </a:lnTo>
                  <a:lnTo>
                    <a:pt x="808329" y="274370"/>
                  </a:lnTo>
                  <a:lnTo>
                    <a:pt x="806170" y="277063"/>
                  </a:lnTo>
                  <a:lnTo>
                    <a:pt x="802424" y="284543"/>
                  </a:lnTo>
                  <a:lnTo>
                    <a:pt x="801560" y="287896"/>
                  </a:lnTo>
                  <a:lnTo>
                    <a:pt x="803186" y="288696"/>
                  </a:lnTo>
                  <a:lnTo>
                    <a:pt x="805345" y="286004"/>
                  </a:lnTo>
                  <a:lnTo>
                    <a:pt x="809091" y="278523"/>
                  </a:lnTo>
                  <a:lnTo>
                    <a:pt x="809942" y="275170"/>
                  </a:lnTo>
                  <a:close/>
                </a:path>
                <a:path w="819784" h="407035">
                  <a:moveTo>
                    <a:pt x="819696" y="301028"/>
                  </a:moveTo>
                  <a:lnTo>
                    <a:pt x="816991" y="298856"/>
                  </a:lnTo>
                  <a:lnTo>
                    <a:pt x="809510" y="295122"/>
                  </a:lnTo>
                  <a:lnTo>
                    <a:pt x="806157" y="294259"/>
                  </a:lnTo>
                  <a:lnTo>
                    <a:pt x="805357" y="295871"/>
                  </a:lnTo>
                  <a:lnTo>
                    <a:pt x="808050" y="298043"/>
                  </a:lnTo>
                  <a:lnTo>
                    <a:pt x="815530" y="301777"/>
                  </a:lnTo>
                  <a:lnTo>
                    <a:pt x="818883" y="302641"/>
                  </a:lnTo>
                  <a:lnTo>
                    <a:pt x="819289" y="301828"/>
                  </a:lnTo>
                  <a:lnTo>
                    <a:pt x="819696" y="30102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125752" y="3741512"/>
              <a:ext cx="194310" cy="267970"/>
            </a:xfrm>
            <a:custGeom>
              <a:avLst/>
              <a:gdLst/>
              <a:ahLst/>
              <a:cxnLst/>
              <a:rect l="l" t="t" r="r" b="b"/>
              <a:pathLst>
                <a:path w="194309" h="267970">
                  <a:moveTo>
                    <a:pt x="5706" y="0"/>
                  </a:moveTo>
                  <a:lnTo>
                    <a:pt x="39544" y="86963"/>
                  </a:lnTo>
                  <a:lnTo>
                    <a:pt x="62762" y="135168"/>
                  </a:lnTo>
                  <a:lnTo>
                    <a:pt x="99611" y="208458"/>
                  </a:lnTo>
                  <a:lnTo>
                    <a:pt x="121735" y="248218"/>
                  </a:lnTo>
                  <a:lnTo>
                    <a:pt x="138498" y="267824"/>
                  </a:lnTo>
                  <a:lnTo>
                    <a:pt x="139472" y="267719"/>
                  </a:lnTo>
                  <a:lnTo>
                    <a:pt x="159079" y="210187"/>
                  </a:lnTo>
                  <a:lnTo>
                    <a:pt x="173429" y="133262"/>
                  </a:lnTo>
                  <a:lnTo>
                    <a:pt x="181328" y="85758"/>
                  </a:lnTo>
                  <a:lnTo>
                    <a:pt x="187890" y="44137"/>
                  </a:lnTo>
                  <a:lnTo>
                    <a:pt x="194098" y="2931"/>
                  </a:lnTo>
                  <a:lnTo>
                    <a:pt x="187900" y="2031"/>
                  </a:lnTo>
                  <a:lnTo>
                    <a:pt x="178514" y="63856"/>
                  </a:lnTo>
                  <a:lnTo>
                    <a:pt x="167629" y="130025"/>
                  </a:lnTo>
                  <a:lnTo>
                    <a:pt x="156498" y="191188"/>
                  </a:lnTo>
                  <a:lnTo>
                    <a:pt x="146377" y="237997"/>
                  </a:lnTo>
                  <a:lnTo>
                    <a:pt x="138519" y="261101"/>
                  </a:lnTo>
                  <a:lnTo>
                    <a:pt x="126731" y="244639"/>
                  </a:lnTo>
                  <a:lnTo>
                    <a:pt x="107488" y="209941"/>
                  </a:lnTo>
                  <a:lnTo>
                    <a:pt x="83276" y="162568"/>
                  </a:lnTo>
                  <a:lnTo>
                    <a:pt x="56583" y="108080"/>
                  </a:lnTo>
                  <a:lnTo>
                    <a:pt x="29897" y="52037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207390" y="4006129"/>
              <a:ext cx="116614" cy="75641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8063282" y="4183600"/>
              <a:ext cx="134620" cy="1465580"/>
            </a:xfrm>
            <a:custGeom>
              <a:avLst/>
              <a:gdLst/>
              <a:ahLst/>
              <a:cxnLst/>
              <a:rect l="l" t="t" r="r" b="b"/>
              <a:pathLst>
                <a:path w="134619" h="1465579">
                  <a:moveTo>
                    <a:pt x="0" y="1465211"/>
                  </a:moveTo>
                  <a:lnTo>
                    <a:pt x="134037" y="1465211"/>
                  </a:lnTo>
                  <a:lnTo>
                    <a:pt x="134037" y="0"/>
                  </a:lnTo>
                  <a:lnTo>
                    <a:pt x="0" y="0"/>
                  </a:lnTo>
                  <a:lnTo>
                    <a:pt x="0" y="1465211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7546973" y="4183600"/>
              <a:ext cx="516890" cy="1465580"/>
            </a:xfrm>
            <a:custGeom>
              <a:avLst/>
              <a:gdLst/>
              <a:ahLst/>
              <a:cxnLst/>
              <a:rect l="l" t="t" r="r" b="b"/>
              <a:pathLst>
                <a:path w="516890" h="1465579">
                  <a:moveTo>
                    <a:pt x="516308" y="0"/>
                  </a:moveTo>
                  <a:lnTo>
                    <a:pt x="0" y="0"/>
                  </a:lnTo>
                  <a:lnTo>
                    <a:pt x="0" y="1465211"/>
                  </a:lnTo>
                  <a:lnTo>
                    <a:pt x="516308" y="1465211"/>
                  </a:lnTo>
                  <a:lnTo>
                    <a:pt x="51630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7732346" y="3995223"/>
              <a:ext cx="280035" cy="187325"/>
            </a:xfrm>
            <a:custGeom>
              <a:avLst/>
              <a:gdLst/>
              <a:ahLst/>
              <a:cxnLst/>
              <a:rect l="l" t="t" r="r" b="b"/>
              <a:pathLst>
                <a:path w="280034" h="187325">
                  <a:moveTo>
                    <a:pt x="23025" y="0"/>
                  </a:moveTo>
                  <a:lnTo>
                    <a:pt x="0" y="163921"/>
                  </a:lnTo>
                  <a:lnTo>
                    <a:pt x="1735" y="172672"/>
                  </a:lnTo>
                  <a:lnTo>
                    <a:pt x="6524" y="179830"/>
                  </a:lnTo>
                  <a:lnTo>
                    <a:pt x="13648" y="184670"/>
                  </a:lnTo>
                  <a:lnTo>
                    <a:pt x="22386" y="186465"/>
                  </a:lnTo>
                  <a:lnTo>
                    <a:pt x="256568" y="187261"/>
                  </a:lnTo>
                  <a:lnTo>
                    <a:pt x="265319" y="185530"/>
                  </a:lnTo>
                  <a:lnTo>
                    <a:pt x="272477" y="180740"/>
                  </a:lnTo>
                  <a:lnTo>
                    <a:pt x="277316" y="173614"/>
                  </a:lnTo>
                  <a:lnTo>
                    <a:pt x="279111" y="164874"/>
                  </a:lnTo>
                  <a:lnTo>
                    <a:pt x="279593" y="23350"/>
                  </a:lnTo>
                  <a:lnTo>
                    <a:pt x="277862" y="14598"/>
                  </a:lnTo>
                  <a:lnTo>
                    <a:pt x="273072" y="7440"/>
                  </a:lnTo>
                  <a:lnTo>
                    <a:pt x="265946" y="2601"/>
                  </a:lnTo>
                  <a:lnTo>
                    <a:pt x="257206" y="806"/>
                  </a:lnTo>
                  <a:lnTo>
                    <a:pt x="23025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7732346" y="3995223"/>
              <a:ext cx="280035" cy="187325"/>
            </a:xfrm>
            <a:custGeom>
              <a:avLst/>
              <a:gdLst/>
              <a:ahLst/>
              <a:cxnLst/>
              <a:rect l="l" t="t" r="r" b="b"/>
              <a:pathLst>
                <a:path w="280034" h="187325">
                  <a:moveTo>
                    <a:pt x="23025" y="0"/>
                  </a:moveTo>
                  <a:lnTo>
                    <a:pt x="0" y="163921"/>
                  </a:lnTo>
                  <a:lnTo>
                    <a:pt x="1735" y="172672"/>
                  </a:lnTo>
                  <a:lnTo>
                    <a:pt x="6524" y="179830"/>
                  </a:lnTo>
                  <a:lnTo>
                    <a:pt x="13648" y="184670"/>
                  </a:lnTo>
                  <a:lnTo>
                    <a:pt x="22386" y="186465"/>
                  </a:lnTo>
                  <a:lnTo>
                    <a:pt x="256568" y="187261"/>
                  </a:lnTo>
                  <a:lnTo>
                    <a:pt x="265319" y="185530"/>
                  </a:lnTo>
                  <a:lnTo>
                    <a:pt x="272477" y="180740"/>
                  </a:lnTo>
                  <a:lnTo>
                    <a:pt x="277316" y="173614"/>
                  </a:lnTo>
                  <a:lnTo>
                    <a:pt x="279111" y="164874"/>
                  </a:lnTo>
                  <a:lnTo>
                    <a:pt x="279593" y="23350"/>
                  </a:lnTo>
                  <a:lnTo>
                    <a:pt x="277862" y="14598"/>
                  </a:lnTo>
                  <a:lnTo>
                    <a:pt x="273072" y="7440"/>
                  </a:lnTo>
                  <a:lnTo>
                    <a:pt x="265946" y="2601"/>
                  </a:lnTo>
                  <a:lnTo>
                    <a:pt x="257206" y="806"/>
                  </a:lnTo>
                  <a:lnTo>
                    <a:pt x="23025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7762802" y="3908000"/>
              <a:ext cx="176497" cy="122258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7697103" y="3994078"/>
              <a:ext cx="280035" cy="187325"/>
            </a:xfrm>
            <a:custGeom>
              <a:avLst/>
              <a:gdLst/>
              <a:ahLst/>
              <a:cxnLst/>
              <a:rect l="l" t="t" r="r" b="b"/>
              <a:pathLst>
                <a:path w="280034" h="187325">
                  <a:moveTo>
                    <a:pt x="23025" y="0"/>
                  </a:moveTo>
                  <a:lnTo>
                    <a:pt x="0" y="163921"/>
                  </a:lnTo>
                  <a:lnTo>
                    <a:pt x="1735" y="172666"/>
                  </a:lnTo>
                  <a:lnTo>
                    <a:pt x="6524" y="179821"/>
                  </a:lnTo>
                  <a:lnTo>
                    <a:pt x="13648" y="184659"/>
                  </a:lnTo>
                  <a:lnTo>
                    <a:pt x="22386" y="186455"/>
                  </a:lnTo>
                  <a:lnTo>
                    <a:pt x="256568" y="187261"/>
                  </a:lnTo>
                  <a:lnTo>
                    <a:pt x="265319" y="185525"/>
                  </a:lnTo>
                  <a:lnTo>
                    <a:pt x="272477" y="180735"/>
                  </a:lnTo>
                  <a:lnTo>
                    <a:pt x="277316" y="173608"/>
                  </a:lnTo>
                  <a:lnTo>
                    <a:pt x="279111" y="164864"/>
                  </a:lnTo>
                  <a:lnTo>
                    <a:pt x="279593" y="23350"/>
                  </a:lnTo>
                  <a:lnTo>
                    <a:pt x="277862" y="14592"/>
                  </a:lnTo>
                  <a:lnTo>
                    <a:pt x="273072" y="7431"/>
                  </a:lnTo>
                  <a:lnTo>
                    <a:pt x="265946" y="2591"/>
                  </a:lnTo>
                  <a:lnTo>
                    <a:pt x="257206" y="795"/>
                  </a:lnTo>
                  <a:lnTo>
                    <a:pt x="23025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7695575" y="3992382"/>
              <a:ext cx="282575" cy="189865"/>
            </a:xfrm>
            <a:custGeom>
              <a:avLst/>
              <a:gdLst/>
              <a:ahLst/>
              <a:cxnLst/>
              <a:rect l="l" t="t" r="r" b="b"/>
              <a:pathLst>
                <a:path w="282575" h="189864">
                  <a:moveTo>
                    <a:pt x="16292" y="0"/>
                  </a:moveTo>
                  <a:lnTo>
                    <a:pt x="8198" y="4502"/>
                  </a:lnTo>
                  <a:lnTo>
                    <a:pt x="3989" y="11528"/>
                  </a:lnTo>
                  <a:lnTo>
                    <a:pt x="1811" y="14983"/>
                  </a:lnTo>
                  <a:lnTo>
                    <a:pt x="607" y="19015"/>
                  </a:lnTo>
                  <a:lnTo>
                    <a:pt x="439" y="23046"/>
                  </a:lnTo>
                  <a:lnTo>
                    <a:pt x="324" y="26962"/>
                  </a:lnTo>
                  <a:lnTo>
                    <a:pt x="262" y="71139"/>
                  </a:lnTo>
                  <a:lnTo>
                    <a:pt x="31" y="162508"/>
                  </a:lnTo>
                  <a:lnTo>
                    <a:pt x="0" y="169481"/>
                  </a:lnTo>
                  <a:lnTo>
                    <a:pt x="1120" y="172801"/>
                  </a:lnTo>
                  <a:lnTo>
                    <a:pt x="2188" y="176151"/>
                  </a:lnTo>
                  <a:lnTo>
                    <a:pt x="3978" y="179230"/>
                  </a:lnTo>
                  <a:lnTo>
                    <a:pt x="6324" y="181785"/>
                  </a:lnTo>
                  <a:lnTo>
                    <a:pt x="10942" y="186978"/>
                  </a:lnTo>
                  <a:lnTo>
                    <a:pt x="17905" y="189774"/>
                  </a:lnTo>
                  <a:lnTo>
                    <a:pt x="24543" y="189596"/>
                  </a:lnTo>
                  <a:lnTo>
                    <a:pt x="159276" y="189596"/>
                  </a:lnTo>
                  <a:lnTo>
                    <a:pt x="249029" y="189250"/>
                  </a:lnTo>
                  <a:lnTo>
                    <a:pt x="254107" y="189156"/>
                  </a:lnTo>
                  <a:lnTo>
                    <a:pt x="257311" y="189062"/>
                  </a:lnTo>
                  <a:lnTo>
                    <a:pt x="258096" y="189009"/>
                  </a:lnTo>
                  <a:lnTo>
                    <a:pt x="257322" y="188842"/>
                  </a:lnTo>
                  <a:lnTo>
                    <a:pt x="255793" y="188779"/>
                  </a:lnTo>
                  <a:lnTo>
                    <a:pt x="249029" y="188591"/>
                  </a:lnTo>
                  <a:lnTo>
                    <a:pt x="18554" y="186852"/>
                  </a:lnTo>
                  <a:lnTo>
                    <a:pt x="12575" y="184381"/>
                  </a:lnTo>
                  <a:lnTo>
                    <a:pt x="8491" y="179806"/>
                  </a:lnTo>
                  <a:lnTo>
                    <a:pt x="6437" y="177533"/>
                  </a:lnTo>
                  <a:lnTo>
                    <a:pt x="4879" y="174853"/>
                  </a:lnTo>
                  <a:lnTo>
                    <a:pt x="2994" y="168937"/>
                  </a:lnTo>
                  <a:lnTo>
                    <a:pt x="3047" y="162508"/>
                  </a:lnTo>
                  <a:lnTo>
                    <a:pt x="3580" y="39454"/>
                  </a:lnTo>
                  <a:lnTo>
                    <a:pt x="3702" y="23046"/>
                  </a:lnTo>
                  <a:lnTo>
                    <a:pt x="3832" y="19695"/>
                  </a:lnTo>
                  <a:lnTo>
                    <a:pt x="4879" y="16229"/>
                  </a:lnTo>
                  <a:lnTo>
                    <a:pt x="6764" y="13245"/>
                  </a:lnTo>
                  <a:lnTo>
                    <a:pt x="10408" y="7162"/>
                  </a:lnTo>
                  <a:lnTo>
                    <a:pt x="17402" y="3287"/>
                  </a:lnTo>
                  <a:lnTo>
                    <a:pt x="269972" y="3287"/>
                  </a:lnTo>
                  <a:lnTo>
                    <a:pt x="268976" y="2429"/>
                  </a:lnTo>
                  <a:lnTo>
                    <a:pt x="263689" y="1099"/>
                  </a:lnTo>
                  <a:lnTo>
                    <a:pt x="255960" y="1099"/>
                  </a:lnTo>
                  <a:lnTo>
                    <a:pt x="16292" y="0"/>
                  </a:lnTo>
                  <a:close/>
                </a:path>
                <a:path w="282575" h="189864">
                  <a:moveTo>
                    <a:pt x="159276" y="189596"/>
                  </a:moveTo>
                  <a:lnTo>
                    <a:pt x="24543" y="189596"/>
                  </a:lnTo>
                  <a:lnTo>
                    <a:pt x="127399" y="189659"/>
                  </a:lnTo>
                  <a:lnTo>
                    <a:pt x="159276" y="189596"/>
                  </a:lnTo>
                  <a:close/>
                </a:path>
                <a:path w="282575" h="189864">
                  <a:moveTo>
                    <a:pt x="258054" y="188706"/>
                  </a:moveTo>
                  <a:lnTo>
                    <a:pt x="258096" y="188957"/>
                  </a:lnTo>
                  <a:lnTo>
                    <a:pt x="261363" y="189627"/>
                  </a:lnTo>
                  <a:lnTo>
                    <a:pt x="262586" y="189167"/>
                  </a:lnTo>
                  <a:lnTo>
                    <a:pt x="261278" y="189156"/>
                  </a:lnTo>
                  <a:lnTo>
                    <a:pt x="258054" y="188706"/>
                  </a:lnTo>
                  <a:close/>
                </a:path>
                <a:path w="282575" h="189864">
                  <a:moveTo>
                    <a:pt x="270240" y="3518"/>
                  </a:moveTo>
                  <a:lnTo>
                    <a:pt x="262033" y="3518"/>
                  </a:lnTo>
                  <a:lnTo>
                    <a:pt x="267635" y="5005"/>
                  </a:lnTo>
                  <a:lnTo>
                    <a:pt x="272033" y="8628"/>
                  </a:lnTo>
                  <a:lnTo>
                    <a:pt x="279940" y="28459"/>
                  </a:lnTo>
                  <a:lnTo>
                    <a:pt x="279813" y="71139"/>
                  </a:lnTo>
                  <a:lnTo>
                    <a:pt x="279983" y="162508"/>
                  </a:lnTo>
                  <a:lnTo>
                    <a:pt x="261353" y="189167"/>
                  </a:lnTo>
                  <a:lnTo>
                    <a:pt x="262614" y="189156"/>
                  </a:lnTo>
                  <a:lnTo>
                    <a:pt x="282117" y="71128"/>
                  </a:lnTo>
                  <a:lnTo>
                    <a:pt x="282336" y="39454"/>
                  </a:lnTo>
                  <a:lnTo>
                    <a:pt x="282305" y="33873"/>
                  </a:lnTo>
                  <a:lnTo>
                    <a:pt x="282449" y="30637"/>
                  </a:lnTo>
                  <a:lnTo>
                    <a:pt x="273740" y="6533"/>
                  </a:lnTo>
                  <a:lnTo>
                    <a:pt x="270240" y="3518"/>
                  </a:lnTo>
                  <a:close/>
                </a:path>
                <a:path w="282575" h="189864">
                  <a:moveTo>
                    <a:pt x="24554" y="186716"/>
                  </a:moveTo>
                  <a:lnTo>
                    <a:pt x="18554" y="186852"/>
                  </a:lnTo>
                  <a:lnTo>
                    <a:pt x="46472" y="186852"/>
                  </a:lnTo>
                  <a:lnTo>
                    <a:pt x="24554" y="186716"/>
                  </a:lnTo>
                  <a:close/>
                </a:path>
                <a:path w="282575" h="189864">
                  <a:moveTo>
                    <a:pt x="269972" y="3287"/>
                  </a:moveTo>
                  <a:lnTo>
                    <a:pt x="17402" y="3287"/>
                  </a:lnTo>
                  <a:lnTo>
                    <a:pt x="255950" y="3884"/>
                  </a:lnTo>
                  <a:lnTo>
                    <a:pt x="262033" y="3518"/>
                  </a:lnTo>
                  <a:lnTo>
                    <a:pt x="270240" y="3518"/>
                  </a:lnTo>
                  <a:lnTo>
                    <a:pt x="269972" y="3287"/>
                  </a:lnTo>
                  <a:close/>
                </a:path>
                <a:path w="282575" h="189864">
                  <a:moveTo>
                    <a:pt x="262107" y="701"/>
                  </a:moveTo>
                  <a:lnTo>
                    <a:pt x="255960" y="1099"/>
                  </a:lnTo>
                  <a:lnTo>
                    <a:pt x="263689" y="1099"/>
                  </a:lnTo>
                  <a:lnTo>
                    <a:pt x="262107" y="701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7934301" y="3789550"/>
              <a:ext cx="268090" cy="185532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8006886" y="5126373"/>
              <a:ext cx="380365" cy="395605"/>
            </a:xfrm>
            <a:custGeom>
              <a:avLst/>
              <a:gdLst/>
              <a:ahLst/>
              <a:cxnLst/>
              <a:rect l="l" t="t" r="r" b="b"/>
              <a:pathLst>
                <a:path w="380365" h="395604">
                  <a:moveTo>
                    <a:pt x="166928" y="237972"/>
                  </a:moveTo>
                  <a:lnTo>
                    <a:pt x="165989" y="238772"/>
                  </a:lnTo>
                  <a:lnTo>
                    <a:pt x="164896" y="240576"/>
                  </a:lnTo>
                  <a:lnTo>
                    <a:pt x="166928" y="237972"/>
                  </a:lnTo>
                  <a:close/>
                </a:path>
                <a:path w="380365" h="395604">
                  <a:moveTo>
                    <a:pt x="179171" y="190233"/>
                  </a:moveTo>
                  <a:lnTo>
                    <a:pt x="159435" y="140906"/>
                  </a:lnTo>
                  <a:lnTo>
                    <a:pt x="118440" y="101536"/>
                  </a:lnTo>
                  <a:lnTo>
                    <a:pt x="82042" y="80530"/>
                  </a:lnTo>
                  <a:lnTo>
                    <a:pt x="38277" y="67411"/>
                  </a:lnTo>
                  <a:lnTo>
                    <a:pt x="30048" y="67589"/>
                  </a:lnTo>
                  <a:lnTo>
                    <a:pt x="0" y="95656"/>
                  </a:lnTo>
                  <a:lnTo>
                    <a:pt x="1219" y="107530"/>
                  </a:lnTo>
                  <a:lnTo>
                    <a:pt x="21945" y="149123"/>
                  </a:lnTo>
                  <a:lnTo>
                    <a:pt x="45974" y="184937"/>
                  </a:lnTo>
                  <a:lnTo>
                    <a:pt x="70218" y="215531"/>
                  </a:lnTo>
                  <a:lnTo>
                    <a:pt x="111493" y="246202"/>
                  </a:lnTo>
                  <a:lnTo>
                    <a:pt x="143103" y="250761"/>
                  </a:lnTo>
                  <a:lnTo>
                    <a:pt x="156552" y="246748"/>
                  </a:lnTo>
                  <a:lnTo>
                    <a:pt x="165989" y="238772"/>
                  </a:lnTo>
                  <a:lnTo>
                    <a:pt x="174015" y="225374"/>
                  </a:lnTo>
                  <a:lnTo>
                    <a:pt x="178689" y="208216"/>
                  </a:lnTo>
                  <a:lnTo>
                    <a:pt x="179171" y="190233"/>
                  </a:lnTo>
                  <a:close/>
                </a:path>
                <a:path w="380365" h="395604">
                  <a:moveTo>
                    <a:pt x="297154" y="74041"/>
                  </a:moveTo>
                  <a:lnTo>
                    <a:pt x="291617" y="35179"/>
                  </a:lnTo>
                  <a:lnTo>
                    <a:pt x="263029" y="1752"/>
                  </a:lnTo>
                  <a:lnTo>
                    <a:pt x="254190" y="0"/>
                  </a:lnTo>
                  <a:lnTo>
                    <a:pt x="245262" y="927"/>
                  </a:lnTo>
                  <a:lnTo>
                    <a:pt x="216725" y="31470"/>
                  </a:lnTo>
                  <a:lnTo>
                    <a:pt x="196342" y="91440"/>
                  </a:lnTo>
                  <a:lnTo>
                    <a:pt x="189661" y="154432"/>
                  </a:lnTo>
                  <a:lnTo>
                    <a:pt x="190309" y="169341"/>
                  </a:lnTo>
                  <a:lnTo>
                    <a:pt x="203619" y="211099"/>
                  </a:lnTo>
                  <a:lnTo>
                    <a:pt x="231571" y="223672"/>
                  </a:lnTo>
                  <a:lnTo>
                    <a:pt x="246380" y="219760"/>
                  </a:lnTo>
                  <a:lnTo>
                    <a:pt x="272542" y="189674"/>
                  </a:lnTo>
                  <a:lnTo>
                    <a:pt x="288772" y="134391"/>
                  </a:lnTo>
                  <a:lnTo>
                    <a:pt x="297154" y="74041"/>
                  </a:lnTo>
                  <a:close/>
                </a:path>
                <a:path w="380365" h="395604">
                  <a:moveTo>
                    <a:pt x="379945" y="339064"/>
                  </a:moveTo>
                  <a:lnTo>
                    <a:pt x="354660" y="308470"/>
                  </a:lnTo>
                  <a:lnTo>
                    <a:pt x="314528" y="301447"/>
                  </a:lnTo>
                  <a:lnTo>
                    <a:pt x="294944" y="302221"/>
                  </a:lnTo>
                  <a:lnTo>
                    <a:pt x="257822" y="313309"/>
                  </a:lnTo>
                  <a:lnTo>
                    <a:pt x="231965" y="349491"/>
                  </a:lnTo>
                  <a:lnTo>
                    <a:pt x="230632" y="357886"/>
                  </a:lnTo>
                  <a:lnTo>
                    <a:pt x="248043" y="393395"/>
                  </a:lnTo>
                  <a:lnTo>
                    <a:pt x="256057" y="395579"/>
                  </a:lnTo>
                  <a:lnTo>
                    <a:pt x="264261" y="394703"/>
                  </a:lnTo>
                  <a:lnTo>
                    <a:pt x="271678" y="390766"/>
                  </a:lnTo>
                  <a:lnTo>
                    <a:pt x="278003" y="384975"/>
                  </a:lnTo>
                  <a:lnTo>
                    <a:pt x="283984" y="378523"/>
                  </a:lnTo>
                  <a:lnTo>
                    <a:pt x="290372" y="372605"/>
                  </a:lnTo>
                  <a:lnTo>
                    <a:pt x="303453" y="366014"/>
                  </a:lnTo>
                  <a:lnTo>
                    <a:pt x="318122" y="363524"/>
                  </a:lnTo>
                  <a:lnTo>
                    <a:pt x="333578" y="363334"/>
                  </a:lnTo>
                  <a:lnTo>
                    <a:pt x="348996" y="363689"/>
                  </a:lnTo>
                  <a:lnTo>
                    <a:pt x="357352" y="363689"/>
                  </a:lnTo>
                  <a:lnTo>
                    <a:pt x="366344" y="362800"/>
                  </a:lnTo>
                  <a:lnTo>
                    <a:pt x="372732" y="357416"/>
                  </a:lnTo>
                  <a:lnTo>
                    <a:pt x="378485" y="349173"/>
                  </a:lnTo>
                  <a:lnTo>
                    <a:pt x="379945" y="339064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8211521" y="5207818"/>
              <a:ext cx="105410" cy="436245"/>
            </a:xfrm>
            <a:custGeom>
              <a:avLst/>
              <a:gdLst/>
              <a:ahLst/>
              <a:cxnLst/>
              <a:rect l="l" t="t" r="r" b="b"/>
              <a:pathLst>
                <a:path w="105409" h="436245">
                  <a:moveTo>
                    <a:pt x="105181" y="248069"/>
                  </a:moveTo>
                  <a:lnTo>
                    <a:pt x="63690" y="258991"/>
                  </a:lnTo>
                  <a:lnTo>
                    <a:pt x="35293" y="287693"/>
                  </a:lnTo>
                  <a:lnTo>
                    <a:pt x="15011" y="330669"/>
                  </a:lnTo>
                  <a:lnTo>
                    <a:pt x="4508" y="373849"/>
                  </a:lnTo>
                  <a:lnTo>
                    <a:pt x="2552" y="391325"/>
                  </a:lnTo>
                  <a:lnTo>
                    <a:pt x="2489" y="368350"/>
                  </a:lnTo>
                  <a:lnTo>
                    <a:pt x="3543" y="323799"/>
                  </a:lnTo>
                  <a:lnTo>
                    <a:pt x="8013" y="248958"/>
                  </a:lnTo>
                  <a:lnTo>
                    <a:pt x="11772" y="206857"/>
                  </a:lnTo>
                  <a:lnTo>
                    <a:pt x="16484" y="164858"/>
                  </a:lnTo>
                  <a:lnTo>
                    <a:pt x="21717" y="125844"/>
                  </a:lnTo>
                  <a:lnTo>
                    <a:pt x="35407" y="46850"/>
                  </a:lnTo>
                  <a:lnTo>
                    <a:pt x="45720" y="76"/>
                  </a:lnTo>
                  <a:lnTo>
                    <a:pt x="45478" y="0"/>
                  </a:lnTo>
                  <a:lnTo>
                    <a:pt x="31610" y="52781"/>
                  </a:lnTo>
                  <a:lnTo>
                    <a:pt x="18262" y="125323"/>
                  </a:lnTo>
                  <a:lnTo>
                    <a:pt x="12776" y="164401"/>
                  </a:lnTo>
                  <a:lnTo>
                    <a:pt x="7988" y="206489"/>
                  </a:lnTo>
                  <a:lnTo>
                    <a:pt x="4292" y="248666"/>
                  </a:lnTo>
                  <a:lnTo>
                    <a:pt x="1790" y="288036"/>
                  </a:lnTo>
                  <a:lnTo>
                    <a:pt x="0" y="354799"/>
                  </a:lnTo>
                  <a:lnTo>
                    <a:pt x="317" y="380453"/>
                  </a:lnTo>
                  <a:lnTo>
                    <a:pt x="1092" y="399821"/>
                  </a:lnTo>
                  <a:lnTo>
                    <a:pt x="1460" y="404571"/>
                  </a:lnTo>
                  <a:lnTo>
                    <a:pt x="990" y="411708"/>
                  </a:lnTo>
                  <a:lnTo>
                    <a:pt x="622" y="432333"/>
                  </a:lnTo>
                  <a:lnTo>
                    <a:pt x="723" y="435622"/>
                  </a:lnTo>
                  <a:lnTo>
                    <a:pt x="977" y="435648"/>
                  </a:lnTo>
                  <a:lnTo>
                    <a:pt x="1231" y="435660"/>
                  </a:lnTo>
                  <a:lnTo>
                    <a:pt x="5257" y="392925"/>
                  </a:lnTo>
                  <a:lnTo>
                    <a:pt x="6375" y="383946"/>
                  </a:lnTo>
                  <a:lnTo>
                    <a:pt x="15062" y="342963"/>
                  </a:lnTo>
                  <a:lnTo>
                    <a:pt x="32613" y="299275"/>
                  </a:lnTo>
                  <a:lnTo>
                    <a:pt x="58140" y="266788"/>
                  </a:lnTo>
                  <a:lnTo>
                    <a:pt x="96012" y="249745"/>
                  </a:lnTo>
                  <a:lnTo>
                    <a:pt x="105181" y="248589"/>
                  </a:lnTo>
                  <a:lnTo>
                    <a:pt x="105181" y="248069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3951738" y="3937519"/>
              <a:ext cx="889369" cy="1712134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8075113" y="5240357"/>
              <a:ext cx="139065" cy="282575"/>
            </a:xfrm>
            <a:custGeom>
              <a:avLst/>
              <a:gdLst/>
              <a:ahLst/>
              <a:cxnLst/>
              <a:rect l="l" t="t" r="r" b="b"/>
              <a:pathLst>
                <a:path w="139065" h="282575">
                  <a:moveTo>
                    <a:pt x="136" y="0"/>
                  </a:moveTo>
                  <a:lnTo>
                    <a:pt x="0" y="230"/>
                  </a:lnTo>
                  <a:lnTo>
                    <a:pt x="2460" y="2477"/>
                  </a:lnTo>
                  <a:lnTo>
                    <a:pt x="9973" y="8186"/>
                  </a:lnTo>
                  <a:lnTo>
                    <a:pt x="21389" y="17695"/>
                  </a:lnTo>
                  <a:lnTo>
                    <a:pt x="51137" y="49383"/>
                  </a:lnTo>
                  <a:lnTo>
                    <a:pt x="82630" y="97597"/>
                  </a:lnTo>
                  <a:lnTo>
                    <a:pt x="103328" y="142028"/>
                  </a:lnTo>
                  <a:lnTo>
                    <a:pt x="118645" y="185763"/>
                  </a:lnTo>
                  <a:lnTo>
                    <a:pt x="128733" y="224341"/>
                  </a:lnTo>
                  <a:lnTo>
                    <a:pt x="136519" y="269792"/>
                  </a:lnTo>
                  <a:lnTo>
                    <a:pt x="137953" y="282452"/>
                  </a:lnTo>
                  <a:lnTo>
                    <a:pt x="138215" y="282441"/>
                  </a:lnTo>
                  <a:lnTo>
                    <a:pt x="133755" y="235092"/>
                  </a:lnTo>
                  <a:lnTo>
                    <a:pt x="122006" y="184769"/>
                  </a:lnTo>
                  <a:lnTo>
                    <a:pt x="106838" y="140615"/>
                  </a:lnTo>
                  <a:lnTo>
                    <a:pt x="85912" y="95815"/>
                  </a:lnTo>
                  <a:lnTo>
                    <a:pt x="53600" y="47405"/>
                  </a:lnTo>
                  <a:lnTo>
                    <a:pt x="27140" y="19967"/>
                  </a:lnTo>
                  <a:lnTo>
                    <a:pt x="18543" y="12324"/>
                  </a:lnTo>
                  <a:lnTo>
                    <a:pt x="3978" y="2429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A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949936" y="4054372"/>
              <a:ext cx="102368" cy="10373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311244" y="4167532"/>
              <a:ext cx="144959" cy="9380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962329" y="4862904"/>
              <a:ext cx="325551" cy="695302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308398" y="4319579"/>
              <a:ext cx="134101" cy="103693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069519" y="4468672"/>
              <a:ext cx="204779" cy="11697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205256" y="4364496"/>
              <a:ext cx="175068" cy="18154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859369" y="8406777"/>
              <a:ext cx="175827" cy="226014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682508" y="8480121"/>
              <a:ext cx="159911" cy="11694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156587" y="10147933"/>
              <a:ext cx="287614" cy="332853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2557005" y="4729244"/>
              <a:ext cx="1318895" cy="2162175"/>
            </a:xfrm>
            <a:custGeom>
              <a:avLst/>
              <a:gdLst/>
              <a:ahLst/>
              <a:cxnLst/>
              <a:rect l="l" t="t" r="r" b="b"/>
              <a:pathLst>
                <a:path w="1318895" h="2162175">
                  <a:moveTo>
                    <a:pt x="1318856" y="2093709"/>
                  </a:moveTo>
                  <a:lnTo>
                    <a:pt x="1188821" y="1495044"/>
                  </a:lnTo>
                  <a:lnTo>
                    <a:pt x="1107376" y="907376"/>
                  </a:lnTo>
                  <a:lnTo>
                    <a:pt x="1055268" y="571309"/>
                  </a:lnTo>
                  <a:lnTo>
                    <a:pt x="1010018" y="360654"/>
                  </a:lnTo>
                  <a:lnTo>
                    <a:pt x="949172" y="149275"/>
                  </a:lnTo>
                  <a:lnTo>
                    <a:pt x="933094" y="101714"/>
                  </a:lnTo>
                  <a:lnTo>
                    <a:pt x="949198" y="92532"/>
                  </a:lnTo>
                  <a:lnTo>
                    <a:pt x="931100" y="46494"/>
                  </a:lnTo>
                  <a:lnTo>
                    <a:pt x="914057" y="15024"/>
                  </a:lnTo>
                  <a:lnTo>
                    <a:pt x="898309" y="0"/>
                  </a:lnTo>
                  <a:lnTo>
                    <a:pt x="884059" y="3340"/>
                  </a:lnTo>
                  <a:lnTo>
                    <a:pt x="802157" y="45669"/>
                  </a:lnTo>
                  <a:lnTo>
                    <a:pt x="711339" y="51155"/>
                  </a:lnTo>
                  <a:lnTo>
                    <a:pt x="637692" y="39776"/>
                  </a:lnTo>
                  <a:lnTo>
                    <a:pt x="607352" y="31546"/>
                  </a:lnTo>
                  <a:lnTo>
                    <a:pt x="599579" y="41046"/>
                  </a:lnTo>
                  <a:lnTo>
                    <a:pt x="591718" y="57873"/>
                  </a:lnTo>
                  <a:lnTo>
                    <a:pt x="583780" y="81407"/>
                  </a:lnTo>
                  <a:lnTo>
                    <a:pt x="575767" y="111074"/>
                  </a:lnTo>
                  <a:lnTo>
                    <a:pt x="588251" y="117690"/>
                  </a:lnTo>
                  <a:lnTo>
                    <a:pt x="582803" y="136194"/>
                  </a:lnTo>
                  <a:lnTo>
                    <a:pt x="464680" y="489877"/>
                  </a:lnTo>
                  <a:lnTo>
                    <a:pt x="281228" y="912520"/>
                  </a:lnTo>
                  <a:lnTo>
                    <a:pt x="109067" y="1281480"/>
                  </a:lnTo>
                  <a:lnTo>
                    <a:pt x="32854" y="1439430"/>
                  </a:lnTo>
                  <a:lnTo>
                    <a:pt x="0" y="2043442"/>
                  </a:lnTo>
                  <a:lnTo>
                    <a:pt x="223786" y="2098852"/>
                  </a:lnTo>
                  <a:lnTo>
                    <a:pt x="272707" y="2110359"/>
                  </a:lnTo>
                  <a:lnTo>
                    <a:pt x="321818" y="2120709"/>
                  </a:lnTo>
                  <a:lnTo>
                    <a:pt x="371094" y="2129917"/>
                  </a:lnTo>
                  <a:lnTo>
                    <a:pt x="420535" y="2137981"/>
                  </a:lnTo>
                  <a:lnTo>
                    <a:pt x="470115" y="2144877"/>
                  </a:lnTo>
                  <a:lnTo>
                    <a:pt x="519798" y="2150630"/>
                  </a:lnTo>
                  <a:lnTo>
                    <a:pt x="569569" y="2155228"/>
                  </a:lnTo>
                  <a:lnTo>
                    <a:pt x="619429" y="2158669"/>
                  </a:lnTo>
                  <a:lnTo>
                    <a:pt x="669328" y="2160968"/>
                  </a:lnTo>
                  <a:lnTo>
                    <a:pt x="719264" y="2162111"/>
                  </a:lnTo>
                  <a:lnTo>
                    <a:pt x="769226" y="2162086"/>
                  </a:lnTo>
                  <a:lnTo>
                    <a:pt x="819162" y="2160917"/>
                  </a:lnTo>
                  <a:lnTo>
                    <a:pt x="869086" y="2158593"/>
                  </a:lnTo>
                  <a:lnTo>
                    <a:pt x="918946" y="2155126"/>
                  </a:lnTo>
                  <a:lnTo>
                    <a:pt x="968756" y="2150491"/>
                  </a:lnTo>
                  <a:lnTo>
                    <a:pt x="1018463" y="2144699"/>
                  </a:lnTo>
                  <a:lnTo>
                    <a:pt x="1068070" y="2137765"/>
                  </a:lnTo>
                  <a:lnTo>
                    <a:pt x="1117549" y="2129663"/>
                  </a:lnTo>
                  <a:lnTo>
                    <a:pt x="1166888" y="2120417"/>
                  </a:lnTo>
                  <a:lnTo>
                    <a:pt x="1216050" y="2110003"/>
                  </a:lnTo>
                  <a:lnTo>
                    <a:pt x="1293329" y="2092718"/>
                  </a:lnTo>
                  <a:lnTo>
                    <a:pt x="1318856" y="20937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507536" y="4489204"/>
              <a:ext cx="725475" cy="2739104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034015" y="4715406"/>
              <a:ext cx="324636" cy="1276474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938591" y="4442136"/>
              <a:ext cx="243018" cy="397799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359750" y="4454084"/>
              <a:ext cx="174371" cy="382334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550822" y="5913338"/>
              <a:ext cx="92803" cy="64375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9043179" y="443871"/>
              <a:ext cx="990650" cy="990639"/>
            </a:xfrm>
            <a:prstGeom prst="rect">
              <a:avLst/>
            </a:prstGeom>
          </p:spPr>
        </p:pic>
      </p:grpSp>
      <p:sp>
        <p:nvSpPr>
          <p:cNvPr id="153" name="object 153"/>
          <p:cNvSpPr txBox="1">
            <a:spLocks noGrp="1"/>
          </p:cNvSpPr>
          <p:nvPr>
            <p:ph type="title"/>
          </p:nvPr>
        </p:nvSpPr>
        <p:spPr>
          <a:xfrm>
            <a:off x="549383" y="196267"/>
            <a:ext cx="4669451" cy="64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40">
                <a:solidFill>
                  <a:srgbClr val="FF01A2"/>
                </a:solidFill>
              </a:rPr>
              <a:t>OUR</a:t>
            </a:r>
            <a:r>
              <a:rPr sz="4100" spc="-430">
                <a:solidFill>
                  <a:srgbClr val="FF01A2"/>
                </a:solidFill>
              </a:rPr>
              <a:t> </a:t>
            </a:r>
            <a:r>
              <a:rPr lang="en-IN" sz="4100" spc="-430" dirty="0">
                <a:solidFill>
                  <a:srgbClr val="FF01A2"/>
                </a:solidFill>
              </a:rPr>
              <a:t> </a:t>
            </a:r>
            <a:r>
              <a:rPr sz="4100" spc="-15" dirty="0">
                <a:solidFill>
                  <a:srgbClr val="AB0AFF"/>
                </a:solidFill>
              </a:rPr>
              <a:t>APPROACH</a:t>
            </a:r>
            <a:endParaRPr sz="4100" dirty="0"/>
          </a:p>
        </p:txBody>
      </p:sp>
      <p:grpSp>
        <p:nvGrpSpPr>
          <p:cNvPr id="154" name="object 154"/>
          <p:cNvGrpSpPr/>
          <p:nvPr/>
        </p:nvGrpSpPr>
        <p:grpSpPr>
          <a:xfrm>
            <a:off x="399381" y="3337340"/>
            <a:ext cx="13631605" cy="7507487"/>
            <a:chOff x="399381" y="3337340"/>
            <a:chExt cx="13631605" cy="7507487"/>
          </a:xfrm>
        </p:grpSpPr>
        <p:pic>
          <p:nvPicPr>
            <p:cNvPr id="155" name="object 15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214439" y="7989285"/>
              <a:ext cx="324597" cy="324597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3706389" y="6104526"/>
              <a:ext cx="324597" cy="324597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3706389" y="7036435"/>
              <a:ext cx="324597" cy="324597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3706389" y="7989285"/>
              <a:ext cx="324597" cy="324597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214439" y="8575655"/>
              <a:ext cx="324597" cy="324597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214439" y="9518034"/>
              <a:ext cx="324597" cy="324597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399381" y="10448587"/>
              <a:ext cx="5726430" cy="396240"/>
            </a:xfrm>
            <a:custGeom>
              <a:avLst/>
              <a:gdLst/>
              <a:ahLst/>
              <a:cxnLst/>
              <a:rect l="l" t="t" r="r" b="b"/>
              <a:pathLst>
                <a:path w="5726430" h="396240">
                  <a:moveTo>
                    <a:pt x="2863043" y="0"/>
                  </a:moveTo>
                  <a:lnTo>
                    <a:pt x="2703312" y="302"/>
                  </a:lnTo>
                  <a:lnTo>
                    <a:pt x="2545874" y="1200"/>
                  </a:lnTo>
                  <a:lnTo>
                    <a:pt x="2390960" y="2677"/>
                  </a:lnTo>
                  <a:lnTo>
                    <a:pt x="2238798" y="4718"/>
                  </a:lnTo>
                  <a:lnTo>
                    <a:pt x="2089620" y="7306"/>
                  </a:lnTo>
                  <a:lnTo>
                    <a:pt x="1943653" y="10425"/>
                  </a:lnTo>
                  <a:lnTo>
                    <a:pt x="1801128" y="14060"/>
                  </a:lnTo>
                  <a:lnTo>
                    <a:pt x="1662275" y="18195"/>
                  </a:lnTo>
                  <a:lnTo>
                    <a:pt x="1527323" y="22814"/>
                  </a:lnTo>
                  <a:lnTo>
                    <a:pt x="1396502" y="27901"/>
                  </a:lnTo>
                  <a:lnTo>
                    <a:pt x="1270041" y="33441"/>
                  </a:lnTo>
                  <a:lnTo>
                    <a:pt x="1148169" y="39416"/>
                  </a:lnTo>
                  <a:lnTo>
                    <a:pt x="1031117" y="45812"/>
                  </a:lnTo>
                  <a:lnTo>
                    <a:pt x="919115" y="52613"/>
                  </a:lnTo>
                  <a:lnTo>
                    <a:pt x="812391" y="59802"/>
                  </a:lnTo>
                  <a:lnTo>
                    <a:pt x="711175" y="67364"/>
                  </a:lnTo>
                  <a:lnTo>
                    <a:pt x="615697" y="75283"/>
                  </a:lnTo>
                  <a:lnTo>
                    <a:pt x="570182" y="79371"/>
                  </a:lnTo>
                  <a:lnTo>
                    <a:pt x="526187" y="83543"/>
                  </a:lnTo>
                  <a:lnTo>
                    <a:pt x="483741" y="87796"/>
                  </a:lnTo>
                  <a:lnTo>
                    <a:pt x="442874" y="92128"/>
                  </a:lnTo>
                  <a:lnTo>
                    <a:pt x="403613" y="96537"/>
                  </a:lnTo>
                  <a:lnTo>
                    <a:pt x="330026" y="105580"/>
                  </a:lnTo>
                  <a:lnTo>
                    <a:pt x="263210" y="114909"/>
                  </a:lnTo>
                  <a:lnTo>
                    <a:pt x="203396" y="124507"/>
                  </a:lnTo>
                  <a:lnTo>
                    <a:pt x="150811" y="134359"/>
                  </a:lnTo>
                  <a:lnTo>
                    <a:pt x="105686" y="144449"/>
                  </a:lnTo>
                  <a:lnTo>
                    <a:pt x="68251" y="154761"/>
                  </a:lnTo>
                  <a:lnTo>
                    <a:pt x="27019" y="170610"/>
                  </a:lnTo>
                  <a:lnTo>
                    <a:pt x="0" y="197910"/>
                  </a:lnTo>
                  <a:lnTo>
                    <a:pt x="1099" y="203449"/>
                  </a:lnTo>
                  <a:lnTo>
                    <a:pt x="38736" y="230541"/>
                  </a:lnTo>
                  <a:lnTo>
                    <a:pt x="85993" y="246241"/>
                  </a:lnTo>
                  <a:lnTo>
                    <a:pt x="127302" y="256443"/>
                  </a:lnTo>
                  <a:lnTo>
                    <a:pt x="176185" y="266416"/>
                  </a:lnTo>
                  <a:lnTo>
                    <a:pt x="232414" y="276142"/>
                  </a:lnTo>
                  <a:lnTo>
                    <a:pt x="295758" y="285607"/>
                  </a:lnTo>
                  <a:lnTo>
                    <a:pt x="365988" y="294795"/>
                  </a:lnTo>
                  <a:lnTo>
                    <a:pt x="442874" y="303689"/>
                  </a:lnTo>
                  <a:lnTo>
                    <a:pt x="483741" y="308021"/>
                  </a:lnTo>
                  <a:lnTo>
                    <a:pt x="526187" y="312273"/>
                  </a:lnTo>
                  <a:lnTo>
                    <a:pt x="570182" y="316445"/>
                  </a:lnTo>
                  <a:lnTo>
                    <a:pt x="615697" y="320533"/>
                  </a:lnTo>
                  <a:lnTo>
                    <a:pt x="711175" y="328451"/>
                  </a:lnTo>
                  <a:lnTo>
                    <a:pt x="812391" y="336012"/>
                  </a:lnTo>
                  <a:lnTo>
                    <a:pt x="919115" y="343201"/>
                  </a:lnTo>
                  <a:lnTo>
                    <a:pt x="1031117" y="350001"/>
                  </a:lnTo>
                  <a:lnTo>
                    <a:pt x="1148169" y="356397"/>
                  </a:lnTo>
                  <a:lnTo>
                    <a:pt x="1270041" y="362372"/>
                  </a:lnTo>
                  <a:lnTo>
                    <a:pt x="1396502" y="367910"/>
                  </a:lnTo>
                  <a:lnTo>
                    <a:pt x="1527323" y="372997"/>
                  </a:lnTo>
                  <a:lnTo>
                    <a:pt x="1662275" y="377615"/>
                  </a:lnTo>
                  <a:lnTo>
                    <a:pt x="1801128" y="381750"/>
                  </a:lnTo>
                  <a:lnTo>
                    <a:pt x="1943653" y="385385"/>
                  </a:lnTo>
                  <a:lnTo>
                    <a:pt x="2089620" y="388504"/>
                  </a:lnTo>
                  <a:lnTo>
                    <a:pt x="2238798" y="391092"/>
                  </a:lnTo>
                  <a:lnTo>
                    <a:pt x="2390960" y="393132"/>
                  </a:lnTo>
                  <a:lnTo>
                    <a:pt x="2545874" y="394609"/>
                  </a:lnTo>
                  <a:lnTo>
                    <a:pt x="2703312" y="395507"/>
                  </a:lnTo>
                  <a:lnTo>
                    <a:pt x="2863043" y="395809"/>
                  </a:lnTo>
                  <a:lnTo>
                    <a:pt x="3022774" y="395507"/>
                  </a:lnTo>
                  <a:lnTo>
                    <a:pt x="3180211" y="394609"/>
                  </a:lnTo>
                  <a:lnTo>
                    <a:pt x="3335124" y="393132"/>
                  </a:lnTo>
                  <a:lnTo>
                    <a:pt x="3487285" y="391092"/>
                  </a:lnTo>
                  <a:lnTo>
                    <a:pt x="3636463" y="388504"/>
                  </a:lnTo>
                  <a:lnTo>
                    <a:pt x="3782429" y="385385"/>
                  </a:lnTo>
                  <a:lnTo>
                    <a:pt x="3924954" y="381750"/>
                  </a:lnTo>
                  <a:lnTo>
                    <a:pt x="4063807" y="377615"/>
                  </a:lnTo>
                  <a:lnTo>
                    <a:pt x="4198759" y="372997"/>
                  </a:lnTo>
                  <a:lnTo>
                    <a:pt x="4329580" y="367910"/>
                  </a:lnTo>
                  <a:lnTo>
                    <a:pt x="4456041" y="362372"/>
                  </a:lnTo>
                  <a:lnTo>
                    <a:pt x="4577913" y="356397"/>
                  </a:lnTo>
                  <a:lnTo>
                    <a:pt x="4694965" y="350001"/>
                  </a:lnTo>
                  <a:lnTo>
                    <a:pt x="4806968" y="343201"/>
                  </a:lnTo>
                  <a:lnTo>
                    <a:pt x="4913692" y="336012"/>
                  </a:lnTo>
                  <a:lnTo>
                    <a:pt x="5014908" y="328451"/>
                  </a:lnTo>
                  <a:lnTo>
                    <a:pt x="5110386" y="320533"/>
                  </a:lnTo>
                  <a:lnTo>
                    <a:pt x="5155901" y="316445"/>
                  </a:lnTo>
                  <a:lnTo>
                    <a:pt x="5199896" y="312273"/>
                  </a:lnTo>
                  <a:lnTo>
                    <a:pt x="5242342" y="308021"/>
                  </a:lnTo>
                  <a:lnTo>
                    <a:pt x="5283210" y="303689"/>
                  </a:lnTo>
                  <a:lnTo>
                    <a:pt x="5322471" y="299279"/>
                  </a:lnTo>
                  <a:lnTo>
                    <a:pt x="5396058" y="290237"/>
                  </a:lnTo>
                  <a:lnTo>
                    <a:pt x="5462874" y="280908"/>
                  </a:lnTo>
                  <a:lnTo>
                    <a:pt x="5522690" y="271311"/>
                  </a:lnTo>
                  <a:lnTo>
                    <a:pt x="5575274" y="261459"/>
                  </a:lnTo>
                  <a:lnTo>
                    <a:pt x="5620399" y="251370"/>
                  </a:lnTo>
                  <a:lnTo>
                    <a:pt x="5657835" y="241058"/>
                  </a:lnTo>
                  <a:lnTo>
                    <a:pt x="5699067" y="225209"/>
                  </a:lnTo>
                  <a:lnTo>
                    <a:pt x="5726087" y="197910"/>
                  </a:lnTo>
                  <a:lnTo>
                    <a:pt x="5724987" y="192370"/>
                  </a:lnTo>
                  <a:lnTo>
                    <a:pt x="5687351" y="165278"/>
                  </a:lnTo>
                  <a:lnTo>
                    <a:pt x="5640092" y="149578"/>
                  </a:lnTo>
                  <a:lnTo>
                    <a:pt x="5598784" y="139375"/>
                  </a:lnTo>
                  <a:lnTo>
                    <a:pt x="5549900" y="129403"/>
                  </a:lnTo>
                  <a:lnTo>
                    <a:pt x="5493671" y="119675"/>
                  </a:lnTo>
                  <a:lnTo>
                    <a:pt x="5430327" y="110210"/>
                  </a:lnTo>
                  <a:lnTo>
                    <a:pt x="5360097" y="101022"/>
                  </a:lnTo>
                  <a:lnTo>
                    <a:pt x="5283210" y="92128"/>
                  </a:lnTo>
                  <a:lnTo>
                    <a:pt x="5242342" y="87796"/>
                  </a:lnTo>
                  <a:lnTo>
                    <a:pt x="5199896" y="83543"/>
                  </a:lnTo>
                  <a:lnTo>
                    <a:pt x="5155901" y="79371"/>
                  </a:lnTo>
                  <a:lnTo>
                    <a:pt x="5110386" y="75283"/>
                  </a:lnTo>
                  <a:lnTo>
                    <a:pt x="5014908" y="67364"/>
                  </a:lnTo>
                  <a:lnTo>
                    <a:pt x="4913692" y="59802"/>
                  </a:lnTo>
                  <a:lnTo>
                    <a:pt x="4806968" y="52613"/>
                  </a:lnTo>
                  <a:lnTo>
                    <a:pt x="4694965" y="45812"/>
                  </a:lnTo>
                  <a:lnTo>
                    <a:pt x="4577913" y="39416"/>
                  </a:lnTo>
                  <a:lnTo>
                    <a:pt x="4456041" y="33441"/>
                  </a:lnTo>
                  <a:lnTo>
                    <a:pt x="4329580" y="27901"/>
                  </a:lnTo>
                  <a:lnTo>
                    <a:pt x="4198759" y="22814"/>
                  </a:lnTo>
                  <a:lnTo>
                    <a:pt x="4063807" y="18195"/>
                  </a:lnTo>
                  <a:lnTo>
                    <a:pt x="3924954" y="14060"/>
                  </a:lnTo>
                  <a:lnTo>
                    <a:pt x="3782429" y="10425"/>
                  </a:lnTo>
                  <a:lnTo>
                    <a:pt x="3636463" y="7306"/>
                  </a:lnTo>
                  <a:lnTo>
                    <a:pt x="3487285" y="4718"/>
                  </a:lnTo>
                  <a:lnTo>
                    <a:pt x="3335124" y="2677"/>
                  </a:lnTo>
                  <a:lnTo>
                    <a:pt x="3180211" y="1200"/>
                  </a:lnTo>
                  <a:lnTo>
                    <a:pt x="3022774" y="302"/>
                  </a:lnTo>
                  <a:lnTo>
                    <a:pt x="286304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287739" y="9554558"/>
              <a:ext cx="1889760" cy="887730"/>
            </a:xfrm>
            <a:custGeom>
              <a:avLst/>
              <a:gdLst/>
              <a:ahLst/>
              <a:cxnLst/>
              <a:rect l="l" t="t" r="r" b="b"/>
              <a:pathLst>
                <a:path w="1889760" h="887729">
                  <a:moveTo>
                    <a:pt x="314985" y="125463"/>
                  </a:moveTo>
                  <a:lnTo>
                    <a:pt x="281381" y="79743"/>
                  </a:lnTo>
                  <a:lnTo>
                    <a:pt x="206870" y="6134"/>
                  </a:lnTo>
                  <a:lnTo>
                    <a:pt x="130937" y="0"/>
                  </a:lnTo>
                  <a:lnTo>
                    <a:pt x="93027" y="156654"/>
                  </a:lnTo>
                  <a:lnTo>
                    <a:pt x="87274" y="367080"/>
                  </a:lnTo>
                  <a:lnTo>
                    <a:pt x="75666" y="490804"/>
                  </a:lnTo>
                  <a:lnTo>
                    <a:pt x="49479" y="576033"/>
                  </a:lnTo>
                  <a:lnTo>
                    <a:pt x="0" y="670979"/>
                  </a:lnTo>
                  <a:lnTo>
                    <a:pt x="42735" y="689470"/>
                  </a:lnTo>
                  <a:lnTo>
                    <a:pt x="136525" y="720788"/>
                  </a:lnTo>
                  <a:lnTo>
                    <a:pt x="229793" y="728662"/>
                  </a:lnTo>
                  <a:lnTo>
                    <a:pt x="270954" y="676833"/>
                  </a:lnTo>
                  <a:lnTo>
                    <a:pt x="271284" y="636308"/>
                  </a:lnTo>
                  <a:lnTo>
                    <a:pt x="273558" y="584911"/>
                  </a:lnTo>
                  <a:lnTo>
                    <a:pt x="277355" y="525627"/>
                  </a:lnTo>
                  <a:lnTo>
                    <a:pt x="282295" y="461441"/>
                  </a:lnTo>
                  <a:lnTo>
                    <a:pt x="287959" y="395338"/>
                  </a:lnTo>
                  <a:lnTo>
                    <a:pt x="293954" y="330301"/>
                  </a:lnTo>
                  <a:lnTo>
                    <a:pt x="299885" y="269303"/>
                  </a:lnTo>
                  <a:lnTo>
                    <a:pt x="305358" y="215341"/>
                  </a:lnTo>
                  <a:lnTo>
                    <a:pt x="314985" y="125463"/>
                  </a:lnTo>
                  <a:close/>
                </a:path>
                <a:path w="1889760" h="887729">
                  <a:moveTo>
                    <a:pt x="1889531" y="830770"/>
                  </a:moveTo>
                  <a:lnTo>
                    <a:pt x="1883943" y="790638"/>
                  </a:lnTo>
                  <a:lnTo>
                    <a:pt x="1878672" y="739457"/>
                  </a:lnTo>
                  <a:lnTo>
                    <a:pt x="1873758" y="680262"/>
                  </a:lnTo>
                  <a:lnTo>
                    <a:pt x="1869249" y="616038"/>
                  </a:lnTo>
                  <a:lnTo>
                    <a:pt x="1865172" y="549821"/>
                  </a:lnTo>
                  <a:lnTo>
                    <a:pt x="1861604" y="484606"/>
                  </a:lnTo>
                  <a:lnTo>
                    <a:pt x="1858543" y="423392"/>
                  </a:lnTo>
                  <a:lnTo>
                    <a:pt x="1856066" y="369214"/>
                  </a:lnTo>
                  <a:lnTo>
                    <a:pt x="1852447" y="278892"/>
                  </a:lnTo>
                  <a:lnTo>
                    <a:pt x="1812505" y="238582"/>
                  </a:lnTo>
                  <a:lnTo>
                    <a:pt x="1728038" y="176669"/>
                  </a:lnTo>
                  <a:lnTo>
                    <a:pt x="1652016" y="181698"/>
                  </a:lnTo>
                  <a:lnTo>
                    <a:pt x="1637423" y="342239"/>
                  </a:lnTo>
                  <a:lnTo>
                    <a:pt x="1661820" y="551027"/>
                  </a:lnTo>
                  <a:lnTo>
                    <a:pt x="1663509" y="673735"/>
                  </a:lnTo>
                  <a:lnTo>
                    <a:pt x="1636712" y="758113"/>
                  </a:lnTo>
                  <a:lnTo>
                    <a:pt x="1575612" y="851966"/>
                  </a:lnTo>
                  <a:lnTo>
                    <a:pt x="1627619" y="865987"/>
                  </a:lnTo>
                  <a:lnTo>
                    <a:pt x="1740458" y="887603"/>
                  </a:lnTo>
                  <a:lnTo>
                    <a:pt x="1849361" y="886091"/>
                  </a:lnTo>
                  <a:lnTo>
                    <a:pt x="1889531" y="830770"/>
                  </a:lnTo>
                  <a:close/>
                </a:path>
              </a:pathLst>
            </a:custGeom>
            <a:solidFill>
              <a:srgbClr val="F9A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182016" y="10036678"/>
              <a:ext cx="606843" cy="63900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332004" y="10289259"/>
              <a:ext cx="386920" cy="20180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35900" y="10299560"/>
              <a:ext cx="75683" cy="12384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312862" y="6714287"/>
              <a:ext cx="1892230" cy="3217908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2342819" y="6902824"/>
              <a:ext cx="1826260" cy="2855595"/>
            </a:xfrm>
            <a:custGeom>
              <a:avLst/>
              <a:gdLst/>
              <a:ahLst/>
              <a:cxnLst/>
              <a:rect l="l" t="t" r="r" b="b"/>
              <a:pathLst>
                <a:path w="1826260" h="2855595">
                  <a:moveTo>
                    <a:pt x="285737" y="2697010"/>
                  </a:moveTo>
                  <a:lnTo>
                    <a:pt x="280365" y="2687802"/>
                  </a:lnTo>
                  <a:lnTo>
                    <a:pt x="274307" y="2691041"/>
                  </a:lnTo>
                  <a:lnTo>
                    <a:pt x="232257" y="2708694"/>
                  </a:lnTo>
                  <a:lnTo>
                    <a:pt x="188328" y="2718943"/>
                  </a:lnTo>
                  <a:lnTo>
                    <a:pt x="143167" y="2723261"/>
                  </a:lnTo>
                  <a:lnTo>
                    <a:pt x="97434" y="2723134"/>
                  </a:lnTo>
                  <a:lnTo>
                    <a:pt x="51752" y="2720060"/>
                  </a:lnTo>
                  <a:lnTo>
                    <a:pt x="0" y="2714802"/>
                  </a:lnTo>
                  <a:lnTo>
                    <a:pt x="50" y="2725458"/>
                  </a:lnTo>
                  <a:lnTo>
                    <a:pt x="52768" y="2730754"/>
                  </a:lnTo>
                  <a:lnTo>
                    <a:pt x="99352" y="2733738"/>
                  </a:lnTo>
                  <a:lnTo>
                    <a:pt x="145948" y="2733649"/>
                  </a:lnTo>
                  <a:lnTo>
                    <a:pt x="191947" y="2729026"/>
                  </a:lnTo>
                  <a:lnTo>
                    <a:pt x="236728" y="2718371"/>
                  </a:lnTo>
                  <a:lnTo>
                    <a:pt x="279692" y="2700236"/>
                  </a:lnTo>
                  <a:lnTo>
                    <a:pt x="285737" y="2697010"/>
                  </a:lnTo>
                  <a:close/>
                </a:path>
                <a:path w="1826260" h="2855595">
                  <a:moveTo>
                    <a:pt x="777633" y="905738"/>
                  </a:moveTo>
                  <a:lnTo>
                    <a:pt x="767346" y="902893"/>
                  </a:lnTo>
                  <a:lnTo>
                    <a:pt x="765568" y="909523"/>
                  </a:lnTo>
                  <a:lnTo>
                    <a:pt x="749757" y="961186"/>
                  </a:lnTo>
                  <a:lnTo>
                    <a:pt x="730872" y="1011707"/>
                  </a:lnTo>
                  <a:lnTo>
                    <a:pt x="709536" y="1061288"/>
                  </a:lnTo>
                  <a:lnTo>
                    <a:pt x="686384" y="1110094"/>
                  </a:lnTo>
                  <a:lnTo>
                    <a:pt x="662051" y="1158290"/>
                  </a:lnTo>
                  <a:lnTo>
                    <a:pt x="612673" y="1253134"/>
                  </a:lnTo>
                  <a:lnTo>
                    <a:pt x="588518" y="1300822"/>
                  </a:lnTo>
                  <a:lnTo>
                    <a:pt x="565467" y="1349032"/>
                  </a:lnTo>
                  <a:lnTo>
                    <a:pt x="544093" y="1398028"/>
                  </a:lnTo>
                  <a:lnTo>
                    <a:pt x="520801" y="1460449"/>
                  </a:lnTo>
                  <a:lnTo>
                    <a:pt x="502462" y="1524495"/>
                  </a:lnTo>
                  <a:lnTo>
                    <a:pt x="490258" y="1592249"/>
                  </a:lnTo>
                  <a:lnTo>
                    <a:pt x="473087" y="1638261"/>
                  </a:lnTo>
                  <a:lnTo>
                    <a:pt x="452094" y="1686725"/>
                  </a:lnTo>
                  <a:lnTo>
                    <a:pt x="426554" y="1732546"/>
                  </a:lnTo>
                  <a:lnTo>
                    <a:pt x="394627" y="1773542"/>
                  </a:lnTo>
                  <a:lnTo>
                    <a:pt x="354457" y="1807565"/>
                  </a:lnTo>
                  <a:lnTo>
                    <a:pt x="308991" y="1829714"/>
                  </a:lnTo>
                  <a:lnTo>
                    <a:pt x="285940" y="1835607"/>
                  </a:lnTo>
                  <a:lnTo>
                    <a:pt x="288772" y="1845906"/>
                  </a:lnTo>
                  <a:lnTo>
                    <a:pt x="344335" y="1826196"/>
                  </a:lnTo>
                  <a:lnTo>
                    <a:pt x="385940" y="1796580"/>
                  </a:lnTo>
                  <a:lnTo>
                    <a:pt x="420776" y="1758492"/>
                  </a:lnTo>
                  <a:lnTo>
                    <a:pt x="449351" y="1714842"/>
                  </a:lnTo>
                  <a:lnTo>
                    <a:pt x="472160" y="1668538"/>
                  </a:lnTo>
                  <a:lnTo>
                    <a:pt x="485368" y="1635937"/>
                  </a:lnTo>
                  <a:lnTo>
                    <a:pt x="485305" y="1636598"/>
                  </a:lnTo>
                  <a:lnTo>
                    <a:pt x="482612" y="1674355"/>
                  </a:lnTo>
                  <a:lnTo>
                    <a:pt x="480491" y="1714500"/>
                  </a:lnTo>
                  <a:lnTo>
                    <a:pt x="476719" y="1794802"/>
                  </a:lnTo>
                  <a:lnTo>
                    <a:pt x="474535" y="1834934"/>
                  </a:lnTo>
                  <a:lnTo>
                    <a:pt x="471970" y="1874901"/>
                  </a:lnTo>
                  <a:lnTo>
                    <a:pt x="469125" y="1914855"/>
                  </a:lnTo>
                  <a:lnTo>
                    <a:pt x="465988" y="1954784"/>
                  </a:lnTo>
                  <a:lnTo>
                    <a:pt x="462572" y="1994687"/>
                  </a:lnTo>
                  <a:lnTo>
                    <a:pt x="457504" y="2048560"/>
                  </a:lnTo>
                  <a:lnTo>
                    <a:pt x="451916" y="2102383"/>
                  </a:lnTo>
                  <a:lnTo>
                    <a:pt x="445808" y="2156155"/>
                  </a:lnTo>
                  <a:lnTo>
                    <a:pt x="439178" y="2209863"/>
                  </a:lnTo>
                  <a:lnTo>
                    <a:pt x="432028" y="2263508"/>
                  </a:lnTo>
                  <a:lnTo>
                    <a:pt x="417296" y="2363393"/>
                  </a:lnTo>
                  <a:lnTo>
                    <a:pt x="427570" y="2366276"/>
                  </a:lnTo>
                  <a:lnTo>
                    <a:pt x="436600" y="2306472"/>
                  </a:lnTo>
                  <a:lnTo>
                    <a:pt x="444080" y="2253361"/>
                  </a:lnTo>
                  <a:lnTo>
                    <a:pt x="451065" y="2200173"/>
                  </a:lnTo>
                  <a:lnTo>
                    <a:pt x="457542" y="2146922"/>
                  </a:lnTo>
                  <a:lnTo>
                    <a:pt x="463511" y="2093620"/>
                  </a:lnTo>
                  <a:lnTo>
                    <a:pt x="468972" y="2040255"/>
                  </a:lnTo>
                  <a:lnTo>
                    <a:pt x="473887" y="1986889"/>
                  </a:lnTo>
                  <a:lnTo>
                    <a:pt x="478269" y="1933486"/>
                  </a:lnTo>
                  <a:lnTo>
                    <a:pt x="482130" y="1880057"/>
                  </a:lnTo>
                  <a:lnTo>
                    <a:pt x="485521" y="1826590"/>
                  </a:lnTo>
                  <a:lnTo>
                    <a:pt x="488480" y="1773085"/>
                  </a:lnTo>
                  <a:lnTo>
                    <a:pt x="492975" y="1679460"/>
                  </a:lnTo>
                  <a:lnTo>
                    <a:pt x="495681" y="1639392"/>
                  </a:lnTo>
                  <a:lnTo>
                    <a:pt x="499770" y="1599463"/>
                  </a:lnTo>
                  <a:lnTo>
                    <a:pt x="500392" y="1595399"/>
                  </a:lnTo>
                  <a:lnTo>
                    <a:pt x="503974" y="1585658"/>
                  </a:lnTo>
                  <a:lnTo>
                    <a:pt x="501967" y="1585125"/>
                  </a:lnTo>
                  <a:lnTo>
                    <a:pt x="512787" y="1527162"/>
                  </a:lnTo>
                  <a:lnTo>
                    <a:pt x="531152" y="1463065"/>
                  </a:lnTo>
                  <a:lnTo>
                    <a:pt x="562419" y="1381772"/>
                  </a:lnTo>
                  <a:lnTo>
                    <a:pt x="584695" y="1332865"/>
                  </a:lnTo>
                  <a:lnTo>
                    <a:pt x="608469" y="1284617"/>
                  </a:lnTo>
                  <a:lnTo>
                    <a:pt x="633107" y="1236814"/>
                  </a:lnTo>
                  <a:lnTo>
                    <a:pt x="658012" y="1189177"/>
                  </a:lnTo>
                  <a:lnTo>
                    <a:pt x="682586" y="1141514"/>
                  </a:lnTo>
                  <a:lnTo>
                    <a:pt x="706335" y="1093381"/>
                  </a:lnTo>
                  <a:lnTo>
                    <a:pt x="728662" y="1044587"/>
                  </a:lnTo>
                  <a:lnTo>
                    <a:pt x="748944" y="994956"/>
                  </a:lnTo>
                  <a:lnTo>
                    <a:pt x="766559" y="944283"/>
                  </a:lnTo>
                  <a:lnTo>
                    <a:pt x="773645" y="920381"/>
                  </a:lnTo>
                  <a:lnTo>
                    <a:pt x="777633" y="905738"/>
                  </a:lnTo>
                  <a:close/>
                </a:path>
                <a:path w="1826260" h="2855595">
                  <a:moveTo>
                    <a:pt x="971588" y="436981"/>
                  </a:moveTo>
                  <a:lnTo>
                    <a:pt x="918997" y="424040"/>
                  </a:lnTo>
                  <a:lnTo>
                    <a:pt x="896099" y="424014"/>
                  </a:lnTo>
                  <a:lnTo>
                    <a:pt x="873213" y="424599"/>
                  </a:lnTo>
                  <a:lnTo>
                    <a:pt x="822782" y="430212"/>
                  </a:lnTo>
                  <a:lnTo>
                    <a:pt x="782129" y="453732"/>
                  </a:lnTo>
                  <a:lnTo>
                    <a:pt x="775246" y="466229"/>
                  </a:lnTo>
                  <a:lnTo>
                    <a:pt x="782624" y="476567"/>
                  </a:lnTo>
                  <a:lnTo>
                    <a:pt x="790460" y="479145"/>
                  </a:lnTo>
                  <a:lnTo>
                    <a:pt x="799084" y="480275"/>
                  </a:lnTo>
                  <a:lnTo>
                    <a:pt x="807834" y="480415"/>
                  </a:lnTo>
                  <a:lnTo>
                    <a:pt x="816089" y="479983"/>
                  </a:lnTo>
                  <a:lnTo>
                    <a:pt x="872451" y="468299"/>
                  </a:lnTo>
                  <a:lnTo>
                    <a:pt x="893445" y="463435"/>
                  </a:lnTo>
                  <a:lnTo>
                    <a:pt x="914666" y="460908"/>
                  </a:lnTo>
                  <a:lnTo>
                    <a:pt x="936015" y="462483"/>
                  </a:lnTo>
                  <a:lnTo>
                    <a:pt x="942721" y="463816"/>
                  </a:lnTo>
                  <a:lnTo>
                    <a:pt x="945578" y="453542"/>
                  </a:lnTo>
                  <a:lnTo>
                    <a:pt x="938847" y="452221"/>
                  </a:lnTo>
                  <a:lnTo>
                    <a:pt x="906081" y="451116"/>
                  </a:lnTo>
                  <a:lnTo>
                    <a:pt x="874115" y="457314"/>
                  </a:lnTo>
                  <a:lnTo>
                    <a:pt x="842276" y="465315"/>
                  </a:lnTo>
                  <a:lnTo>
                    <a:pt x="809879" y="469620"/>
                  </a:lnTo>
                  <a:lnTo>
                    <a:pt x="804506" y="469709"/>
                  </a:lnTo>
                  <a:lnTo>
                    <a:pt x="799084" y="469455"/>
                  </a:lnTo>
                  <a:lnTo>
                    <a:pt x="792340" y="468312"/>
                  </a:lnTo>
                  <a:lnTo>
                    <a:pt x="788390" y="468274"/>
                  </a:lnTo>
                  <a:lnTo>
                    <a:pt x="785939" y="465175"/>
                  </a:lnTo>
                  <a:lnTo>
                    <a:pt x="788466" y="462635"/>
                  </a:lnTo>
                  <a:lnTo>
                    <a:pt x="790003" y="460692"/>
                  </a:lnTo>
                  <a:lnTo>
                    <a:pt x="827036" y="440055"/>
                  </a:lnTo>
                  <a:lnTo>
                    <a:pt x="873213" y="435254"/>
                  </a:lnTo>
                  <a:lnTo>
                    <a:pt x="896099" y="434657"/>
                  </a:lnTo>
                  <a:lnTo>
                    <a:pt x="918997" y="434682"/>
                  </a:lnTo>
                  <a:lnTo>
                    <a:pt x="941882" y="435317"/>
                  </a:lnTo>
                  <a:lnTo>
                    <a:pt x="971588" y="436981"/>
                  </a:lnTo>
                  <a:close/>
                </a:path>
                <a:path w="1826260" h="2855595">
                  <a:moveTo>
                    <a:pt x="1272540" y="375754"/>
                  </a:moveTo>
                  <a:lnTo>
                    <a:pt x="1265669" y="375539"/>
                  </a:lnTo>
                  <a:lnTo>
                    <a:pt x="1226146" y="375323"/>
                  </a:lnTo>
                  <a:lnTo>
                    <a:pt x="1186662" y="377113"/>
                  </a:lnTo>
                  <a:lnTo>
                    <a:pt x="1147343" y="380923"/>
                  </a:lnTo>
                  <a:lnTo>
                    <a:pt x="1108240" y="386727"/>
                  </a:lnTo>
                  <a:lnTo>
                    <a:pt x="1053261" y="398335"/>
                  </a:lnTo>
                  <a:lnTo>
                    <a:pt x="1004481" y="415785"/>
                  </a:lnTo>
                  <a:lnTo>
                    <a:pt x="988669" y="425831"/>
                  </a:lnTo>
                  <a:lnTo>
                    <a:pt x="991235" y="394563"/>
                  </a:lnTo>
                  <a:lnTo>
                    <a:pt x="994930" y="347078"/>
                  </a:lnTo>
                  <a:lnTo>
                    <a:pt x="998448" y="299580"/>
                  </a:lnTo>
                  <a:lnTo>
                    <a:pt x="1001788" y="252069"/>
                  </a:lnTo>
                  <a:lnTo>
                    <a:pt x="1004951" y="204546"/>
                  </a:lnTo>
                  <a:lnTo>
                    <a:pt x="1007948" y="156997"/>
                  </a:lnTo>
                  <a:lnTo>
                    <a:pt x="1009434" y="135255"/>
                  </a:lnTo>
                  <a:lnTo>
                    <a:pt x="1010945" y="113436"/>
                  </a:lnTo>
                  <a:lnTo>
                    <a:pt x="1012075" y="91605"/>
                  </a:lnTo>
                  <a:lnTo>
                    <a:pt x="1012393" y="69811"/>
                  </a:lnTo>
                  <a:lnTo>
                    <a:pt x="1011237" y="51422"/>
                  </a:lnTo>
                  <a:lnTo>
                    <a:pt x="1007478" y="33401"/>
                  </a:lnTo>
                  <a:lnTo>
                    <a:pt x="1000086" y="16840"/>
                  </a:lnTo>
                  <a:lnTo>
                    <a:pt x="988072" y="2857"/>
                  </a:lnTo>
                  <a:lnTo>
                    <a:pt x="986485" y="1524"/>
                  </a:lnTo>
                  <a:lnTo>
                    <a:pt x="979766" y="1524"/>
                  </a:lnTo>
                  <a:lnTo>
                    <a:pt x="975271" y="5981"/>
                  </a:lnTo>
                  <a:lnTo>
                    <a:pt x="980528" y="10388"/>
                  </a:lnTo>
                  <a:lnTo>
                    <a:pt x="991311" y="23012"/>
                  </a:lnTo>
                  <a:lnTo>
                    <a:pt x="997737" y="37934"/>
                  </a:lnTo>
                  <a:lnTo>
                    <a:pt x="1000861" y="54178"/>
                  </a:lnTo>
                  <a:lnTo>
                    <a:pt x="1001750" y="70777"/>
                  </a:lnTo>
                  <a:lnTo>
                    <a:pt x="1001382" y="91681"/>
                  </a:lnTo>
                  <a:lnTo>
                    <a:pt x="1000302" y="112610"/>
                  </a:lnTo>
                  <a:lnTo>
                    <a:pt x="997445" y="154406"/>
                  </a:lnTo>
                  <a:lnTo>
                    <a:pt x="994575" y="200317"/>
                  </a:lnTo>
                  <a:lnTo>
                    <a:pt x="991527" y="246214"/>
                  </a:lnTo>
                  <a:lnTo>
                    <a:pt x="988326" y="292100"/>
                  </a:lnTo>
                  <a:lnTo>
                    <a:pt x="984961" y="337972"/>
                  </a:lnTo>
                  <a:lnTo>
                    <a:pt x="980948" y="390017"/>
                  </a:lnTo>
                  <a:lnTo>
                    <a:pt x="978954" y="414743"/>
                  </a:lnTo>
                  <a:lnTo>
                    <a:pt x="973607" y="412191"/>
                  </a:lnTo>
                  <a:lnTo>
                    <a:pt x="923759" y="390093"/>
                  </a:lnTo>
                  <a:lnTo>
                    <a:pt x="872845" y="370636"/>
                  </a:lnTo>
                  <a:lnTo>
                    <a:pt x="821004" y="353860"/>
                  </a:lnTo>
                  <a:lnTo>
                    <a:pt x="768337" y="339852"/>
                  </a:lnTo>
                  <a:lnTo>
                    <a:pt x="714971" y="328637"/>
                  </a:lnTo>
                  <a:lnTo>
                    <a:pt x="676795" y="322440"/>
                  </a:lnTo>
                  <a:lnTo>
                    <a:pt x="631609" y="316877"/>
                  </a:lnTo>
                  <a:lnTo>
                    <a:pt x="631659" y="327558"/>
                  </a:lnTo>
                  <a:lnTo>
                    <a:pt x="638416" y="328269"/>
                  </a:lnTo>
                  <a:lnTo>
                    <a:pt x="691413" y="335381"/>
                  </a:lnTo>
                  <a:lnTo>
                    <a:pt x="743953" y="345249"/>
                  </a:lnTo>
                  <a:lnTo>
                    <a:pt x="795909" y="357835"/>
                  </a:lnTo>
                  <a:lnTo>
                    <a:pt x="847153" y="373100"/>
                  </a:lnTo>
                  <a:lnTo>
                    <a:pt x="897534" y="391020"/>
                  </a:lnTo>
                  <a:lnTo>
                    <a:pt x="933170" y="405523"/>
                  </a:lnTo>
                  <a:lnTo>
                    <a:pt x="974394" y="424319"/>
                  </a:lnTo>
                  <a:lnTo>
                    <a:pt x="978776" y="416877"/>
                  </a:lnTo>
                  <a:lnTo>
                    <a:pt x="977239" y="435521"/>
                  </a:lnTo>
                  <a:lnTo>
                    <a:pt x="972781" y="439953"/>
                  </a:lnTo>
                  <a:lnTo>
                    <a:pt x="976566" y="443738"/>
                  </a:lnTo>
                  <a:lnTo>
                    <a:pt x="976147" y="448881"/>
                  </a:lnTo>
                  <a:lnTo>
                    <a:pt x="986802" y="448843"/>
                  </a:lnTo>
                  <a:lnTo>
                    <a:pt x="987450" y="440766"/>
                  </a:lnTo>
                  <a:lnTo>
                    <a:pt x="994473" y="434949"/>
                  </a:lnTo>
                  <a:lnTo>
                    <a:pt x="994448" y="443407"/>
                  </a:lnTo>
                  <a:lnTo>
                    <a:pt x="1001318" y="443128"/>
                  </a:lnTo>
                  <a:lnTo>
                    <a:pt x="1037640" y="441782"/>
                  </a:lnTo>
                  <a:lnTo>
                    <a:pt x="1110373" y="442658"/>
                  </a:lnTo>
                  <a:lnTo>
                    <a:pt x="1163320" y="449808"/>
                  </a:lnTo>
                  <a:lnTo>
                    <a:pt x="1197838" y="466331"/>
                  </a:lnTo>
                  <a:lnTo>
                    <a:pt x="1194866" y="471639"/>
                  </a:lnTo>
                  <a:lnTo>
                    <a:pt x="1190625" y="474205"/>
                  </a:lnTo>
                  <a:lnTo>
                    <a:pt x="1171778" y="472579"/>
                  </a:lnTo>
                  <a:lnTo>
                    <a:pt x="1122730" y="464858"/>
                  </a:lnTo>
                  <a:lnTo>
                    <a:pt x="1081557" y="457098"/>
                  </a:lnTo>
                  <a:lnTo>
                    <a:pt x="1033983" y="446519"/>
                  </a:lnTo>
                  <a:lnTo>
                    <a:pt x="1031138" y="456793"/>
                  </a:lnTo>
                  <a:lnTo>
                    <a:pt x="1079969" y="467639"/>
                  </a:lnTo>
                  <a:lnTo>
                    <a:pt x="1133030" y="477329"/>
                  </a:lnTo>
                  <a:lnTo>
                    <a:pt x="1173911" y="483323"/>
                  </a:lnTo>
                  <a:lnTo>
                    <a:pt x="1183081" y="484022"/>
                  </a:lnTo>
                  <a:lnTo>
                    <a:pt x="1192149" y="483412"/>
                  </a:lnTo>
                  <a:lnTo>
                    <a:pt x="1200696" y="480707"/>
                  </a:lnTo>
                  <a:lnTo>
                    <a:pt x="1206334" y="476059"/>
                  </a:lnTo>
                  <a:lnTo>
                    <a:pt x="1208570" y="470001"/>
                  </a:lnTo>
                  <a:lnTo>
                    <a:pt x="1207795" y="463346"/>
                  </a:lnTo>
                  <a:lnTo>
                    <a:pt x="1159802" y="438188"/>
                  </a:lnTo>
                  <a:lnTo>
                    <a:pt x="1118196" y="432612"/>
                  </a:lnTo>
                  <a:lnTo>
                    <a:pt x="1073315" y="430695"/>
                  </a:lnTo>
                  <a:lnTo>
                    <a:pt x="1049312" y="430860"/>
                  </a:lnTo>
                  <a:lnTo>
                    <a:pt x="1025309" y="431533"/>
                  </a:lnTo>
                  <a:lnTo>
                    <a:pt x="997242" y="432650"/>
                  </a:lnTo>
                  <a:lnTo>
                    <a:pt x="997775" y="432206"/>
                  </a:lnTo>
                  <a:lnTo>
                    <a:pt x="1042225" y="412470"/>
                  </a:lnTo>
                  <a:lnTo>
                    <a:pt x="1095578" y="399834"/>
                  </a:lnTo>
                  <a:lnTo>
                    <a:pt x="1151343" y="391096"/>
                  </a:lnTo>
                  <a:lnTo>
                    <a:pt x="1189355" y="387565"/>
                  </a:lnTo>
                  <a:lnTo>
                    <a:pt x="1227493" y="385940"/>
                  </a:lnTo>
                  <a:lnTo>
                    <a:pt x="1265669" y="386207"/>
                  </a:lnTo>
                  <a:lnTo>
                    <a:pt x="1272540" y="386410"/>
                  </a:lnTo>
                  <a:lnTo>
                    <a:pt x="1272540" y="375754"/>
                  </a:lnTo>
                  <a:close/>
                </a:path>
                <a:path w="1826260" h="2855595">
                  <a:moveTo>
                    <a:pt x="1804403" y="2238883"/>
                  </a:moveTo>
                  <a:lnTo>
                    <a:pt x="1799234" y="2176627"/>
                  </a:lnTo>
                  <a:lnTo>
                    <a:pt x="1784350" y="2108720"/>
                  </a:lnTo>
                  <a:lnTo>
                    <a:pt x="1764220" y="2042147"/>
                  </a:lnTo>
                  <a:lnTo>
                    <a:pt x="1750504" y="1996795"/>
                  </a:lnTo>
                  <a:lnTo>
                    <a:pt x="1738223" y="1951316"/>
                  </a:lnTo>
                  <a:lnTo>
                    <a:pt x="1727466" y="1905596"/>
                  </a:lnTo>
                  <a:lnTo>
                    <a:pt x="1718297" y="1859546"/>
                  </a:lnTo>
                  <a:lnTo>
                    <a:pt x="1710804" y="1813039"/>
                  </a:lnTo>
                  <a:lnTo>
                    <a:pt x="1705063" y="1765985"/>
                  </a:lnTo>
                  <a:lnTo>
                    <a:pt x="1700555" y="1714627"/>
                  </a:lnTo>
                  <a:lnTo>
                    <a:pt x="1697316" y="1663217"/>
                  </a:lnTo>
                  <a:lnTo>
                    <a:pt x="1695069" y="1611744"/>
                  </a:lnTo>
                  <a:lnTo>
                    <a:pt x="1693532" y="1560245"/>
                  </a:lnTo>
                  <a:lnTo>
                    <a:pt x="1690573" y="1405661"/>
                  </a:lnTo>
                  <a:lnTo>
                    <a:pt x="1689227" y="1354137"/>
                  </a:lnTo>
                  <a:lnTo>
                    <a:pt x="1687245" y="1302651"/>
                  </a:lnTo>
                  <a:lnTo>
                    <a:pt x="1684362" y="1251216"/>
                  </a:lnTo>
                  <a:lnTo>
                    <a:pt x="1680324" y="1199819"/>
                  </a:lnTo>
                  <a:lnTo>
                    <a:pt x="1675117" y="1148816"/>
                  </a:lnTo>
                  <a:lnTo>
                    <a:pt x="1669021" y="1097927"/>
                  </a:lnTo>
                  <a:lnTo>
                    <a:pt x="1662150" y="1047140"/>
                  </a:lnTo>
                  <a:lnTo>
                    <a:pt x="1654670" y="996442"/>
                  </a:lnTo>
                  <a:lnTo>
                    <a:pt x="1646707" y="945807"/>
                  </a:lnTo>
                  <a:lnTo>
                    <a:pt x="1612938" y="743521"/>
                  </a:lnTo>
                  <a:lnTo>
                    <a:pt x="1604733" y="692924"/>
                  </a:lnTo>
                  <a:lnTo>
                    <a:pt x="1596910" y="642277"/>
                  </a:lnTo>
                  <a:lnTo>
                    <a:pt x="1589595" y="591439"/>
                  </a:lnTo>
                  <a:lnTo>
                    <a:pt x="1582953" y="540397"/>
                  </a:lnTo>
                  <a:lnTo>
                    <a:pt x="1577149" y="489216"/>
                  </a:lnTo>
                  <a:lnTo>
                    <a:pt x="1572348" y="437921"/>
                  </a:lnTo>
                  <a:lnTo>
                    <a:pt x="1568716" y="386549"/>
                  </a:lnTo>
                  <a:lnTo>
                    <a:pt x="1566418" y="335127"/>
                  </a:lnTo>
                  <a:lnTo>
                    <a:pt x="1565617" y="283705"/>
                  </a:lnTo>
                  <a:lnTo>
                    <a:pt x="1566494" y="232308"/>
                  </a:lnTo>
                  <a:lnTo>
                    <a:pt x="1569199" y="180975"/>
                  </a:lnTo>
                  <a:lnTo>
                    <a:pt x="1573898" y="129755"/>
                  </a:lnTo>
                  <a:lnTo>
                    <a:pt x="1580769" y="78663"/>
                  </a:lnTo>
                  <a:lnTo>
                    <a:pt x="1590167" y="26758"/>
                  </a:lnTo>
                  <a:lnTo>
                    <a:pt x="1595272" y="2857"/>
                  </a:lnTo>
                  <a:lnTo>
                    <a:pt x="1584998" y="0"/>
                  </a:lnTo>
                  <a:lnTo>
                    <a:pt x="1573758" y="56781"/>
                  </a:lnTo>
                  <a:lnTo>
                    <a:pt x="1566214" y="107073"/>
                  </a:lnTo>
                  <a:lnTo>
                    <a:pt x="1560766" y="157543"/>
                  </a:lnTo>
                  <a:lnTo>
                    <a:pt x="1557261" y="208165"/>
                  </a:lnTo>
                  <a:lnTo>
                    <a:pt x="1555559" y="258876"/>
                  </a:lnTo>
                  <a:lnTo>
                    <a:pt x="1555521" y="309651"/>
                  </a:lnTo>
                  <a:lnTo>
                    <a:pt x="1556994" y="360438"/>
                  </a:lnTo>
                  <a:lnTo>
                    <a:pt x="1559839" y="411213"/>
                  </a:lnTo>
                  <a:lnTo>
                    <a:pt x="1563903" y="461924"/>
                  </a:lnTo>
                  <a:lnTo>
                    <a:pt x="1569059" y="512546"/>
                  </a:lnTo>
                  <a:lnTo>
                    <a:pt x="1575142" y="563029"/>
                  </a:lnTo>
                  <a:lnTo>
                    <a:pt x="1582153" y="614400"/>
                  </a:lnTo>
                  <a:lnTo>
                    <a:pt x="1589773" y="665683"/>
                  </a:lnTo>
                  <a:lnTo>
                    <a:pt x="1597875" y="716889"/>
                  </a:lnTo>
                  <a:lnTo>
                    <a:pt x="1632026" y="921461"/>
                  </a:lnTo>
                  <a:lnTo>
                    <a:pt x="1640268" y="972642"/>
                  </a:lnTo>
                  <a:lnTo>
                    <a:pt x="1648091" y="1023899"/>
                  </a:lnTo>
                  <a:lnTo>
                    <a:pt x="1655343" y="1075220"/>
                  </a:lnTo>
                  <a:lnTo>
                    <a:pt x="1661896" y="1126667"/>
                  </a:lnTo>
                  <a:lnTo>
                    <a:pt x="1667065" y="1174254"/>
                  </a:lnTo>
                  <a:lnTo>
                    <a:pt x="1671281" y="1221892"/>
                  </a:lnTo>
                  <a:lnTo>
                    <a:pt x="1674634" y="1269580"/>
                  </a:lnTo>
                  <a:lnTo>
                    <a:pt x="1677212" y="1317320"/>
                  </a:lnTo>
                  <a:lnTo>
                    <a:pt x="1679092" y="1365110"/>
                  </a:lnTo>
                  <a:lnTo>
                    <a:pt x="1680375" y="1412963"/>
                  </a:lnTo>
                  <a:lnTo>
                    <a:pt x="1682762" y="1544167"/>
                  </a:lnTo>
                  <a:lnTo>
                    <a:pt x="1679702" y="1544167"/>
                  </a:lnTo>
                  <a:lnTo>
                    <a:pt x="1679638" y="1551025"/>
                  </a:lnTo>
                  <a:lnTo>
                    <a:pt x="1675384" y="1602955"/>
                  </a:lnTo>
                  <a:lnTo>
                    <a:pt x="1664741" y="1653717"/>
                  </a:lnTo>
                  <a:lnTo>
                    <a:pt x="1649336" y="1703438"/>
                  </a:lnTo>
                  <a:lnTo>
                    <a:pt x="1630819" y="1752219"/>
                  </a:lnTo>
                  <a:lnTo>
                    <a:pt x="1608188" y="1806448"/>
                  </a:lnTo>
                  <a:lnTo>
                    <a:pt x="1617357" y="1811883"/>
                  </a:lnTo>
                  <a:lnTo>
                    <a:pt x="1640459" y="1756549"/>
                  </a:lnTo>
                  <a:lnTo>
                    <a:pt x="1659369" y="1706727"/>
                  </a:lnTo>
                  <a:lnTo>
                    <a:pt x="1675091" y="1655953"/>
                  </a:lnTo>
                  <a:lnTo>
                    <a:pt x="1684553" y="1610779"/>
                  </a:lnTo>
                  <a:lnTo>
                    <a:pt x="1686128" y="1650530"/>
                  </a:lnTo>
                  <a:lnTo>
                    <a:pt x="1688769" y="1697977"/>
                  </a:lnTo>
                  <a:lnTo>
                    <a:pt x="1692351" y="1744370"/>
                  </a:lnTo>
                  <a:lnTo>
                    <a:pt x="1697126" y="1790674"/>
                  </a:lnTo>
                  <a:lnTo>
                    <a:pt x="1703273" y="1836813"/>
                  </a:lnTo>
                  <a:lnTo>
                    <a:pt x="1711007" y="1882698"/>
                  </a:lnTo>
                  <a:lnTo>
                    <a:pt x="1720519" y="1928228"/>
                  </a:lnTo>
                  <a:lnTo>
                    <a:pt x="1732013" y="1973338"/>
                  </a:lnTo>
                  <a:lnTo>
                    <a:pt x="1745208" y="2017737"/>
                  </a:lnTo>
                  <a:lnTo>
                    <a:pt x="1758975" y="2061946"/>
                  </a:lnTo>
                  <a:lnTo>
                    <a:pt x="1772043" y="2106244"/>
                  </a:lnTo>
                  <a:lnTo>
                    <a:pt x="1783080" y="2150948"/>
                  </a:lnTo>
                  <a:lnTo>
                    <a:pt x="1790801" y="2196363"/>
                  </a:lnTo>
                  <a:lnTo>
                    <a:pt x="1793887" y="2242782"/>
                  </a:lnTo>
                  <a:lnTo>
                    <a:pt x="1791804" y="2294077"/>
                  </a:lnTo>
                  <a:lnTo>
                    <a:pt x="1785531" y="2344826"/>
                  </a:lnTo>
                  <a:lnTo>
                    <a:pt x="1776171" y="2395194"/>
                  </a:lnTo>
                  <a:lnTo>
                    <a:pt x="1764842" y="2445296"/>
                  </a:lnTo>
                  <a:lnTo>
                    <a:pt x="1752650" y="2495283"/>
                  </a:lnTo>
                  <a:lnTo>
                    <a:pt x="1740725" y="2545296"/>
                  </a:lnTo>
                  <a:lnTo>
                    <a:pt x="1730159" y="2595461"/>
                  </a:lnTo>
                  <a:lnTo>
                    <a:pt x="1722081" y="2645918"/>
                  </a:lnTo>
                  <a:lnTo>
                    <a:pt x="1717598" y="2696807"/>
                  </a:lnTo>
                  <a:lnTo>
                    <a:pt x="1717814" y="2748280"/>
                  </a:lnTo>
                  <a:lnTo>
                    <a:pt x="1718932" y="2763189"/>
                  </a:lnTo>
                  <a:lnTo>
                    <a:pt x="1720583" y="2778048"/>
                  </a:lnTo>
                  <a:lnTo>
                    <a:pt x="1722755" y="2792831"/>
                  </a:lnTo>
                  <a:lnTo>
                    <a:pt x="1726742" y="2814269"/>
                  </a:lnTo>
                  <a:lnTo>
                    <a:pt x="1737017" y="2811424"/>
                  </a:lnTo>
                  <a:lnTo>
                    <a:pt x="1735683" y="2804718"/>
                  </a:lnTo>
                  <a:lnTo>
                    <a:pt x="1728876" y="2753639"/>
                  </a:lnTo>
                  <a:lnTo>
                    <a:pt x="1728000" y="2702864"/>
                  </a:lnTo>
                  <a:lnTo>
                    <a:pt x="1731937" y="2652344"/>
                  </a:lnTo>
                  <a:lnTo>
                    <a:pt x="1739607" y="2602039"/>
                  </a:lnTo>
                  <a:lnTo>
                    <a:pt x="1749869" y="2551874"/>
                  </a:lnTo>
                  <a:lnTo>
                    <a:pt x="1761655" y="2501798"/>
                  </a:lnTo>
                  <a:lnTo>
                    <a:pt x="1773834" y="2451773"/>
                  </a:lnTo>
                  <a:lnTo>
                    <a:pt x="1785315" y="2401709"/>
                  </a:lnTo>
                  <a:lnTo>
                    <a:pt x="1794979" y="2351582"/>
                  </a:lnTo>
                  <a:lnTo>
                    <a:pt x="1801749" y="2301316"/>
                  </a:lnTo>
                  <a:lnTo>
                    <a:pt x="1803958" y="2270112"/>
                  </a:lnTo>
                  <a:lnTo>
                    <a:pt x="1804403" y="2238883"/>
                  </a:lnTo>
                  <a:close/>
                </a:path>
                <a:path w="1826260" h="2855595">
                  <a:moveTo>
                    <a:pt x="1825879" y="2820962"/>
                  </a:moveTo>
                  <a:lnTo>
                    <a:pt x="1819300" y="2822879"/>
                  </a:lnTo>
                  <a:lnTo>
                    <a:pt x="1765985" y="2835554"/>
                  </a:lnTo>
                  <a:lnTo>
                    <a:pt x="1711769" y="2842818"/>
                  </a:lnTo>
                  <a:lnTo>
                    <a:pt x="1657134" y="2844647"/>
                  </a:lnTo>
                  <a:lnTo>
                    <a:pt x="1602549" y="2841015"/>
                  </a:lnTo>
                  <a:lnTo>
                    <a:pt x="1548511" y="2831909"/>
                  </a:lnTo>
                  <a:lnTo>
                    <a:pt x="1541830" y="2830449"/>
                  </a:lnTo>
                  <a:lnTo>
                    <a:pt x="1538973" y="2840723"/>
                  </a:lnTo>
                  <a:lnTo>
                    <a:pt x="1545666" y="2842209"/>
                  </a:lnTo>
                  <a:lnTo>
                    <a:pt x="1591589" y="2850350"/>
                  </a:lnTo>
                  <a:lnTo>
                    <a:pt x="1637957" y="2854629"/>
                  </a:lnTo>
                  <a:lnTo>
                    <a:pt x="1684477" y="2855049"/>
                  </a:lnTo>
                  <a:lnTo>
                    <a:pt x="1730870" y="2851607"/>
                  </a:lnTo>
                  <a:lnTo>
                    <a:pt x="1774723" y="2844647"/>
                  </a:lnTo>
                  <a:lnTo>
                    <a:pt x="1776857" y="2844304"/>
                  </a:lnTo>
                  <a:lnTo>
                    <a:pt x="1822145" y="2833154"/>
                  </a:lnTo>
                  <a:lnTo>
                    <a:pt x="1825879" y="2832074"/>
                  </a:lnTo>
                  <a:lnTo>
                    <a:pt x="1825879" y="2820962"/>
                  </a:lnTo>
                  <a:close/>
                </a:path>
              </a:pathLst>
            </a:custGeom>
            <a:solidFill>
              <a:srgbClr val="0D121E">
                <a:alpha val="4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774765" y="10162779"/>
              <a:ext cx="946301" cy="536157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179360" y="10492832"/>
              <a:ext cx="606825" cy="182669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2554645" y="6772678"/>
              <a:ext cx="2540" cy="635"/>
            </a:xfrm>
            <a:custGeom>
              <a:avLst/>
              <a:gdLst/>
              <a:ahLst/>
              <a:cxnLst/>
              <a:rect l="l" t="t" r="r" b="b"/>
              <a:pathLst>
                <a:path w="2539" h="634">
                  <a:moveTo>
                    <a:pt x="2376" y="0"/>
                  </a:moveTo>
                  <a:lnTo>
                    <a:pt x="0" y="0"/>
                  </a:lnTo>
                  <a:lnTo>
                    <a:pt x="795" y="198"/>
                  </a:lnTo>
                  <a:lnTo>
                    <a:pt x="1382" y="387"/>
                  </a:lnTo>
                  <a:lnTo>
                    <a:pt x="2177" y="59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3E8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989650" y="4189270"/>
              <a:ext cx="551815" cy="603250"/>
            </a:xfrm>
            <a:custGeom>
              <a:avLst/>
              <a:gdLst/>
              <a:ahLst/>
              <a:cxnLst/>
              <a:rect l="l" t="t" r="r" b="b"/>
              <a:pathLst>
                <a:path w="551814" h="603250">
                  <a:moveTo>
                    <a:pt x="65129" y="0"/>
                  </a:moveTo>
                  <a:lnTo>
                    <a:pt x="65652" y="20360"/>
                  </a:lnTo>
                  <a:lnTo>
                    <a:pt x="67425" y="37358"/>
                  </a:lnTo>
                  <a:lnTo>
                    <a:pt x="68851" y="52304"/>
                  </a:lnTo>
                  <a:lnTo>
                    <a:pt x="74517" y="133092"/>
                  </a:lnTo>
                  <a:lnTo>
                    <a:pt x="75923" y="180784"/>
                  </a:lnTo>
                  <a:lnTo>
                    <a:pt x="75945" y="188331"/>
                  </a:lnTo>
                  <a:lnTo>
                    <a:pt x="75064" y="235240"/>
                  </a:lnTo>
                  <a:lnTo>
                    <a:pt x="70856" y="286017"/>
                  </a:lnTo>
                  <a:lnTo>
                    <a:pt x="63799" y="328644"/>
                  </a:lnTo>
                  <a:lnTo>
                    <a:pt x="49673" y="369355"/>
                  </a:lnTo>
                  <a:lnTo>
                    <a:pt x="21043" y="419573"/>
                  </a:lnTo>
                  <a:lnTo>
                    <a:pt x="0" y="451938"/>
                  </a:lnTo>
                  <a:lnTo>
                    <a:pt x="7938" y="461687"/>
                  </a:lnTo>
                  <a:lnTo>
                    <a:pt x="52673" y="512965"/>
                  </a:lnTo>
                  <a:lnTo>
                    <a:pt x="94280" y="550370"/>
                  </a:lnTo>
                  <a:lnTo>
                    <a:pt x="132333" y="572736"/>
                  </a:lnTo>
                  <a:lnTo>
                    <a:pt x="183105" y="588694"/>
                  </a:lnTo>
                  <a:lnTo>
                    <a:pt x="203935" y="595249"/>
                  </a:lnTo>
                  <a:lnTo>
                    <a:pt x="214958" y="598094"/>
                  </a:lnTo>
                  <a:lnTo>
                    <a:pt x="226124" y="600306"/>
                  </a:lnTo>
                  <a:lnTo>
                    <a:pt x="237385" y="601861"/>
                  </a:lnTo>
                  <a:lnTo>
                    <a:pt x="273653" y="603001"/>
                  </a:lnTo>
                  <a:lnTo>
                    <a:pt x="309663" y="599282"/>
                  </a:lnTo>
                  <a:lnTo>
                    <a:pt x="345205" y="591751"/>
                  </a:lnTo>
                  <a:lnTo>
                    <a:pt x="380072" y="581453"/>
                  </a:lnTo>
                  <a:lnTo>
                    <a:pt x="384606" y="580008"/>
                  </a:lnTo>
                  <a:lnTo>
                    <a:pt x="388920" y="578416"/>
                  </a:lnTo>
                  <a:lnTo>
                    <a:pt x="393265" y="577003"/>
                  </a:lnTo>
                  <a:lnTo>
                    <a:pt x="435262" y="560714"/>
                  </a:lnTo>
                  <a:lnTo>
                    <a:pt x="476247" y="541967"/>
                  </a:lnTo>
                  <a:lnTo>
                    <a:pt x="513013" y="515209"/>
                  </a:lnTo>
                  <a:lnTo>
                    <a:pt x="536910" y="476447"/>
                  </a:lnTo>
                  <a:lnTo>
                    <a:pt x="551574" y="439719"/>
                  </a:lnTo>
                  <a:lnTo>
                    <a:pt x="547950" y="423624"/>
                  </a:lnTo>
                  <a:lnTo>
                    <a:pt x="520177" y="389509"/>
                  </a:lnTo>
                  <a:lnTo>
                    <a:pt x="499932" y="380412"/>
                  </a:lnTo>
                  <a:lnTo>
                    <a:pt x="496162" y="378600"/>
                  </a:lnTo>
                  <a:lnTo>
                    <a:pt x="469110" y="348236"/>
                  </a:lnTo>
                  <a:lnTo>
                    <a:pt x="446183" y="308851"/>
                  </a:lnTo>
                  <a:lnTo>
                    <a:pt x="430384" y="268216"/>
                  </a:lnTo>
                  <a:lnTo>
                    <a:pt x="422835" y="225108"/>
                  </a:lnTo>
                  <a:lnTo>
                    <a:pt x="422437" y="222898"/>
                  </a:lnTo>
                  <a:lnTo>
                    <a:pt x="422416" y="220616"/>
                  </a:lnTo>
                  <a:lnTo>
                    <a:pt x="422207" y="218364"/>
                  </a:lnTo>
                  <a:lnTo>
                    <a:pt x="421809" y="215108"/>
                  </a:lnTo>
                  <a:lnTo>
                    <a:pt x="421599" y="211820"/>
                  </a:lnTo>
                  <a:lnTo>
                    <a:pt x="421505" y="208103"/>
                  </a:lnTo>
                  <a:lnTo>
                    <a:pt x="421232" y="201994"/>
                  </a:lnTo>
                  <a:lnTo>
                    <a:pt x="421051" y="195402"/>
                  </a:lnTo>
                  <a:lnTo>
                    <a:pt x="420926" y="188331"/>
                  </a:lnTo>
                  <a:lnTo>
                    <a:pt x="420824" y="180784"/>
                  </a:lnTo>
                  <a:lnTo>
                    <a:pt x="370991" y="142177"/>
                  </a:lnTo>
                  <a:lnTo>
                    <a:pt x="317122" y="110389"/>
                  </a:lnTo>
                  <a:lnTo>
                    <a:pt x="225686" y="68391"/>
                  </a:lnTo>
                  <a:lnTo>
                    <a:pt x="65129" y="0"/>
                  </a:lnTo>
                  <a:close/>
                </a:path>
              </a:pathLst>
            </a:custGeom>
            <a:solidFill>
              <a:srgbClr val="F9A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732551" y="3337340"/>
              <a:ext cx="905510" cy="918844"/>
            </a:xfrm>
            <a:custGeom>
              <a:avLst/>
              <a:gdLst/>
              <a:ahLst/>
              <a:cxnLst/>
              <a:rect l="l" t="t" r="r" b="b"/>
              <a:pathLst>
                <a:path w="905510" h="918845">
                  <a:moveTo>
                    <a:pt x="679053" y="0"/>
                  </a:moveTo>
                  <a:lnTo>
                    <a:pt x="642062" y="8888"/>
                  </a:lnTo>
                  <a:lnTo>
                    <a:pt x="608718" y="27206"/>
                  </a:lnTo>
                  <a:lnTo>
                    <a:pt x="581705" y="53914"/>
                  </a:lnTo>
                  <a:lnTo>
                    <a:pt x="559431" y="38072"/>
                  </a:lnTo>
                  <a:lnTo>
                    <a:pt x="533081" y="30144"/>
                  </a:lnTo>
                  <a:lnTo>
                    <a:pt x="504960" y="29399"/>
                  </a:lnTo>
                  <a:lnTo>
                    <a:pt x="477373" y="35108"/>
                  </a:lnTo>
                  <a:lnTo>
                    <a:pt x="449320" y="48320"/>
                  </a:lnTo>
                  <a:lnTo>
                    <a:pt x="423681" y="64978"/>
                  </a:lnTo>
                  <a:lnTo>
                    <a:pt x="398139" y="80161"/>
                  </a:lnTo>
                  <a:lnTo>
                    <a:pt x="370381" y="88950"/>
                  </a:lnTo>
                  <a:lnTo>
                    <a:pt x="348055" y="91145"/>
                  </a:lnTo>
                  <a:lnTo>
                    <a:pt x="326099" y="92750"/>
                  </a:lnTo>
                  <a:lnTo>
                    <a:pt x="304195" y="95337"/>
                  </a:lnTo>
                  <a:lnTo>
                    <a:pt x="232296" y="122418"/>
                  </a:lnTo>
                  <a:lnTo>
                    <a:pt x="191731" y="153798"/>
                  </a:lnTo>
                  <a:lnTo>
                    <a:pt x="159237" y="193750"/>
                  </a:lnTo>
                  <a:lnTo>
                    <a:pt x="133718" y="241406"/>
                  </a:lnTo>
                  <a:lnTo>
                    <a:pt x="117145" y="256734"/>
                  </a:lnTo>
                  <a:lnTo>
                    <a:pt x="56357" y="293065"/>
                  </a:lnTo>
                  <a:lnTo>
                    <a:pt x="26032" y="334188"/>
                  </a:lnTo>
                  <a:lnTo>
                    <a:pt x="5010" y="404029"/>
                  </a:lnTo>
                  <a:lnTo>
                    <a:pt x="0" y="472505"/>
                  </a:lnTo>
                  <a:lnTo>
                    <a:pt x="1123" y="512810"/>
                  </a:lnTo>
                  <a:lnTo>
                    <a:pt x="4985" y="555814"/>
                  </a:lnTo>
                  <a:lnTo>
                    <a:pt x="11826" y="600507"/>
                  </a:lnTo>
                  <a:lnTo>
                    <a:pt x="21886" y="645880"/>
                  </a:lnTo>
                  <a:lnTo>
                    <a:pt x="35404" y="690924"/>
                  </a:lnTo>
                  <a:lnTo>
                    <a:pt x="52621" y="734630"/>
                  </a:lnTo>
                  <a:lnTo>
                    <a:pt x="73776" y="775988"/>
                  </a:lnTo>
                  <a:lnTo>
                    <a:pt x="99109" y="813990"/>
                  </a:lnTo>
                  <a:lnTo>
                    <a:pt x="128861" y="847625"/>
                  </a:lnTo>
                  <a:lnTo>
                    <a:pt x="163270" y="875884"/>
                  </a:lnTo>
                  <a:lnTo>
                    <a:pt x="202577" y="897759"/>
                  </a:lnTo>
                  <a:lnTo>
                    <a:pt x="247022" y="912240"/>
                  </a:lnTo>
                  <a:lnTo>
                    <a:pt x="296844" y="918317"/>
                  </a:lnTo>
                  <a:lnTo>
                    <a:pt x="347972" y="906731"/>
                  </a:lnTo>
                  <a:lnTo>
                    <a:pt x="388508" y="883671"/>
                  </a:lnTo>
                  <a:lnTo>
                    <a:pt x="415209" y="861079"/>
                  </a:lnTo>
                  <a:lnTo>
                    <a:pt x="424830" y="850895"/>
                  </a:lnTo>
                  <a:lnTo>
                    <a:pt x="352885" y="779326"/>
                  </a:lnTo>
                  <a:lnTo>
                    <a:pt x="302614" y="644346"/>
                  </a:lnTo>
                  <a:lnTo>
                    <a:pt x="313747" y="651871"/>
                  </a:lnTo>
                  <a:lnTo>
                    <a:pt x="321550" y="660570"/>
                  </a:lnTo>
                  <a:lnTo>
                    <a:pt x="329707" y="676012"/>
                  </a:lnTo>
                  <a:lnTo>
                    <a:pt x="341901" y="703768"/>
                  </a:lnTo>
                  <a:lnTo>
                    <a:pt x="358012" y="586596"/>
                  </a:lnTo>
                  <a:lnTo>
                    <a:pt x="365367" y="529219"/>
                  </a:lnTo>
                  <a:lnTo>
                    <a:pt x="370761" y="480354"/>
                  </a:lnTo>
                  <a:lnTo>
                    <a:pt x="373072" y="445776"/>
                  </a:lnTo>
                  <a:lnTo>
                    <a:pt x="424099" y="443888"/>
                  </a:lnTo>
                  <a:lnTo>
                    <a:pt x="484193" y="440513"/>
                  </a:lnTo>
                  <a:lnTo>
                    <a:pt x="546487" y="435290"/>
                  </a:lnTo>
                  <a:lnTo>
                    <a:pt x="604112" y="427853"/>
                  </a:lnTo>
                  <a:lnTo>
                    <a:pt x="650199" y="417840"/>
                  </a:lnTo>
                  <a:lnTo>
                    <a:pt x="677880" y="404888"/>
                  </a:lnTo>
                  <a:lnTo>
                    <a:pt x="695996" y="401170"/>
                  </a:lnTo>
                  <a:lnTo>
                    <a:pt x="727463" y="401474"/>
                  </a:lnTo>
                  <a:lnTo>
                    <a:pt x="760578" y="402696"/>
                  </a:lnTo>
                  <a:lnTo>
                    <a:pt x="783636" y="401736"/>
                  </a:lnTo>
                  <a:lnTo>
                    <a:pt x="831700" y="383723"/>
                  </a:lnTo>
                  <a:lnTo>
                    <a:pt x="869099" y="349046"/>
                  </a:lnTo>
                  <a:lnTo>
                    <a:pt x="890411" y="307101"/>
                  </a:lnTo>
                  <a:lnTo>
                    <a:pt x="902470" y="260764"/>
                  </a:lnTo>
                  <a:lnTo>
                    <a:pt x="905457" y="212558"/>
                  </a:lnTo>
                  <a:lnTo>
                    <a:pt x="899551" y="165007"/>
                  </a:lnTo>
                  <a:lnTo>
                    <a:pt x="884931" y="120634"/>
                  </a:lnTo>
                  <a:lnTo>
                    <a:pt x="856951" y="80720"/>
                  </a:lnTo>
                  <a:lnTo>
                    <a:pt x="827444" y="68076"/>
                  </a:lnTo>
                  <a:lnTo>
                    <a:pt x="811090" y="69607"/>
                  </a:lnTo>
                  <a:lnTo>
                    <a:pt x="796849" y="76600"/>
                  </a:lnTo>
                  <a:lnTo>
                    <a:pt x="787269" y="88970"/>
                  </a:lnTo>
                  <a:lnTo>
                    <a:pt x="787201" y="59376"/>
                  </a:lnTo>
                  <a:lnTo>
                    <a:pt x="772192" y="33083"/>
                  </a:lnTo>
                  <a:lnTo>
                    <a:pt x="747158" y="12887"/>
                  </a:lnTo>
                  <a:lnTo>
                    <a:pt x="717010" y="1580"/>
                  </a:lnTo>
                  <a:lnTo>
                    <a:pt x="679053" y="0"/>
                  </a:lnTo>
                  <a:close/>
                </a:path>
              </a:pathLst>
            </a:custGeom>
            <a:solidFill>
              <a:srgbClr val="070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23283" y="3625406"/>
              <a:ext cx="666750" cy="755015"/>
            </a:xfrm>
            <a:custGeom>
              <a:avLst/>
              <a:gdLst/>
              <a:ahLst/>
              <a:cxnLst/>
              <a:rect l="l" t="t" r="r" b="b"/>
              <a:pathLst>
                <a:path w="666750" h="755014">
                  <a:moveTo>
                    <a:pt x="300891" y="0"/>
                  </a:moveTo>
                  <a:lnTo>
                    <a:pt x="77034" y="185366"/>
                  </a:lnTo>
                  <a:lnTo>
                    <a:pt x="80932" y="212994"/>
                  </a:lnTo>
                  <a:lnTo>
                    <a:pt x="90533" y="277529"/>
                  </a:lnTo>
                  <a:lnTo>
                    <a:pt x="102699" y="351447"/>
                  </a:lnTo>
                  <a:lnTo>
                    <a:pt x="114289" y="407223"/>
                  </a:lnTo>
                  <a:lnTo>
                    <a:pt x="97515" y="402736"/>
                  </a:lnTo>
                  <a:lnTo>
                    <a:pt x="60034" y="399571"/>
                  </a:lnTo>
                  <a:lnTo>
                    <a:pt x="21108" y="413169"/>
                  </a:lnTo>
                  <a:lnTo>
                    <a:pt x="0" y="458970"/>
                  </a:lnTo>
                  <a:lnTo>
                    <a:pt x="7576" y="510073"/>
                  </a:lnTo>
                  <a:lnTo>
                    <a:pt x="34053" y="543371"/>
                  </a:lnTo>
                  <a:lnTo>
                    <a:pt x="69198" y="561501"/>
                  </a:lnTo>
                  <a:lnTo>
                    <a:pt x="102781" y="567098"/>
                  </a:lnTo>
                  <a:lnTo>
                    <a:pt x="124572" y="562799"/>
                  </a:lnTo>
                  <a:lnTo>
                    <a:pt x="151013" y="587833"/>
                  </a:lnTo>
                  <a:lnTo>
                    <a:pt x="214592" y="642918"/>
                  </a:lnTo>
                  <a:lnTo>
                    <a:pt x="256446" y="674228"/>
                  </a:lnTo>
                  <a:lnTo>
                    <a:pt x="302948" y="704046"/>
                  </a:lnTo>
                  <a:lnTo>
                    <a:pt x="352554" y="729372"/>
                  </a:lnTo>
                  <a:lnTo>
                    <a:pt x="403718" y="747205"/>
                  </a:lnTo>
                  <a:lnTo>
                    <a:pt x="454895" y="754543"/>
                  </a:lnTo>
                  <a:lnTo>
                    <a:pt x="504539" y="748385"/>
                  </a:lnTo>
                  <a:lnTo>
                    <a:pt x="543536" y="728970"/>
                  </a:lnTo>
                  <a:lnTo>
                    <a:pt x="576110" y="702298"/>
                  </a:lnTo>
                  <a:lnTo>
                    <a:pt x="602760" y="669349"/>
                  </a:lnTo>
                  <a:lnTo>
                    <a:pt x="623987" y="631105"/>
                  </a:lnTo>
                  <a:lnTo>
                    <a:pt x="640290" y="588545"/>
                  </a:lnTo>
                  <a:lnTo>
                    <a:pt x="652170" y="542651"/>
                  </a:lnTo>
                  <a:lnTo>
                    <a:pt x="660126" y="494403"/>
                  </a:lnTo>
                  <a:lnTo>
                    <a:pt x="664389" y="449330"/>
                  </a:lnTo>
                  <a:lnTo>
                    <a:pt x="666263" y="404394"/>
                  </a:lnTo>
                  <a:lnTo>
                    <a:pt x="666381" y="374663"/>
                  </a:lnTo>
                  <a:lnTo>
                    <a:pt x="665728" y="345294"/>
                  </a:lnTo>
                  <a:lnTo>
                    <a:pt x="661287" y="276259"/>
                  </a:lnTo>
                  <a:lnTo>
                    <a:pt x="657030" y="234017"/>
                  </a:lnTo>
                  <a:lnTo>
                    <a:pt x="647687" y="165984"/>
                  </a:lnTo>
                  <a:lnTo>
                    <a:pt x="639667" y="117970"/>
                  </a:lnTo>
                  <a:lnTo>
                    <a:pt x="631970" y="83620"/>
                  </a:lnTo>
                  <a:lnTo>
                    <a:pt x="300891" y="0"/>
                  </a:lnTo>
                  <a:close/>
                </a:path>
              </a:pathLst>
            </a:custGeom>
            <a:solidFill>
              <a:srgbClr val="F9A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34757" y="3523377"/>
              <a:ext cx="661035" cy="509270"/>
            </a:xfrm>
            <a:custGeom>
              <a:avLst/>
              <a:gdLst/>
              <a:ahLst/>
              <a:cxnLst/>
              <a:rect l="l" t="t" r="r" b="b"/>
              <a:pathLst>
                <a:path w="661035" h="509270">
                  <a:moveTo>
                    <a:pt x="412249" y="0"/>
                  </a:moveTo>
                  <a:lnTo>
                    <a:pt x="291844" y="17224"/>
                  </a:lnTo>
                  <a:lnTo>
                    <a:pt x="143869" y="64018"/>
                  </a:lnTo>
                  <a:lnTo>
                    <a:pt x="79316" y="124087"/>
                  </a:lnTo>
                  <a:lnTo>
                    <a:pt x="34760" y="168172"/>
                  </a:lnTo>
                  <a:lnTo>
                    <a:pt x="13443" y="203646"/>
                  </a:lnTo>
                  <a:lnTo>
                    <a:pt x="11740" y="221070"/>
                  </a:lnTo>
                  <a:lnTo>
                    <a:pt x="0" y="330681"/>
                  </a:lnTo>
                  <a:lnTo>
                    <a:pt x="2819" y="355082"/>
                  </a:lnTo>
                  <a:lnTo>
                    <a:pt x="16085" y="410635"/>
                  </a:lnTo>
                  <a:lnTo>
                    <a:pt x="47010" y="470858"/>
                  </a:lnTo>
                  <a:lnTo>
                    <a:pt x="102803" y="509272"/>
                  </a:lnTo>
                  <a:lnTo>
                    <a:pt x="140219" y="502090"/>
                  </a:lnTo>
                  <a:lnTo>
                    <a:pt x="159610" y="466764"/>
                  </a:lnTo>
                  <a:lnTo>
                    <a:pt x="166935" y="421023"/>
                  </a:lnTo>
                  <a:lnTo>
                    <a:pt x="168151" y="382595"/>
                  </a:lnTo>
                  <a:lnTo>
                    <a:pt x="161882" y="308322"/>
                  </a:lnTo>
                  <a:lnTo>
                    <a:pt x="163169" y="265592"/>
                  </a:lnTo>
                  <a:lnTo>
                    <a:pt x="175664" y="236563"/>
                  </a:lnTo>
                  <a:lnTo>
                    <a:pt x="205564" y="234307"/>
                  </a:lnTo>
                  <a:lnTo>
                    <a:pt x="219381" y="241298"/>
                  </a:lnTo>
                  <a:lnTo>
                    <a:pt x="245347" y="258620"/>
                  </a:lnTo>
                  <a:lnTo>
                    <a:pt x="259259" y="265353"/>
                  </a:lnTo>
                  <a:lnTo>
                    <a:pt x="299251" y="264527"/>
                  </a:lnTo>
                  <a:lnTo>
                    <a:pt x="330094" y="239050"/>
                  </a:lnTo>
                  <a:lnTo>
                    <a:pt x="333277" y="232945"/>
                  </a:lnTo>
                  <a:lnTo>
                    <a:pt x="335989" y="230956"/>
                  </a:lnTo>
                  <a:lnTo>
                    <a:pt x="342125" y="228914"/>
                  </a:lnTo>
                  <a:lnTo>
                    <a:pt x="348705" y="230351"/>
                  </a:lnTo>
                  <a:lnTo>
                    <a:pt x="355212" y="233983"/>
                  </a:lnTo>
                  <a:lnTo>
                    <a:pt x="361130" y="238526"/>
                  </a:lnTo>
                  <a:lnTo>
                    <a:pt x="383717" y="253951"/>
                  </a:lnTo>
                  <a:lnTo>
                    <a:pt x="408943" y="264430"/>
                  </a:lnTo>
                  <a:lnTo>
                    <a:pt x="435507" y="268710"/>
                  </a:lnTo>
                  <a:lnTo>
                    <a:pt x="462111" y="265541"/>
                  </a:lnTo>
                  <a:lnTo>
                    <a:pt x="484362" y="256472"/>
                  </a:lnTo>
                  <a:lnTo>
                    <a:pt x="505453" y="244433"/>
                  </a:lnTo>
                  <a:lnTo>
                    <a:pt x="526626" y="232718"/>
                  </a:lnTo>
                  <a:lnTo>
                    <a:pt x="549124" y="224621"/>
                  </a:lnTo>
                  <a:lnTo>
                    <a:pt x="561499" y="222779"/>
                  </a:lnTo>
                  <a:lnTo>
                    <a:pt x="574030" y="222040"/>
                  </a:lnTo>
                  <a:lnTo>
                    <a:pt x="586603" y="221529"/>
                  </a:lnTo>
                  <a:lnTo>
                    <a:pt x="599102" y="220370"/>
                  </a:lnTo>
                  <a:lnTo>
                    <a:pt x="633653" y="203772"/>
                  </a:lnTo>
                  <a:lnTo>
                    <a:pt x="658765" y="173785"/>
                  </a:lnTo>
                  <a:lnTo>
                    <a:pt x="660880" y="170277"/>
                  </a:lnTo>
                  <a:lnTo>
                    <a:pt x="648692" y="160874"/>
                  </a:lnTo>
                  <a:lnTo>
                    <a:pt x="412249" y="0"/>
                  </a:lnTo>
                  <a:close/>
                </a:path>
              </a:pathLst>
            </a:custGeom>
            <a:solidFill>
              <a:srgbClr val="070C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277457" y="3935813"/>
              <a:ext cx="52069" cy="74930"/>
            </a:xfrm>
            <a:custGeom>
              <a:avLst/>
              <a:gdLst/>
              <a:ahLst/>
              <a:cxnLst/>
              <a:rect l="l" t="t" r="r" b="b"/>
              <a:pathLst>
                <a:path w="52070" h="74929">
                  <a:moveTo>
                    <a:pt x="25999" y="0"/>
                  </a:moveTo>
                  <a:lnTo>
                    <a:pt x="15876" y="2923"/>
                  </a:lnTo>
                  <a:lnTo>
                    <a:pt x="7612" y="10897"/>
                  </a:lnTo>
                  <a:lnTo>
                    <a:pt x="2042" y="22723"/>
                  </a:lnTo>
                  <a:lnTo>
                    <a:pt x="0" y="37203"/>
                  </a:lnTo>
                  <a:lnTo>
                    <a:pt x="2042" y="51687"/>
                  </a:lnTo>
                  <a:lnTo>
                    <a:pt x="7612" y="63512"/>
                  </a:lnTo>
                  <a:lnTo>
                    <a:pt x="15876" y="71483"/>
                  </a:lnTo>
                  <a:lnTo>
                    <a:pt x="25999" y="74406"/>
                  </a:lnTo>
                  <a:lnTo>
                    <a:pt x="36116" y="71483"/>
                  </a:lnTo>
                  <a:lnTo>
                    <a:pt x="44376" y="63512"/>
                  </a:lnTo>
                  <a:lnTo>
                    <a:pt x="49945" y="51687"/>
                  </a:lnTo>
                  <a:lnTo>
                    <a:pt x="51987" y="37203"/>
                  </a:lnTo>
                  <a:lnTo>
                    <a:pt x="49945" y="22723"/>
                  </a:lnTo>
                  <a:lnTo>
                    <a:pt x="44376" y="10897"/>
                  </a:lnTo>
                  <a:lnTo>
                    <a:pt x="36116" y="2923"/>
                  </a:lnTo>
                  <a:lnTo>
                    <a:pt x="25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302210" y="3941187"/>
              <a:ext cx="27305" cy="39370"/>
            </a:xfrm>
            <a:custGeom>
              <a:avLst/>
              <a:gdLst/>
              <a:ahLst/>
              <a:cxnLst/>
              <a:rect l="l" t="t" r="r" b="b"/>
              <a:pathLst>
                <a:path w="27304" h="39370">
                  <a:moveTo>
                    <a:pt x="21119" y="0"/>
                  </a:moveTo>
                  <a:lnTo>
                    <a:pt x="6094" y="0"/>
                  </a:lnTo>
                  <a:lnTo>
                    <a:pt x="0" y="8711"/>
                  </a:lnTo>
                  <a:lnTo>
                    <a:pt x="0" y="30208"/>
                  </a:lnTo>
                  <a:lnTo>
                    <a:pt x="6094" y="38930"/>
                  </a:lnTo>
                  <a:lnTo>
                    <a:pt x="21119" y="38930"/>
                  </a:lnTo>
                  <a:lnTo>
                    <a:pt x="27213" y="30208"/>
                  </a:lnTo>
                  <a:lnTo>
                    <a:pt x="27213" y="19465"/>
                  </a:lnTo>
                  <a:lnTo>
                    <a:pt x="27213" y="8711"/>
                  </a:lnTo>
                  <a:lnTo>
                    <a:pt x="21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20822" y="3923742"/>
              <a:ext cx="49530" cy="74930"/>
            </a:xfrm>
            <a:custGeom>
              <a:avLst/>
              <a:gdLst/>
              <a:ahLst/>
              <a:cxnLst/>
              <a:rect l="l" t="t" r="r" b="b"/>
              <a:pathLst>
                <a:path w="49529" h="74929">
                  <a:moveTo>
                    <a:pt x="23088" y="0"/>
                  </a:moveTo>
                  <a:lnTo>
                    <a:pt x="13599" y="3334"/>
                  </a:lnTo>
                  <a:lnTo>
                    <a:pt x="6094" y="11638"/>
                  </a:lnTo>
                  <a:lnTo>
                    <a:pt x="1313" y="23680"/>
                  </a:lnTo>
                  <a:lnTo>
                    <a:pt x="0" y="38229"/>
                  </a:lnTo>
                  <a:lnTo>
                    <a:pt x="2569" y="52615"/>
                  </a:lnTo>
                  <a:lnTo>
                    <a:pt x="8379" y="64199"/>
                  </a:lnTo>
                  <a:lnTo>
                    <a:pt x="16579" y="71822"/>
                  </a:lnTo>
                  <a:lnTo>
                    <a:pt x="26323" y="74322"/>
                  </a:lnTo>
                  <a:lnTo>
                    <a:pt x="35812" y="70981"/>
                  </a:lnTo>
                  <a:lnTo>
                    <a:pt x="43318" y="62674"/>
                  </a:lnTo>
                  <a:lnTo>
                    <a:pt x="48098" y="50631"/>
                  </a:lnTo>
                  <a:lnTo>
                    <a:pt x="49412" y="36082"/>
                  </a:lnTo>
                  <a:lnTo>
                    <a:pt x="46842" y="21702"/>
                  </a:lnTo>
                  <a:lnTo>
                    <a:pt x="41032" y="10121"/>
                  </a:lnTo>
                  <a:lnTo>
                    <a:pt x="32832" y="2500"/>
                  </a:lnTo>
                  <a:lnTo>
                    <a:pt x="23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43972" y="3928609"/>
              <a:ext cx="27940" cy="41275"/>
            </a:xfrm>
            <a:custGeom>
              <a:avLst/>
              <a:gdLst/>
              <a:ahLst/>
              <a:cxnLst/>
              <a:rect l="l" t="t" r="r" b="b"/>
              <a:pathLst>
                <a:path w="27939" h="41275">
                  <a:moveTo>
                    <a:pt x="20470" y="0"/>
                  </a:moveTo>
                  <a:lnTo>
                    <a:pt x="5622" y="638"/>
                  </a:lnTo>
                  <a:lnTo>
                    <a:pt x="0" y="9957"/>
                  </a:lnTo>
                  <a:lnTo>
                    <a:pt x="973" y="32292"/>
                  </a:lnTo>
                  <a:lnTo>
                    <a:pt x="7381" y="41087"/>
                  </a:lnTo>
                  <a:lnTo>
                    <a:pt x="22229" y="40438"/>
                  </a:lnTo>
                  <a:lnTo>
                    <a:pt x="27852" y="31119"/>
                  </a:lnTo>
                  <a:lnTo>
                    <a:pt x="27370" y="19957"/>
                  </a:lnTo>
                  <a:lnTo>
                    <a:pt x="26878" y="8785"/>
                  </a:lnTo>
                  <a:lnTo>
                    <a:pt x="20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15868" y="3818375"/>
              <a:ext cx="357505" cy="60325"/>
            </a:xfrm>
            <a:custGeom>
              <a:avLst/>
              <a:gdLst/>
              <a:ahLst/>
              <a:cxnLst/>
              <a:rect l="l" t="t" r="r" b="b"/>
              <a:pathLst>
                <a:path w="357504" h="60325">
                  <a:moveTo>
                    <a:pt x="152501" y="20091"/>
                  </a:moveTo>
                  <a:lnTo>
                    <a:pt x="147777" y="18478"/>
                  </a:lnTo>
                  <a:lnTo>
                    <a:pt x="129108" y="12712"/>
                  </a:lnTo>
                  <a:lnTo>
                    <a:pt x="109969" y="8724"/>
                  </a:lnTo>
                  <a:lnTo>
                    <a:pt x="90589" y="7543"/>
                  </a:lnTo>
                  <a:lnTo>
                    <a:pt x="71221" y="10185"/>
                  </a:lnTo>
                  <a:lnTo>
                    <a:pt x="52641" y="17018"/>
                  </a:lnTo>
                  <a:lnTo>
                    <a:pt x="35382" y="26873"/>
                  </a:lnTo>
                  <a:lnTo>
                    <a:pt x="19202" y="38633"/>
                  </a:lnTo>
                  <a:lnTo>
                    <a:pt x="0" y="54368"/>
                  </a:lnTo>
                  <a:lnTo>
                    <a:pt x="5537" y="59842"/>
                  </a:lnTo>
                  <a:lnTo>
                    <a:pt x="23914" y="44780"/>
                  </a:lnTo>
                  <a:lnTo>
                    <a:pt x="39281" y="33591"/>
                  </a:lnTo>
                  <a:lnTo>
                    <a:pt x="55676" y="24193"/>
                  </a:lnTo>
                  <a:lnTo>
                    <a:pt x="73304" y="17703"/>
                  </a:lnTo>
                  <a:lnTo>
                    <a:pt x="91617" y="15278"/>
                  </a:lnTo>
                  <a:lnTo>
                    <a:pt x="109956" y="16548"/>
                  </a:lnTo>
                  <a:lnTo>
                    <a:pt x="128066" y="20485"/>
                  </a:lnTo>
                  <a:lnTo>
                    <a:pt x="150456" y="27609"/>
                  </a:lnTo>
                  <a:lnTo>
                    <a:pt x="152501" y="20091"/>
                  </a:lnTo>
                  <a:close/>
                </a:path>
                <a:path w="357504" h="60325">
                  <a:moveTo>
                    <a:pt x="357352" y="20320"/>
                  </a:moveTo>
                  <a:lnTo>
                    <a:pt x="353479" y="17106"/>
                  </a:lnTo>
                  <a:lnTo>
                    <a:pt x="331724" y="4711"/>
                  </a:lnTo>
                  <a:lnTo>
                    <a:pt x="307263" y="0"/>
                  </a:lnTo>
                  <a:lnTo>
                    <a:pt x="282587" y="3162"/>
                  </a:lnTo>
                  <a:lnTo>
                    <a:pt x="260172" y="14401"/>
                  </a:lnTo>
                  <a:lnTo>
                    <a:pt x="256197" y="17386"/>
                  </a:lnTo>
                  <a:lnTo>
                    <a:pt x="260083" y="24142"/>
                  </a:lnTo>
                  <a:lnTo>
                    <a:pt x="264096" y="21132"/>
                  </a:lnTo>
                  <a:lnTo>
                    <a:pt x="284137" y="10934"/>
                  </a:lnTo>
                  <a:lnTo>
                    <a:pt x="306311" y="7734"/>
                  </a:lnTo>
                  <a:lnTo>
                    <a:pt x="328345" y="11607"/>
                  </a:lnTo>
                  <a:lnTo>
                    <a:pt x="347980" y="22631"/>
                  </a:lnTo>
                  <a:lnTo>
                    <a:pt x="351815" y="25793"/>
                  </a:lnTo>
                  <a:lnTo>
                    <a:pt x="357352" y="20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424419" y="3972739"/>
              <a:ext cx="49530" cy="141605"/>
            </a:xfrm>
            <a:custGeom>
              <a:avLst/>
              <a:gdLst/>
              <a:ahLst/>
              <a:cxnLst/>
              <a:rect l="l" t="t" r="r" b="b"/>
              <a:pathLst>
                <a:path w="49529" h="141604">
                  <a:moveTo>
                    <a:pt x="38789" y="108743"/>
                  </a:moveTo>
                  <a:lnTo>
                    <a:pt x="5087" y="136793"/>
                  </a:lnTo>
                  <a:lnTo>
                    <a:pt x="0" y="141388"/>
                  </a:lnTo>
                  <a:lnTo>
                    <a:pt x="5884" y="137884"/>
                  </a:lnTo>
                  <a:lnTo>
                    <a:pt x="40296" y="115575"/>
                  </a:lnTo>
                  <a:lnTo>
                    <a:pt x="45963" y="111640"/>
                  </a:lnTo>
                  <a:lnTo>
                    <a:pt x="41883" y="111640"/>
                  </a:lnTo>
                  <a:lnTo>
                    <a:pt x="38789" y="108743"/>
                  </a:lnTo>
                  <a:close/>
                </a:path>
                <a:path w="49529" h="141604">
                  <a:moveTo>
                    <a:pt x="41925" y="106279"/>
                  </a:moveTo>
                  <a:lnTo>
                    <a:pt x="38789" y="108743"/>
                  </a:lnTo>
                  <a:lnTo>
                    <a:pt x="41883" y="111640"/>
                  </a:lnTo>
                  <a:lnTo>
                    <a:pt x="41925" y="106279"/>
                  </a:lnTo>
                  <a:close/>
                </a:path>
                <a:path w="49529" h="141604">
                  <a:moveTo>
                    <a:pt x="45916" y="106279"/>
                  </a:moveTo>
                  <a:lnTo>
                    <a:pt x="41925" y="106279"/>
                  </a:lnTo>
                  <a:lnTo>
                    <a:pt x="41883" y="111640"/>
                  </a:lnTo>
                  <a:lnTo>
                    <a:pt x="45963" y="111640"/>
                  </a:lnTo>
                  <a:lnTo>
                    <a:pt x="49317" y="109274"/>
                  </a:lnTo>
                  <a:lnTo>
                    <a:pt x="45916" y="106279"/>
                  </a:lnTo>
                  <a:close/>
                </a:path>
                <a:path w="49529" h="141604">
                  <a:moveTo>
                    <a:pt x="8083" y="0"/>
                  </a:moveTo>
                  <a:lnTo>
                    <a:pt x="12257" y="43799"/>
                  </a:lnTo>
                  <a:lnTo>
                    <a:pt x="24292" y="86520"/>
                  </a:lnTo>
                  <a:lnTo>
                    <a:pt x="38789" y="108743"/>
                  </a:lnTo>
                  <a:lnTo>
                    <a:pt x="41925" y="106279"/>
                  </a:lnTo>
                  <a:lnTo>
                    <a:pt x="45916" y="106279"/>
                  </a:lnTo>
                  <a:lnTo>
                    <a:pt x="26168" y="70200"/>
                  </a:lnTo>
                  <a:lnTo>
                    <a:pt x="14512" y="28470"/>
                  </a:lnTo>
                  <a:lnTo>
                    <a:pt x="8083" y="0"/>
                  </a:lnTo>
                  <a:close/>
                </a:path>
              </a:pathLst>
            </a:custGeom>
            <a:solidFill>
              <a:srgbClr val="E58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140164" y="3979589"/>
              <a:ext cx="448945" cy="454659"/>
            </a:xfrm>
            <a:custGeom>
              <a:avLst/>
              <a:gdLst/>
              <a:ahLst/>
              <a:cxnLst/>
              <a:rect l="l" t="t" r="r" b="b"/>
              <a:pathLst>
                <a:path w="448945" h="454660">
                  <a:moveTo>
                    <a:pt x="155346" y="35547"/>
                  </a:moveTo>
                  <a:lnTo>
                    <a:pt x="123367" y="1651"/>
                  </a:lnTo>
                  <a:lnTo>
                    <a:pt x="123050" y="0"/>
                  </a:lnTo>
                  <a:lnTo>
                    <a:pt x="120548" y="711"/>
                  </a:lnTo>
                  <a:lnTo>
                    <a:pt x="153060" y="37566"/>
                  </a:lnTo>
                  <a:lnTo>
                    <a:pt x="154660" y="38049"/>
                  </a:lnTo>
                  <a:lnTo>
                    <a:pt x="155346" y="35547"/>
                  </a:lnTo>
                  <a:close/>
                </a:path>
                <a:path w="448945" h="454660">
                  <a:moveTo>
                    <a:pt x="178625" y="113677"/>
                  </a:moveTo>
                  <a:lnTo>
                    <a:pt x="173990" y="101638"/>
                  </a:lnTo>
                  <a:lnTo>
                    <a:pt x="161671" y="91922"/>
                  </a:lnTo>
                  <a:lnTo>
                    <a:pt x="143510" y="85521"/>
                  </a:lnTo>
                  <a:lnTo>
                    <a:pt x="121348" y="83388"/>
                  </a:lnTo>
                  <a:lnTo>
                    <a:pt x="99275" y="86156"/>
                  </a:lnTo>
                  <a:lnTo>
                    <a:pt x="81305" y="93078"/>
                  </a:lnTo>
                  <a:lnTo>
                    <a:pt x="69265" y="103149"/>
                  </a:lnTo>
                  <a:lnTo>
                    <a:pt x="64973" y="115316"/>
                  </a:lnTo>
                  <a:lnTo>
                    <a:pt x="69621" y="127368"/>
                  </a:lnTo>
                  <a:lnTo>
                    <a:pt x="81940" y="137071"/>
                  </a:lnTo>
                  <a:lnTo>
                    <a:pt x="100088" y="143484"/>
                  </a:lnTo>
                  <a:lnTo>
                    <a:pt x="122250" y="145605"/>
                  </a:lnTo>
                  <a:lnTo>
                    <a:pt x="144335" y="142849"/>
                  </a:lnTo>
                  <a:lnTo>
                    <a:pt x="162293" y="135915"/>
                  </a:lnTo>
                  <a:lnTo>
                    <a:pt x="174332" y="125857"/>
                  </a:lnTo>
                  <a:lnTo>
                    <a:pt x="178625" y="113677"/>
                  </a:lnTo>
                  <a:close/>
                </a:path>
                <a:path w="448945" h="454660">
                  <a:moveTo>
                    <a:pt x="276948" y="454571"/>
                  </a:moveTo>
                  <a:lnTo>
                    <a:pt x="274294" y="444601"/>
                  </a:lnTo>
                  <a:lnTo>
                    <a:pt x="272275" y="434594"/>
                  </a:lnTo>
                  <a:lnTo>
                    <a:pt x="270789" y="424497"/>
                  </a:lnTo>
                  <a:lnTo>
                    <a:pt x="269735" y="414235"/>
                  </a:lnTo>
                  <a:lnTo>
                    <a:pt x="269354" y="412165"/>
                  </a:lnTo>
                  <a:lnTo>
                    <a:pt x="269354" y="410032"/>
                  </a:lnTo>
                  <a:lnTo>
                    <a:pt x="268782" y="404876"/>
                  </a:lnTo>
                  <a:lnTo>
                    <a:pt x="268554" y="398297"/>
                  </a:lnTo>
                  <a:lnTo>
                    <a:pt x="249212" y="399897"/>
                  </a:lnTo>
                  <a:lnTo>
                    <a:pt x="217424" y="400100"/>
                  </a:lnTo>
                  <a:lnTo>
                    <a:pt x="176872" y="396341"/>
                  </a:lnTo>
                  <a:lnTo>
                    <a:pt x="131191" y="386080"/>
                  </a:lnTo>
                  <a:lnTo>
                    <a:pt x="84048" y="366725"/>
                  </a:lnTo>
                  <a:lnTo>
                    <a:pt x="39103" y="335737"/>
                  </a:lnTo>
                  <a:lnTo>
                    <a:pt x="0" y="290550"/>
                  </a:lnTo>
                  <a:lnTo>
                    <a:pt x="24409" y="332841"/>
                  </a:lnTo>
                  <a:lnTo>
                    <a:pt x="51854" y="368846"/>
                  </a:lnTo>
                  <a:lnTo>
                    <a:pt x="83566" y="398551"/>
                  </a:lnTo>
                  <a:lnTo>
                    <a:pt x="120713" y="421982"/>
                  </a:lnTo>
                  <a:lnTo>
                    <a:pt x="164528" y="439127"/>
                  </a:lnTo>
                  <a:lnTo>
                    <a:pt x="216204" y="449986"/>
                  </a:lnTo>
                  <a:lnTo>
                    <a:pt x="276948" y="454571"/>
                  </a:lnTo>
                  <a:close/>
                </a:path>
                <a:path w="448945" h="454660">
                  <a:moveTo>
                    <a:pt x="422668" y="19062"/>
                  </a:moveTo>
                  <a:lnTo>
                    <a:pt x="420166" y="18364"/>
                  </a:lnTo>
                  <a:lnTo>
                    <a:pt x="419849" y="20015"/>
                  </a:lnTo>
                  <a:lnTo>
                    <a:pt x="418553" y="26568"/>
                  </a:lnTo>
                  <a:lnTo>
                    <a:pt x="412927" y="31280"/>
                  </a:lnTo>
                  <a:lnTo>
                    <a:pt x="398907" y="34251"/>
                  </a:lnTo>
                  <a:lnTo>
                    <a:pt x="390994" y="30835"/>
                  </a:lnTo>
                  <a:lnTo>
                    <a:pt x="383895" y="24993"/>
                  </a:lnTo>
                  <a:lnTo>
                    <a:pt x="382054" y="26809"/>
                  </a:lnTo>
                  <a:lnTo>
                    <a:pt x="383336" y="27889"/>
                  </a:lnTo>
                  <a:lnTo>
                    <a:pt x="388632" y="31572"/>
                  </a:lnTo>
                  <a:lnTo>
                    <a:pt x="394512" y="34239"/>
                  </a:lnTo>
                  <a:lnTo>
                    <a:pt x="400773" y="35547"/>
                  </a:lnTo>
                  <a:lnTo>
                    <a:pt x="407225" y="35140"/>
                  </a:lnTo>
                  <a:lnTo>
                    <a:pt x="414413" y="33616"/>
                  </a:lnTo>
                  <a:lnTo>
                    <a:pt x="420903" y="28079"/>
                  </a:lnTo>
                  <a:lnTo>
                    <a:pt x="422668" y="19062"/>
                  </a:lnTo>
                  <a:close/>
                </a:path>
                <a:path w="448945" h="454660">
                  <a:moveTo>
                    <a:pt x="448360" y="80111"/>
                  </a:moveTo>
                  <a:lnTo>
                    <a:pt x="442734" y="79197"/>
                  </a:lnTo>
                  <a:lnTo>
                    <a:pt x="437007" y="78689"/>
                  </a:lnTo>
                  <a:lnTo>
                    <a:pt x="430796" y="78867"/>
                  </a:lnTo>
                  <a:lnTo>
                    <a:pt x="408686" y="81648"/>
                  </a:lnTo>
                  <a:lnTo>
                    <a:pt x="390715" y="88557"/>
                  </a:lnTo>
                  <a:lnTo>
                    <a:pt x="378675" y="98615"/>
                  </a:lnTo>
                  <a:lnTo>
                    <a:pt x="374396" y="110832"/>
                  </a:lnTo>
                  <a:lnTo>
                    <a:pt x="379018" y="122821"/>
                  </a:lnTo>
                  <a:lnTo>
                    <a:pt x="391337" y="132511"/>
                  </a:lnTo>
                  <a:lnTo>
                    <a:pt x="409511" y="138899"/>
                  </a:lnTo>
                  <a:lnTo>
                    <a:pt x="431698" y="140982"/>
                  </a:lnTo>
                  <a:lnTo>
                    <a:pt x="439432" y="140728"/>
                  </a:lnTo>
                  <a:lnTo>
                    <a:pt x="447497" y="95148"/>
                  </a:lnTo>
                  <a:lnTo>
                    <a:pt x="448360" y="80111"/>
                  </a:lnTo>
                  <a:close/>
                </a:path>
              </a:pathLst>
            </a:custGeom>
            <a:solidFill>
              <a:srgbClr val="F49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940580" y="4496828"/>
              <a:ext cx="1278255" cy="1008380"/>
            </a:xfrm>
            <a:custGeom>
              <a:avLst/>
              <a:gdLst/>
              <a:ahLst/>
              <a:cxnLst/>
              <a:rect l="l" t="t" r="r" b="b"/>
              <a:pathLst>
                <a:path w="1278254" h="1008379">
                  <a:moveTo>
                    <a:pt x="87871" y="328449"/>
                  </a:moveTo>
                  <a:lnTo>
                    <a:pt x="0" y="712385"/>
                  </a:lnTo>
                  <a:lnTo>
                    <a:pt x="89440" y="764381"/>
                  </a:lnTo>
                  <a:lnTo>
                    <a:pt x="133045" y="789024"/>
                  </a:lnTo>
                  <a:lnTo>
                    <a:pt x="176717" y="812837"/>
                  </a:lnTo>
                  <a:lnTo>
                    <a:pt x="221061" y="835878"/>
                  </a:lnTo>
                  <a:lnTo>
                    <a:pt x="259025" y="854522"/>
                  </a:lnTo>
                  <a:lnTo>
                    <a:pt x="298222" y="872711"/>
                  </a:lnTo>
                  <a:lnTo>
                    <a:pt x="339006" y="890476"/>
                  </a:lnTo>
                  <a:lnTo>
                    <a:pt x="381735" y="907850"/>
                  </a:lnTo>
                  <a:lnTo>
                    <a:pt x="426761" y="924865"/>
                  </a:lnTo>
                  <a:lnTo>
                    <a:pt x="474442" y="941554"/>
                  </a:lnTo>
                  <a:lnTo>
                    <a:pt x="525131" y="957948"/>
                  </a:lnTo>
                  <a:lnTo>
                    <a:pt x="579185" y="974080"/>
                  </a:lnTo>
                  <a:lnTo>
                    <a:pt x="636958" y="989981"/>
                  </a:lnTo>
                  <a:lnTo>
                    <a:pt x="698805" y="1005685"/>
                  </a:lnTo>
                  <a:lnTo>
                    <a:pt x="727609" y="1008302"/>
                  </a:lnTo>
                  <a:lnTo>
                    <a:pt x="756892" y="1002626"/>
                  </a:lnTo>
                  <a:lnTo>
                    <a:pt x="816391" y="968998"/>
                  </a:lnTo>
                  <a:lnTo>
                    <a:pt x="846357" y="942347"/>
                  </a:lnTo>
                  <a:lnTo>
                    <a:pt x="876299" y="910008"/>
                  </a:lnTo>
                  <a:lnTo>
                    <a:pt x="906093" y="872630"/>
                  </a:lnTo>
                  <a:lnTo>
                    <a:pt x="935613" y="830865"/>
                  </a:lnTo>
                  <a:lnTo>
                    <a:pt x="964733" y="785364"/>
                  </a:lnTo>
                  <a:lnTo>
                    <a:pt x="993328" y="736777"/>
                  </a:lnTo>
                  <a:lnTo>
                    <a:pt x="1021272" y="685756"/>
                  </a:lnTo>
                  <a:lnTo>
                    <a:pt x="1048441" y="632953"/>
                  </a:lnTo>
                  <a:lnTo>
                    <a:pt x="1059854" y="609517"/>
                  </a:lnTo>
                  <a:lnTo>
                    <a:pt x="659348" y="609517"/>
                  </a:lnTo>
                  <a:lnTo>
                    <a:pt x="645770" y="605917"/>
                  </a:lnTo>
                  <a:lnTo>
                    <a:pt x="607332" y="586729"/>
                  </a:lnTo>
                  <a:lnTo>
                    <a:pt x="563966" y="564283"/>
                  </a:lnTo>
                  <a:lnTo>
                    <a:pt x="310315" y="429975"/>
                  </a:lnTo>
                  <a:lnTo>
                    <a:pt x="258381" y="403514"/>
                  </a:lnTo>
                  <a:lnTo>
                    <a:pt x="209020" y="379303"/>
                  </a:lnTo>
                  <a:lnTo>
                    <a:pt x="163382" y="358170"/>
                  </a:lnTo>
                  <a:lnTo>
                    <a:pt x="122615" y="340943"/>
                  </a:lnTo>
                  <a:lnTo>
                    <a:pt x="87871" y="328449"/>
                  </a:lnTo>
                  <a:close/>
                </a:path>
                <a:path w="1278254" h="1008379">
                  <a:moveTo>
                    <a:pt x="1123416" y="0"/>
                  </a:moveTo>
                  <a:lnTo>
                    <a:pt x="1084925" y="26196"/>
                  </a:lnTo>
                  <a:lnTo>
                    <a:pt x="1036402" y="87368"/>
                  </a:lnTo>
                  <a:lnTo>
                    <a:pt x="1002653" y="131184"/>
                  </a:lnTo>
                  <a:lnTo>
                    <a:pt x="969069" y="175762"/>
                  </a:lnTo>
                  <a:lnTo>
                    <a:pt x="935883" y="220771"/>
                  </a:lnTo>
                  <a:lnTo>
                    <a:pt x="903329" y="265878"/>
                  </a:lnTo>
                  <a:lnTo>
                    <a:pt x="871640" y="310752"/>
                  </a:lnTo>
                  <a:lnTo>
                    <a:pt x="841050" y="355062"/>
                  </a:lnTo>
                  <a:lnTo>
                    <a:pt x="811793" y="398475"/>
                  </a:lnTo>
                  <a:lnTo>
                    <a:pt x="784101" y="440659"/>
                  </a:lnTo>
                  <a:lnTo>
                    <a:pt x="758209" y="481282"/>
                  </a:lnTo>
                  <a:lnTo>
                    <a:pt x="734350" y="520014"/>
                  </a:lnTo>
                  <a:lnTo>
                    <a:pt x="712757" y="556521"/>
                  </a:lnTo>
                  <a:lnTo>
                    <a:pt x="693664" y="590472"/>
                  </a:lnTo>
                  <a:lnTo>
                    <a:pt x="684651" y="601349"/>
                  </a:lnTo>
                  <a:lnTo>
                    <a:pt x="672760" y="607846"/>
                  </a:lnTo>
                  <a:lnTo>
                    <a:pt x="659348" y="609517"/>
                  </a:lnTo>
                  <a:lnTo>
                    <a:pt x="1059854" y="609517"/>
                  </a:lnTo>
                  <a:lnTo>
                    <a:pt x="1099948" y="524600"/>
                  </a:lnTo>
                  <a:lnTo>
                    <a:pt x="1124036" y="470354"/>
                  </a:lnTo>
                  <a:lnTo>
                    <a:pt x="1146846" y="416928"/>
                  </a:lnTo>
                  <a:lnTo>
                    <a:pt x="1168252" y="364974"/>
                  </a:lnTo>
                  <a:lnTo>
                    <a:pt x="1188130" y="315144"/>
                  </a:lnTo>
                  <a:lnTo>
                    <a:pt x="1206354" y="268088"/>
                  </a:lnTo>
                  <a:lnTo>
                    <a:pt x="1222797" y="224457"/>
                  </a:lnTo>
                  <a:lnTo>
                    <a:pt x="1237336" y="184902"/>
                  </a:lnTo>
                  <a:lnTo>
                    <a:pt x="1260196" y="120626"/>
                  </a:lnTo>
                  <a:lnTo>
                    <a:pt x="1273929" y="80467"/>
                  </a:lnTo>
                  <a:lnTo>
                    <a:pt x="1276495" y="73148"/>
                  </a:lnTo>
                  <a:lnTo>
                    <a:pt x="1244173" y="47373"/>
                  </a:lnTo>
                  <a:lnTo>
                    <a:pt x="1200759" y="24219"/>
                  </a:lnTo>
                  <a:lnTo>
                    <a:pt x="1170812" y="12197"/>
                  </a:lnTo>
                  <a:lnTo>
                    <a:pt x="1167053" y="10616"/>
                  </a:lnTo>
                  <a:lnTo>
                    <a:pt x="1159535" y="7841"/>
                  </a:lnTo>
                  <a:lnTo>
                    <a:pt x="1140398" y="2335"/>
                  </a:lnTo>
                  <a:lnTo>
                    <a:pt x="1123416" y="0"/>
                  </a:lnTo>
                  <a:close/>
                </a:path>
              </a:pathLst>
            </a:custGeom>
            <a:solidFill>
              <a:srgbClr val="F9A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081725" y="3797842"/>
              <a:ext cx="471170" cy="714375"/>
            </a:xfrm>
            <a:custGeom>
              <a:avLst/>
              <a:gdLst/>
              <a:ahLst/>
              <a:cxnLst/>
              <a:rect l="l" t="t" r="r" b="b"/>
              <a:pathLst>
                <a:path w="471170" h="714375">
                  <a:moveTo>
                    <a:pt x="233129" y="0"/>
                  </a:moveTo>
                  <a:lnTo>
                    <a:pt x="161598" y="6630"/>
                  </a:lnTo>
                  <a:lnTo>
                    <a:pt x="105420" y="36673"/>
                  </a:lnTo>
                  <a:lnTo>
                    <a:pt x="63028" y="86033"/>
                  </a:lnTo>
                  <a:lnTo>
                    <a:pt x="32856" y="150615"/>
                  </a:lnTo>
                  <a:lnTo>
                    <a:pt x="21864" y="187335"/>
                  </a:lnTo>
                  <a:lnTo>
                    <a:pt x="13339" y="226324"/>
                  </a:lnTo>
                  <a:lnTo>
                    <a:pt x="7086" y="267071"/>
                  </a:lnTo>
                  <a:lnTo>
                    <a:pt x="2909" y="309065"/>
                  </a:lnTo>
                  <a:lnTo>
                    <a:pt x="612" y="351792"/>
                  </a:lnTo>
                  <a:lnTo>
                    <a:pt x="0" y="394741"/>
                  </a:lnTo>
                  <a:lnTo>
                    <a:pt x="876" y="437401"/>
                  </a:lnTo>
                  <a:lnTo>
                    <a:pt x="3045" y="479259"/>
                  </a:lnTo>
                  <a:lnTo>
                    <a:pt x="6312" y="519803"/>
                  </a:lnTo>
                  <a:lnTo>
                    <a:pt x="11455" y="567326"/>
                  </a:lnTo>
                  <a:lnTo>
                    <a:pt x="17646" y="610892"/>
                  </a:lnTo>
                  <a:lnTo>
                    <a:pt x="24520" y="649887"/>
                  </a:lnTo>
                  <a:lnTo>
                    <a:pt x="32447" y="685453"/>
                  </a:lnTo>
                  <a:lnTo>
                    <a:pt x="33232" y="688626"/>
                  </a:lnTo>
                  <a:lnTo>
                    <a:pt x="63514" y="713233"/>
                  </a:lnTo>
                  <a:lnTo>
                    <a:pt x="80455" y="713837"/>
                  </a:lnTo>
                  <a:lnTo>
                    <a:pt x="96173" y="707222"/>
                  </a:lnTo>
                  <a:lnTo>
                    <a:pt x="103771" y="701627"/>
                  </a:lnTo>
                  <a:lnTo>
                    <a:pt x="111726" y="695548"/>
                  </a:lnTo>
                  <a:lnTo>
                    <a:pt x="120016" y="689024"/>
                  </a:lnTo>
                  <a:lnTo>
                    <a:pt x="128622" y="682092"/>
                  </a:lnTo>
                  <a:lnTo>
                    <a:pt x="139711" y="673380"/>
                  </a:lnTo>
                  <a:lnTo>
                    <a:pt x="145051" y="668825"/>
                  </a:lnTo>
                  <a:lnTo>
                    <a:pt x="150590" y="664281"/>
                  </a:lnTo>
                  <a:lnTo>
                    <a:pt x="156328" y="659328"/>
                  </a:lnTo>
                  <a:lnTo>
                    <a:pt x="159888" y="656365"/>
                  </a:lnTo>
                  <a:lnTo>
                    <a:pt x="163846" y="653004"/>
                  </a:lnTo>
                  <a:lnTo>
                    <a:pt x="167616" y="649632"/>
                  </a:lnTo>
                  <a:lnTo>
                    <a:pt x="172993" y="644959"/>
                  </a:lnTo>
                  <a:lnTo>
                    <a:pt x="178445" y="640156"/>
                  </a:lnTo>
                  <a:lnTo>
                    <a:pt x="189573" y="630240"/>
                  </a:lnTo>
                  <a:lnTo>
                    <a:pt x="194526" y="625884"/>
                  </a:lnTo>
                  <a:lnTo>
                    <a:pt x="199280" y="621528"/>
                  </a:lnTo>
                  <a:lnTo>
                    <a:pt x="204222" y="616785"/>
                  </a:lnTo>
                  <a:lnTo>
                    <a:pt x="212123" y="609438"/>
                  </a:lnTo>
                  <a:lnTo>
                    <a:pt x="220079" y="601942"/>
                  </a:lnTo>
                  <a:lnTo>
                    <a:pt x="228071" y="594297"/>
                  </a:lnTo>
                  <a:lnTo>
                    <a:pt x="236085" y="586503"/>
                  </a:lnTo>
                  <a:lnTo>
                    <a:pt x="237865" y="584723"/>
                  </a:lnTo>
                  <a:lnTo>
                    <a:pt x="239844" y="582932"/>
                  </a:lnTo>
                  <a:lnTo>
                    <a:pt x="241624" y="580964"/>
                  </a:lnTo>
                  <a:lnTo>
                    <a:pt x="248454" y="574210"/>
                  </a:lnTo>
                  <a:lnTo>
                    <a:pt x="255385" y="567221"/>
                  </a:lnTo>
                  <a:lnTo>
                    <a:pt x="262112" y="560332"/>
                  </a:lnTo>
                  <a:lnTo>
                    <a:pt x="268942" y="553248"/>
                  </a:lnTo>
                  <a:lnTo>
                    <a:pt x="269141" y="553248"/>
                  </a:lnTo>
                  <a:lnTo>
                    <a:pt x="298840" y="521339"/>
                  </a:lnTo>
                  <a:lnTo>
                    <a:pt x="327803" y="488104"/>
                  </a:lnTo>
                  <a:lnTo>
                    <a:pt x="355512" y="453822"/>
                  </a:lnTo>
                  <a:lnTo>
                    <a:pt x="381449" y="418775"/>
                  </a:lnTo>
                  <a:lnTo>
                    <a:pt x="405096" y="383241"/>
                  </a:lnTo>
                  <a:lnTo>
                    <a:pt x="425935" y="347501"/>
                  </a:lnTo>
                  <a:lnTo>
                    <a:pt x="427794" y="343715"/>
                  </a:lnTo>
                  <a:lnTo>
                    <a:pt x="238131" y="343715"/>
                  </a:lnTo>
                  <a:lnTo>
                    <a:pt x="194128" y="336940"/>
                  </a:lnTo>
                  <a:lnTo>
                    <a:pt x="156041" y="313410"/>
                  </a:lnTo>
                  <a:lnTo>
                    <a:pt x="130796" y="278306"/>
                  </a:lnTo>
                  <a:lnTo>
                    <a:pt x="120544" y="236303"/>
                  </a:lnTo>
                  <a:lnTo>
                    <a:pt x="127439" y="192075"/>
                  </a:lnTo>
                  <a:lnTo>
                    <a:pt x="150934" y="154020"/>
                  </a:lnTo>
                  <a:lnTo>
                    <a:pt x="185970" y="128842"/>
                  </a:lnTo>
                  <a:lnTo>
                    <a:pt x="227907" y="118655"/>
                  </a:lnTo>
                  <a:lnTo>
                    <a:pt x="451256" y="118655"/>
                  </a:lnTo>
                  <a:lnTo>
                    <a:pt x="449633" y="115083"/>
                  </a:lnTo>
                  <a:lnTo>
                    <a:pt x="401588" y="62790"/>
                  </a:lnTo>
                  <a:lnTo>
                    <a:pt x="365838" y="40396"/>
                  </a:lnTo>
                  <a:lnTo>
                    <a:pt x="321579" y="20876"/>
                  </a:lnTo>
                  <a:lnTo>
                    <a:pt x="275141" y="6744"/>
                  </a:lnTo>
                  <a:lnTo>
                    <a:pt x="233129" y="0"/>
                  </a:lnTo>
                  <a:close/>
                </a:path>
                <a:path w="471170" h="714375">
                  <a:moveTo>
                    <a:pt x="451256" y="118655"/>
                  </a:moveTo>
                  <a:lnTo>
                    <a:pt x="227907" y="118655"/>
                  </a:lnTo>
                  <a:lnTo>
                    <a:pt x="272105" y="125575"/>
                  </a:lnTo>
                  <a:lnTo>
                    <a:pt x="309992" y="149038"/>
                  </a:lnTo>
                  <a:lnTo>
                    <a:pt x="335189" y="184006"/>
                  </a:lnTo>
                  <a:lnTo>
                    <a:pt x="345469" y="225875"/>
                  </a:lnTo>
                  <a:lnTo>
                    <a:pt x="338605" y="270041"/>
                  </a:lnTo>
                  <a:lnTo>
                    <a:pt x="315081" y="308136"/>
                  </a:lnTo>
                  <a:lnTo>
                    <a:pt x="280019" y="333403"/>
                  </a:lnTo>
                  <a:lnTo>
                    <a:pt x="238131" y="343715"/>
                  </a:lnTo>
                  <a:lnTo>
                    <a:pt x="427794" y="343715"/>
                  </a:lnTo>
                  <a:lnTo>
                    <a:pt x="443446" y="311836"/>
                  </a:lnTo>
                  <a:lnTo>
                    <a:pt x="457113" y="276524"/>
                  </a:lnTo>
                  <a:lnTo>
                    <a:pt x="466416" y="241847"/>
                  </a:lnTo>
                  <a:lnTo>
                    <a:pt x="470838" y="208084"/>
                  </a:lnTo>
                  <a:lnTo>
                    <a:pt x="469860" y="175516"/>
                  </a:lnTo>
                  <a:lnTo>
                    <a:pt x="462965" y="144422"/>
                  </a:lnTo>
                  <a:lnTo>
                    <a:pt x="451256" y="118655"/>
                  </a:lnTo>
                  <a:close/>
                </a:path>
              </a:pathLst>
            </a:custGeom>
            <a:solidFill>
              <a:srgbClr val="C44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007945" y="4312612"/>
              <a:ext cx="203200" cy="259079"/>
            </a:xfrm>
            <a:custGeom>
              <a:avLst/>
              <a:gdLst/>
              <a:ahLst/>
              <a:cxnLst/>
              <a:rect l="l" t="t" r="r" b="b"/>
              <a:pathLst>
                <a:path w="203200" h="259079">
                  <a:moveTo>
                    <a:pt x="124388" y="0"/>
                  </a:moveTo>
                  <a:lnTo>
                    <a:pt x="73861" y="6344"/>
                  </a:lnTo>
                  <a:lnTo>
                    <a:pt x="32200" y="26230"/>
                  </a:lnTo>
                  <a:lnTo>
                    <a:pt x="13936" y="65478"/>
                  </a:lnTo>
                  <a:lnTo>
                    <a:pt x="12099" y="116180"/>
                  </a:lnTo>
                  <a:lnTo>
                    <a:pt x="10035" y="153199"/>
                  </a:lnTo>
                  <a:lnTo>
                    <a:pt x="6437" y="194642"/>
                  </a:lnTo>
                  <a:lnTo>
                    <a:pt x="0" y="258614"/>
                  </a:lnTo>
                  <a:lnTo>
                    <a:pt x="90426" y="216594"/>
                  </a:lnTo>
                  <a:lnTo>
                    <a:pt x="110110" y="179770"/>
                  </a:lnTo>
                  <a:lnTo>
                    <a:pt x="115569" y="142773"/>
                  </a:lnTo>
                  <a:lnTo>
                    <a:pt x="114507" y="108617"/>
                  </a:lnTo>
                  <a:lnTo>
                    <a:pt x="114624" y="80316"/>
                  </a:lnTo>
                  <a:lnTo>
                    <a:pt x="172270" y="63556"/>
                  </a:lnTo>
                  <a:lnTo>
                    <a:pt x="198543" y="39048"/>
                  </a:lnTo>
                  <a:lnTo>
                    <a:pt x="202678" y="16259"/>
                  </a:lnTo>
                  <a:lnTo>
                    <a:pt x="193910" y="4653"/>
                  </a:lnTo>
                  <a:lnTo>
                    <a:pt x="169248" y="1376"/>
                  </a:lnTo>
                  <a:lnTo>
                    <a:pt x="124388" y="0"/>
                  </a:lnTo>
                  <a:close/>
                </a:path>
              </a:pathLst>
            </a:custGeom>
            <a:solidFill>
              <a:srgbClr val="F9A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40583" y="4825278"/>
              <a:ext cx="310515" cy="508000"/>
            </a:xfrm>
            <a:custGeom>
              <a:avLst/>
              <a:gdLst/>
              <a:ahLst/>
              <a:cxnLst/>
              <a:rect l="l" t="t" r="r" b="b"/>
              <a:pathLst>
                <a:path w="310514" h="508000">
                  <a:moveTo>
                    <a:pt x="87871" y="0"/>
                  </a:moveTo>
                  <a:lnTo>
                    <a:pt x="0" y="383935"/>
                  </a:lnTo>
                  <a:lnTo>
                    <a:pt x="45292" y="410404"/>
                  </a:lnTo>
                  <a:lnTo>
                    <a:pt x="89437" y="435932"/>
                  </a:lnTo>
                  <a:lnTo>
                    <a:pt x="133041" y="460574"/>
                  </a:lnTo>
                  <a:lnTo>
                    <a:pt x="176713" y="484388"/>
                  </a:lnTo>
                  <a:lnTo>
                    <a:pt x="221061" y="507429"/>
                  </a:lnTo>
                  <a:lnTo>
                    <a:pt x="219450" y="456631"/>
                  </a:lnTo>
                  <a:lnTo>
                    <a:pt x="220284" y="404711"/>
                  </a:lnTo>
                  <a:lnTo>
                    <a:pt x="223750" y="352761"/>
                  </a:lnTo>
                  <a:lnTo>
                    <a:pt x="230036" y="301870"/>
                  </a:lnTo>
                  <a:lnTo>
                    <a:pt x="239329" y="253132"/>
                  </a:lnTo>
                  <a:lnTo>
                    <a:pt x="251816" y="207637"/>
                  </a:lnTo>
                  <a:lnTo>
                    <a:pt x="267684" y="166476"/>
                  </a:lnTo>
                  <a:lnTo>
                    <a:pt x="287121" y="130742"/>
                  </a:lnTo>
                  <a:lnTo>
                    <a:pt x="310315" y="101525"/>
                  </a:lnTo>
                  <a:lnTo>
                    <a:pt x="258377" y="75064"/>
                  </a:lnTo>
                  <a:lnTo>
                    <a:pt x="209016" y="50853"/>
                  </a:lnTo>
                  <a:lnTo>
                    <a:pt x="163379" y="29720"/>
                  </a:lnTo>
                  <a:lnTo>
                    <a:pt x="122614" y="12493"/>
                  </a:lnTo>
                  <a:lnTo>
                    <a:pt x="87871" y="0"/>
                  </a:lnTo>
                  <a:close/>
                </a:path>
              </a:pathLst>
            </a:custGeom>
            <a:solidFill>
              <a:srgbClr val="ED9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78165" y="4562772"/>
              <a:ext cx="770405" cy="997973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3196361" y="4685341"/>
              <a:ext cx="5715" cy="3175"/>
            </a:xfrm>
            <a:custGeom>
              <a:avLst/>
              <a:gdLst/>
              <a:ahLst/>
              <a:cxnLst/>
              <a:rect l="l" t="t" r="r" b="b"/>
              <a:pathLst>
                <a:path w="5714" h="3175">
                  <a:moveTo>
                    <a:pt x="520" y="1155"/>
                  </a:moveTo>
                  <a:lnTo>
                    <a:pt x="342" y="1193"/>
                  </a:lnTo>
                  <a:lnTo>
                    <a:pt x="215" y="1231"/>
                  </a:lnTo>
                  <a:lnTo>
                    <a:pt x="0" y="1282"/>
                  </a:lnTo>
                  <a:lnTo>
                    <a:pt x="190" y="1435"/>
                  </a:lnTo>
                  <a:lnTo>
                    <a:pt x="330" y="1384"/>
                  </a:lnTo>
                  <a:lnTo>
                    <a:pt x="520" y="1155"/>
                  </a:lnTo>
                  <a:close/>
                </a:path>
                <a:path w="5714" h="3175">
                  <a:moveTo>
                    <a:pt x="1968" y="2844"/>
                  </a:moveTo>
                  <a:lnTo>
                    <a:pt x="1663" y="2578"/>
                  </a:lnTo>
                  <a:lnTo>
                    <a:pt x="1079" y="2133"/>
                  </a:lnTo>
                  <a:lnTo>
                    <a:pt x="292" y="1511"/>
                  </a:lnTo>
                  <a:lnTo>
                    <a:pt x="177" y="1892"/>
                  </a:lnTo>
                  <a:lnTo>
                    <a:pt x="546" y="2336"/>
                  </a:lnTo>
                  <a:lnTo>
                    <a:pt x="1968" y="2844"/>
                  </a:lnTo>
                  <a:close/>
                </a:path>
                <a:path w="5714" h="3175">
                  <a:moveTo>
                    <a:pt x="5473" y="0"/>
                  </a:moveTo>
                  <a:lnTo>
                    <a:pt x="1651" y="215"/>
                  </a:lnTo>
                  <a:lnTo>
                    <a:pt x="533" y="1168"/>
                  </a:lnTo>
                  <a:lnTo>
                    <a:pt x="5473" y="0"/>
                  </a:lnTo>
                  <a:close/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061016" y="6004767"/>
              <a:ext cx="511809" cy="301625"/>
            </a:xfrm>
            <a:custGeom>
              <a:avLst/>
              <a:gdLst/>
              <a:ahLst/>
              <a:cxnLst/>
              <a:rect l="l" t="t" r="r" b="b"/>
              <a:pathLst>
                <a:path w="511810" h="301625">
                  <a:moveTo>
                    <a:pt x="27158" y="0"/>
                  </a:moveTo>
                  <a:lnTo>
                    <a:pt x="21185" y="22964"/>
                  </a:lnTo>
                  <a:lnTo>
                    <a:pt x="9177" y="82467"/>
                  </a:lnTo>
                  <a:lnTo>
                    <a:pt x="0" y="164420"/>
                  </a:lnTo>
                  <a:lnTo>
                    <a:pt x="2520" y="254735"/>
                  </a:lnTo>
                  <a:lnTo>
                    <a:pt x="93749" y="287332"/>
                  </a:lnTo>
                  <a:lnTo>
                    <a:pt x="171991" y="301155"/>
                  </a:lnTo>
                  <a:lnTo>
                    <a:pt x="280295" y="298868"/>
                  </a:lnTo>
                  <a:lnTo>
                    <a:pt x="461710" y="283132"/>
                  </a:lnTo>
                  <a:lnTo>
                    <a:pt x="481472" y="232613"/>
                  </a:lnTo>
                  <a:lnTo>
                    <a:pt x="511201" y="125226"/>
                  </a:lnTo>
                  <a:lnTo>
                    <a:pt x="506555" y="27223"/>
                  </a:lnTo>
                  <a:lnTo>
                    <a:pt x="423198" y="4858"/>
                  </a:lnTo>
                  <a:lnTo>
                    <a:pt x="313890" y="32936"/>
                  </a:lnTo>
                  <a:lnTo>
                    <a:pt x="236200" y="41789"/>
                  </a:lnTo>
                  <a:lnTo>
                    <a:pt x="152999" y="30962"/>
                  </a:lnTo>
                  <a:lnTo>
                    <a:pt x="27158" y="0"/>
                  </a:lnTo>
                  <a:close/>
                </a:path>
              </a:pathLst>
            </a:custGeom>
            <a:solidFill>
              <a:srgbClr val="72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392531" y="4621362"/>
              <a:ext cx="508634" cy="2515235"/>
            </a:xfrm>
            <a:custGeom>
              <a:avLst/>
              <a:gdLst/>
              <a:ahLst/>
              <a:cxnLst/>
              <a:rect l="l" t="t" r="r" b="b"/>
              <a:pathLst>
                <a:path w="508635" h="2515234">
                  <a:moveTo>
                    <a:pt x="48668" y="0"/>
                  </a:moveTo>
                  <a:lnTo>
                    <a:pt x="0" y="51893"/>
                  </a:lnTo>
                  <a:lnTo>
                    <a:pt x="11487" y="469687"/>
                  </a:lnTo>
                  <a:lnTo>
                    <a:pt x="20906" y="711916"/>
                  </a:lnTo>
                  <a:lnTo>
                    <a:pt x="33288" y="871250"/>
                  </a:lnTo>
                  <a:lnTo>
                    <a:pt x="53663" y="1040355"/>
                  </a:lnTo>
                  <a:lnTo>
                    <a:pt x="56861" y="1069655"/>
                  </a:lnTo>
                  <a:lnTo>
                    <a:pt x="62382" y="1144123"/>
                  </a:lnTo>
                  <a:lnTo>
                    <a:pt x="64771" y="1188418"/>
                  </a:lnTo>
                  <a:lnTo>
                    <a:pt x="66956" y="1236839"/>
                  </a:lnTo>
                  <a:lnTo>
                    <a:pt x="68969" y="1288950"/>
                  </a:lnTo>
                  <a:lnTo>
                    <a:pt x="72611" y="1402495"/>
                  </a:lnTo>
                  <a:lnTo>
                    <a:pt x="82819" y="1786314"/>
                  </a:lnTo>
                  <a:lnTo>
                    <a:pt x="86854" y="1917014"/>
                  </a:lnTo>
                  <a:lnTo>
                    <a:pt x="89137" y="1980919"/>
                  </a:lnTo>
                  <a:lnTo>
                    <a:pt x="91642" y="2043279"/>
                  </a:lnTo>
                  <a:lnTo>
                    <a:pt x="94399" y="2103657"/>
                  </a:lnTo>
                  <a:lnTo>
                    <a:pt x="97443" y="2161617"/>
                  </a:lnTo>
                  <a:lnTo>
                    <a:pt x="100806" y="2216724"/>
                  </a:lnTo>
                  <a:lnTo>
                    <a:pt x="104521" y="2268540"/>
                  </a:lnTo>
                  <a:lnTo>
                    <a:pt x="108619" y="2316629"/>
                  </a:lnTo>
                  <a:lnTo>
                    <a:pt x="113135" y="2360556"/>
                  </a:lnTo>
                  <a:lnTo>
                    <a:pt x="118100" y="2399884"/>
                  </a:lnTo>
                  <a:lnTo>
                    <a:pt x="129511" y="2462998"/>
                  </a:lnTo>
                  <a:lnTo>
                    <a:pt x="143113" y="2502482"/>
                  </a:lnTo>
                  <a:lnTo>
                    <a:pt x="159167" y="2514844"/>
                  </a:lnTo>
                  <a:lnTo>
                    <a:pt x="207951" y="2512650"/>
                  </a:lnTo>
                  <a:lnTo>
                    <a:pt x="255469" y="2508678"/>
                  </a:lnTo>
                  <a:lnTo>
                    <a:pt x="311165" y="2501058"/>
                  </a:lnTo>
                  <a:lnTo>
                    <a:pt x="369611" y="2488492"/>
                  </a:lnTo>
                  <a:lnTo>
                    <a:pt x="425378" y="2469682"/>
                  </a:lnTo>
                  <a:lnTo>
                    <a:pt x="473036" y="2443329"/>
                  </a:lnTo>
                  <a:lnTo>
                    <a:pt x="507157" y="2408136"/>
                  </a:lnTo>
                  <a:lnTo>
                    <a:pt x="508305" y="2383184"/>
                  </a:lnTo>
                  <a:lnTo>
                    <a:pt x="508098" y="2354670"/>
                  </a:lnTo>
                  <a:lnTo>
                    <a:pt x="503844" y="2287612"/>
                  </a:lnTo>
                  <a:lnTo>
                    <a:pt x="499912" y="2249396"/>
                  </a:lnTo>
                  <a:lnTo>
                    <a:pt x="494852" y="2208273"/>
                  </a:lnTo>
                  <a:lnTo>
                    <a:pt x="488723" y="2164409"/>
                  </a:lnTo>
                  <a:lnTo>
                    <a:pt x="481580" y="2117966"/>
                  </a:lnTo>
                  <a:lnTo>
                    <a:pt x="473480" y="2069109"/>
                  </a:lnTo>
                  <a:lnTo>
                    <a:pt x="464482" y="2018003"/>
                  </a:lnTo>
                  <a:lnTo>
                    <a:pt x="454641" y="1964810"/>
                  </a:lnTo>
                  <a:lnTo>
                    <a:pt x="444015" y="1909695"/>
                  </a:lnTo>
                  <a:lnTo>
                    <a:pt x="432661" y="1852822"/>
                  </a:lnTo>
                  <a:lnTo>
                    <a:pt x="420637" y="1794355"/>
                  </a:lnTo>
                  <a:lnTo>
                    <a:pt x="407998" y="1734457"/>
                  </a:lnTo>
                  <a:lnTo>
                    <a:pt x="394803" y="1673294"/>
                  </a:lnTo>
                  <a:lnTo>
                    <a:pt x="381107" y="1611029"/>
                  </a:lnTo>
                  <a:lnTo>
                    <a:pt x="352445" y="1483849"/>
                  </a:lnTo>
                  <a:lnTo>
                    <a:pt x="322469" y="1354228"/>
                  </a:lnTo>
                  <a:lnTo>
                    <a:pt x="291635" y="1223480"/>
                  </a:lnTo>
                  <a:lnTo>
                    <a:pt x="229218" y="963848"/>
                  </a:lnTo>
                  <a:lnTo>
                    <a:pt x="127105" y="542837"/>
                  </a:lnTo>
                  <a:lnTo>
                    <a:pt x="101819" y="436740"/>
                  </a:lnTo>
                  <a:lnTo>
                    <a:pt x="79098" y="339355"/>
                  </a:lnTo>
                  <a:lnTo>
                    <a:pt x="59399" y="251996"/>
                  </a:lnTo>
                  <a:lnTo>
                    <a:pt x="50826" y="212485"/>
                  </a:lnTo>
                  <a:lnTo>
                    <a:pt x="36515" y="142623"/>
                  </a:lnTo>
                  <a:lnTo>
                    <a:pt x="26367" y="86065"/>
                  </a:lnTo>
                  <a:lnTo>
                    <a:pt x="20839" y="44125"/>
                  </a:lnTo>
                  <a:lnTo>
                    <a:pt x="19950" y="29046"/>
                  </a:lnTo>
                  <a:lnTo>
                    <a:pt x="20386" y="18114"/>
                  </a:lnTo>
                  <a:lnTo>
                    <a:pt x="32549" y="7293"/>
                  </a:lnTo>
                  <a:lnTo>
                    <a:pt x="41411" y="1954"/>
                  </a:lnTo>
                  <a:lnTo>
                    <a:pt x="46830" y="166"/>
                  </a:lnTo>
                  <a:lnTo>
                    <a:pt x="48668" y="0"/>
                  </a:lnTo>
                  <a:close/>
                </a:path>
              </a:pathLst>
            </a:custGeom>
            <a:solidFill>
              <a:srgbClr val="A6AC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099925" y="503776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8" y="0"/>
                  </a:moveTo>
                  <a:lnTo>
                    <a:pt x="14241" y="1834"/>
                  </a:lnTo>
                  <a:lnTo>
                    <a:pt x="6829" y="6834"/>
                  </a:lnTo>
                  <a:lnTo>
                    <a:pt x="1832" y="14250"/>
                  </a:lnTo>
                  <a:lnTo>
                    <a:pt x="0" y="23329"/>
                  </a:lnTo>
                  <a:lnTo>
                    <a:pt x="1832" y="32403"/>
                  </a:lnTo>
                  <a:lnTo>
                    <a:pt x="6829" y="39819"/>
                  </a:lnTo>
                  <a:lnTo>
                    <a:pt x="14241" y="44822"/>
                  </a:lnTo>
                  <a:lnTo>
                    <a:pt x="23318" y="46658"/>
                  </a:lnTo>
                  <a:lnTo>
                    <a:pt x="32395" y="44822"/>
                  </a:lnTo>
                  <a:lnTo>
                    <a:pt x="39807" y="39819"/>
                  </a:lnTo>
                  <a:lnTo>
                    <a:pt x="44804" y="32403"/>
                  </a:lnTo>
                  <a:lnTo>
                    <a:pt x="46637" y="23329"/>
                  </a:lnTo>
                  <a:lnTo>
                    <a:pt x="44804" y="14250"/>
                  </a:lnTo>
                  <a:lnTo>
                    <a:pt x="39807" y="6834"/>
                  </a:lnTo>
                  <a:lnTo>
                    <a:pt x="32395" y="1834"/>
                  </a:lnTo>
                  <a:lnTo>
                    <a:pt x="23318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219450" y="4588024"/>
              <a:ext cx="983766" cy="2503018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18158" y="4531768"/>
              <a:ext cx="797617" cy="2582298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3138019" y="4734124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08" y="0"/>
                  </a:moveTo>
                  <a:lnTo>
                    <a:pt x="14232" y="1833"/>
                  </a:lnTo>
                  <a:lnTo>
                    <a:pt x="6824" y="6833"/>
                  </a:lnTo>
                  <a:lnTo>
                    <a:pt x="1830" y="14246"/>
                  </a:lnTo>
                  <a:lnTo>
                    <a:pt x="0" y="23318"/>
                  </a:lnTo>
                  <a:lnTo>
                    <a:pt x="1830" y="32397"/>
                  </a:lnTo>
                  <a:lnTo>
                    <a:pt x="6824" y="39812"/>
                  </a:lnTo>
                  <a:lnTo>
                    <a:pt x="14232" y="44813"/>
                  </a:lnTo>
                  <a:lnTo>
                    <a:pt x="23308" y="46647"/>
                  </a:lnTo>
                  <a:lnTo>
                    <a:pt x="32391" y="44813"/>
                  </a:lnTo>
                  <a:lnTo>
                    <a:pt x="39806" y="39812"/>
                  </a:lnTo>
                  <a:lnTo>
                    <a:pt x="44804" y="32397"/>
                  </a:lnTo>
                  <a:lnTo>
                    <a:pt x="46637" y="23318"/>
                  </a:lnTo>
                  <a:lnTo>
                    <a:pt x="44804" y="14246"/>
                  </a:lnTo>
                  <a:lnTo>
                    <a:pt x="39806" y="6833"/>
                  </a:lnTo>
                  <a:lnTo>
                    <a:pt x="32391" y="1833"/>
                  </a:lnTo>
                  <a:lnTo>
                    <a:pt x="23308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938591" y="4442335"/>
              <a:ext cx="155544" cy="341979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3127226" y="5922215"/>
              <a:ext cx="555625" cy="384810"/>
            </a:xfrm>
            <a:custGeom>
              <a:avLst/>
              <a:gdLst/>
              <a:ahLst/>
              <a:cxnLst/>
              <a:rect l="l" t="t" r="r" b="b"/>
              <a:pathLst>
                <a:path w="555625" h="384810">
                  <a:moveTo>
                    <a:pt x="518541" y="0"/>
                  </a:moveTo>
                  <a:lnTo>
                    <a:pt x="238571" y="14292"/>
                  </a:lnTo>
                  <a:lnTo>
                    <a:pt x="220173" y="34679"/>
                  </a:lnTo>
                  <a:lnTo>
                    <a:pt x="221388" y="58532"/>
                  </a:lnTo>
                  <a:lnTo>
                    <a:pt x="205839" y="59233"/>
                  </a:lnTo>
                  <a:lnTo>
                    <a:pt x="185525" y="39590"/>
                  </a:lnTo>
                  <a:lnTo>
                    <a:pt x="131495" y="42354"/>
                  </a:lnTo>
                  <a:lnTo>
                    <a:pt x="124031" y="44278"/>
                  </a:lnTo>
                  <a:lnTo>
                    <a:pt x="118093" y="48825"/>
                  </a:lnTo>
                  <a:lnTo>
                    <a:pt x="114282" y="55406"/>
                  </a:lnTo>
                  <a:lnTo>
                    <a:pt x="113203" y="63432"/>
                  </a:lnTo>
                  <a:lnTo>
                    <a:pt x="92931" y="64343"/>
                  </a:lnTo>
                  <a:lnTo>
                    <a:pt x="90711" y="55548"/>
                  </a:lnTo>
                  <a:lnTo>
                    <a:pt x="82534" y="49234"/>
                  </a:lnTo>
                  <a:lnTo>
                    <a:pt x="44043" y="51202"/>
                  </a:lnTo>
                  <a:lnTo>
                    <a:pt x="36571" y="53111"/>
                  </a:lnTo>
                  <a:lnTo>
                    <a:pt x="30618" y="57582"/>
                  </a:lnTo>
                  <a:lnTo>
                    <a:pt x="26775" y="63957"/>
                  </a:lnTo>
                  <a:lnTo>
                    <a:pt x="25656" y="71861"/>
                  </a:lnTo>
                  <a:lnTo>
                    <a:pt x="25771" y="72416"/>
                  </a:lnTo>
                  <a:lnTo>
                    <a:pt x="20200" y="75966"/>
                  </a:lnTo>
                  <a:lnTo>
                    <a:pt x="17771" y="77924"/>
                  </a:lnTo>
                  <a:lnTo>
                    <a:pt x="3975" y="99277"/>
                  </a:lnTo>
                  <a:lnTo>
                    <a:pt x="0" y="126243"/>
                  </a:lnTo>
                  <a:lnTo>
                    <a:pt x="1344" y="154844"/>
                  </a:lnTo>
                  <a:lnTo>
                    <a:pt x="3510" y="181104"/>
                  </a:lnTo>
                  <a:lnTo>
                    <a:pt x="10923" y="344397"/>
                  </a:lnTo>
                  <a:lnTo>
                    <a:pt x="33386" y="377046"/>
                  </a:lnTo>
                  <a:lnTo>
                    <a:pt x="61299" y="384407"/>
                  </a:lnTo>
                  <a:lnTo>
                    <a:pt x="508468" y="364198"/>
                  </a:lnTo>
                  <a:lnTo>
                    <a:pt x="545878" y="343862"/>
                  </a:lnTo>
                  <a:lnTo>
                    <a:pt x="555022" y="319613"/>
                  </a:lnTo>
                  <a:lnTo>
                    <a:pt x="544760" y="92531"/>
                  </a:lnTo>
                  <a:lnTo>
                    <a:pt x="538918" y="18397"/>
                  </a:lnTo>
                  <a:lnTo>
                    <a:pt x="537015" y="10925"/>
                  </a:lnTo>
                  <a:lnTo>
                    <a:pt x="532546" y="4973"/>
                  </a:lnTo>
                  <a:lnTo>
                    <a:pt x="526169" y="1134"/>
                  </a:lnTo>
                  <a:lnTo>
                    <a:pt x="518541" y="0"/>
                  </a:lnTo>
                  <a:close/>
                </a:path>
              </a:pathLst>
            </a:custGeom>
            <a:solidFill>
              <a:srgbClr val="A6AC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156128" y="5936701"/>
              <a:ext cx="554355" cy="338455"/>
            </a:xfrm>
            <a:custGeom>
              <a:avLst/>
              <a:gdLst/>
              <a:ahLst/>
              <a:cxnLst/>
              <a:rect l="l" t="t" r="r" b="b"/>
              <a:pathLst>
                <a:path w="554354" h="338454">
                  <a:moveTo>
                    <a:pt x="499869" y="0"/>
                  </a:moveTo>
                  <a:lnTo>
                    <a:pt x="493377" y="0"/>
                  </a:lnTo>
                  <a:lnTo>
                    <a:pt x="38061" y="20439"/>
                  </a:lnTo>
                  <a:lnTo>
                    <a:pt x="30166" y="22753"/>
                  </a:lnTo>
                  <a:lnTo>
                    <a:pt x="23664" y="27402"/>
                  </a:lnTo>
                  <a:lnTo>
                    <a:pt x="20428" y="29245"/>
                  </a:lnTo>
                  <a:lnTo>
                    <a:pt x="17172" y="31569"/>
                  </a:lnTo>
                  <a:lnTo>
                    <a:pt x="14386" y="34354"/>
                  </a:lnTo>
                  <a:lnTo>
                    <a:pt x="7895" y="41789"/>
                  </a:lnTo>
                  <a:lnTo>
                    <a:pt x="6041" y="45956"/>
                  </a:lnTo>
                  <a:lnTo>
                    <a:pt x="4177" y="48741"/>
                  </a:lnTo>
                  <a:lnTo>
                    <a:pt x="2785" y="51527"/>
                  </a:lnTo>
                  <a:lnTo>
                    <a:pt x="2324" y="54783"/>
                  </a:lnTo>
                  <a:lnTo>
                    <a:pt x="1853" y="55244"/>
                  </a:lnTo>
                  <a:lnTo>
                    <a:pt x="1853" y="56176"/>
                  </a:lnTo>
                  <a:lnTo>
                    <a:pt x="460" y="59882"/>
                  </a:lnTo>
                  <a:lnTo>
                    <a:pt x="0" y="64060"/>
                  </a:lnTo>
                  <a:lnTo>
                    <a:pt x="0" y="68238"/>
                  </a:lnTo>
                  <a:lnTo>
                    <a:pt x="2324" y="124394"/>
                  </a:lnTo>
                  <a:lnTo>
                    <a:pt x="9748" y="291949"/>
                  </a:lnTo>
                  <a:lnTo>
                    <a:pt x="32838" y="330703"/>
                  </a:lnTo>
                  <a:lnTo>
                    <a:pt x="60804" y="337905"/>
                  </a:lnTo>
                  <a:lnTo>
                    <a:pt x="507764" y="317948"/>
                  </a:lnTo>
                  <a:lnTo>
                    <a:pt x="522216" y="315096"/>
                  </a:lnTo>
                  <a:lnTo>
                    <a:pt x="534626" y="308372"/>
                  </a:lnTo>
                  <a:lnTo>
                    <a:pt x="544513" y="298429"/>
                  </a:lnTo>
                  <a:lnTo>
                    <a:pt x="551396" y="285917"/>
                  </a:lnTo>
                  <a:lnTo>
                    <a:pt x="551396" y="285446"/>
                  </a:lnTo>
                  <a:lnTo>
                    <a:pt x="551857" y="284986"/>
                  </a:lnTo>
                  <a:lnTo>
                    <a:pt x="551857" y="284514"/>
                  </a:lnTo>
                  <a:lnTo>
                    <a:pt x="553710" y="278954"/>
                  </a:lnTo>
                  <a:lnTo>
                    <a:pt x="554182" y="273384"/>
                  </a:lnTo>
                  <a:lnTo>
                    <a:pt x="554182" y="267353"/>
                  </a:lnTo>
                  <a:lnTo>
                    <a:pt x="543962" y="45956"/>
                  </a:lnTo>
                  <a:lnTo>
                    <a:pt x="540313" y="29518"/>
                  </a:lnTo>
                  <a:lnTo>
                    <a:pt x="531487" y="15733"/>
                  </a:lnTo>
                  <a:lnTo>
                    <a:pt x="518572" y="5689"/>
                  </a:lnTo>
                  <a:lnTo>
                    <a:pt x="502654" y="471"/>
                  </a:lnTo>
                  <a:lnTo>
                    <a:pt x="499869" y="0"/>
                  </a:lnTo>
                  <a:close/>
                </a:path>
              </a:pathLst>
            </a:custGeom>
            <a:solidFill>
              <a:srgbClr val="E2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156091" y="5890352"/>
              <a:ext cx="544830" cy="123189"/>
            </a:xfrm>
            <a:custGeom>
              <a:avLst/>
              <a:gdLst/>
              <a:ahLst/>
              <a:cxnLst/>
              <a:rect l="l" t="t" r="r" b="b"/>
              <a:pathLst>
                <a:path w="544829" h="123189">
                  <a:moveTo>
                    <a:pt x="517879" y="0"/>
                  </a:moveTo>
                  <a:lnTo>
                    <a:pt x="237908" y="14303"/>
                  </a:lnTo>
                  <a:lnTo>
                    <a:pt x="219501" y="34690"/>
                  </a:lnTo>
                  <a:lnTo>
                    <a:pt x="220726" y="58542"/>
                  </a:lnTo>
                  <a:lnTo>
                    <a:pt x="46323" y="66427"/>
                  </a:lnTo>
                  <a:lnTo>
                    <a:pt x="27607" y="71078"/>
                  </a:lnTo>
                  <a:lnTo>
                    <a:pt x="12657" y="82168"/>
                  </a:lnTo>
                  <a:lnTo>
                    <a:pt x="2960" y="98063"/>
                  </a:lnTo>
                  <a:lnTo>
                    <a:pt x="0" y="117127"/>
                  </a:lnTo>
                  <a:lnTo>
                    <a:pt x="230" y="123043"/>
                  </a:lnTo>
                  <a:lnTo>
                    <a:pt x="544339" y="97881"/>
                  </a:lnTo>
                  <a:lnTo>
                    <a:pt x="544098" y="92531"/>
                  </a:lnTo>
                  <a:lnTo>
                    <a:pt x="538255" y="18397"/>
                  </a:lnTo>
                  <a:lnTo>
                    <a:pt x="536353" y="10927"/>
                  </a:lnTo>
                  <a:lnTo>
                    <a:pt x="531884" y="4977"/>
                  </a:lnTo>
                  <a:lnTo>
                    <a:pt x="525507" y="1138"/>
                  </a:lnTo>
                  <a:lnTo>
                    <a:pt x="517879" y="0"/>
                  </a:lnTo>
                  <a:close/>
                </a:path>
              </a:pathLst>
            </a:custGeom>
            <a:solidFill>
              <a:srgbClr val="E8E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441323" y="5931494"/>
              <a:ext cx="59055" cy="34290"/>
            </a:xfrm>
            <a:custGeom>
              <a:avLst/>
              <a:gdLst/>
              <a:ahLst/>
              <a:cxnLst/>
              <a:rect l="l" t="t" r="r" b="b"/>
              <a:pathLst>
                <a:path w="59054" h="34289">
                  <a:moveTo>
                    <a:pt x="46815" y="0"/>
                  </a:moveTo>
                  <a:lnTo>
                    <a:pt x="4900" y="2816"/>
                  </a:lnTo>
                  <a:lnTo>
                    <a:pt x="0" y="10093"/>
                  </a:lnTo>
                  <a:lnTo>
                    <a:pt x="1162" y="27171"/>
                  </a:lnTo>
                  <a:lnTo>
                    <a:pt x="6984" y="33737"/>
                  </a:lnTo>
                  <a:lnTo>
                    <a:pt x="53589" y="30595"/>
                  </a:lnTo>
                  <a:lnTo>
                    <a:pt x="58479" y="23308"/>
                  </a:lnTo>
                  <a:lnTo>
                    <a:pt x="57841" y="13832"/>
                  </a:lnTo>
                  <a:lnTo>
                    <a:pt x="46815" y="0"/>
                  </a:lnTo>
                  <a:close/>
                </a:path>
              </a:pathLst>
            </a:custGeom>
            <a:solidFill>
              <a:srgbClr val="3E8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345138" y="6024797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64" y="0"/>
                  </a:moveTo>
                  <a:lnTo>
                    <a:pt x="12065" y="1452"/>
                  </a:lnTo>
                  <a:lnTo>
                    <a:pt x="5834" y="5567"/>
                  </a:lnTo>
                  <a:lnTo>
                    <a:pt x="1603" y="11720"/>
                  </a:lnTo>
                  <a:lnTo>
                    <a:pt x="0" y="19287"/>
                  </a:lnTo>
                  <a:lnTo>
                    <a:pt x="1449" y="26875"/>
                  </a:lnTo>
                  <a:lnTo>
                    <a:pt x="5558" y="33105"/>
                  </a:lnTo>
                  <a:lnTo>
                    <a:pt x="11707" y="37341"/>
                  </a:lnTo>
                  <a:lnTo>
                    <a:pt x="19276" y="38951"/>
                  </a:lnTo>
                  <a:lnTo>
                    <a:pt x="26871" y="37494"/>
                  </a:lnTo>
                  <a:lnTo>
                    <a:pt x="33102" y="33379"/>
                  </a:lnTo>
                  <a:lnTo>
                    <a:pt x="37336" y="27229"/>
                  </a:lnTo>
                  <a:lnTo>
                    <a:pt x="38941" y="19664"/>
                  </a:lnTo>
                  <a:lnTo>
                    <a:pt x="37490" y="12069"/>
                  </a:lnTo>
                  <a:lnTo>
                    <a:pt x="33378" y="5838"/>
                  </a:lnTo>
                  <a:lnTo>
                    <a:pt x="27229" y="1604"/>
                  </a:lnTo>
                  <a:lnTo>
                    <a:pt x="19664" y="0"/>
                  </a:lnTo>
                  <a:close/>
                </a:path>
              </a:pathLst>
            </a:custGeom>
            <a:solidFill>
              <a:srgbClr val="231F2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345224" y="6015082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74" y="0"/>
                  </a:moveTo>
                  <a:lnTo>
                    <a:pt x="12080" y="1457"/>
                  </a:lnTo>
                  <a:lnTo>
                    <a:pt x="5847" y="5571"/>
                  </a:lnTo>
                  <a:lnTo>
                    <a:pt x="1610" y="11722"/>
                  </a:lnTo>
                  <a:lnTo>
                    <a:pt x="0" y="19287"/>
                  </a:lnTo>
                  <a:lnTo>
                    <a:pt x="1455" y="26882"/>
                  </a:lnTo>
                  <a:lnTo>
                    <a:pt x="5567" y="33114"/>
                  </a:lnTo>
                  <a:lnTo>
                    <a:pt x="11717" y="37351"/>
                  </a:lnTo>
                  <a:lnTo>
                    <a:pt x="19287" y="38962"/>
                  </a:lnTo>
                  <a:lnTo>
                    <a:pt x="26881" y="37504"/>
                  </a:lnTo>
                  <a:lnTo>
                    <a:pt x="33112" y="33390"/>
                  </a:lnTo>
                  <a:lnTo>
                    <a:pt x="37347" y="27239"/>
                  </a:lnTo>
                  <a:lnTo>
                    <a:pt x="38951" y="19674"/>
                  </a:lnTo>
                  <a:lnTo>
                    <a:pt x="37500" y="12080"/>
                  </a:lnTo>
                  <a:lnTo>
                    <a:pt x="33389" y="5847"/>
                  </a:lnTo>
                  <a:lnTo>
                    <a:pt x="27239" y="1610"/>
                  </a:lnTo>
                  <a:lnTo>
                    <a:pt x="19674" y="0"/>
                  </a:lnTo>
                  <a:close/>
                </a:path>
              </a:pathLst>
            </a:custGeom>
            <a:solidFill>
              <a:srgbClr val="D8D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352306" y="6021984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4816" y="0"/>
                  </a:moveTo>
                  <a:lnTo>
                    <a:pt x="125" y="4617"/>
                  </a:lnTo>
                  <a:lnTo>
                    <a:pt x="0" y="16083"/>
                  </a:lnTo>
                  <a:lnTo>
                    <a:pt x="4607" y="20795"/>
                  </a:lnTo>
                  <a:lnTo>
                    <a:pt x="16083" y="20899"/>
                  </a:lnTo>
                  <a:lnTo>
                    <a:pt x="20795" y="16303"/>
                  </a:lnTo>
                  <a:lnTo>
                    <a:pt x="20847" y="10565"/>
                  </a:lnTo>
                  <a:lnTo>
                    <a:pt x="20899" y="4816"/>
                  </a:lnTo>
                  <a:lnTo>
                    <a:pt x="16292" y="115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rgbClr val="F2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18380" y="5222248"/>
              <a:ext cx="256540" cy="886460"/>
            </a:xfrm>
            <a:custGeom>
              <a:avLst/>
              <a:gdLst/>
              <a:ahLst/>
              <a:cxnLst/>
              <a:rect l="l" t="t" r="r" b="b"/>
              <a:pathLst>
                <a:path w="256539" h="886460">
                  <a:moveTo>
                    <a:pt x="182366" y="0"/>
                  </a:moveTo>
                  <a:lnTo>
                    <a:pt x="167293" y="11655"/>
                  </a:lnTo>
                  <a:lnTo>
                    <a:pt x="146243" y="52372"/>
                  </a:lnTo>
                  <a:lnTo>
                    <a:pt x="122119" y="91435"/>
                  </a:lnTo>
                  <a:lnTo>
                    <a:pt x="96844" y="129897"/>
                  </a:lnTo>
                  <a:lnTo>
                    <a:pt x="72343" y="168812"/>
                  </a:lnTo>
                  <a:lnTo>
                    <a:pt x="55629" y="205922"/>
                  </a:lnTo>
                  <a:lnTo>
                    <a:pt x="38123" y="259375"/>
                  </a:lnTo>
                  <a:lnTo>
                    <a:pt x="21816" y="321341"/>
                  </a:lnTo>
                  <a:lnTo>
                    <a:pt x="8698" y="383992"/>
                  </a:lnTo>
                  <a:lnTo>
                    <a:pt x="763" y="439497"/>
                  </a:lnTo>
                  <a:lnTo>
                    <a:pt x="0" y="480028"/>
                  </a:lnTo>
                  <a:lnTo>
                    <a:pt x="0" y="539796"/>
                  </a:lnTo>
                  <a:lnTo>
                    <a:pt x="13134" y="563584"/>
                  </a:lnTo>
                  <a:lnTo>
                    <a:pt x="17413" y="618924"/>
                  </a:lnTo>
                  <a:lnTo>
                    <a:pt x="15581" y="686863"/>
                  </a:lnTo>
                  <a:lnTo>
                    <a:pt x="10384" y="748453"/>
                  </a:lnTo>
                  <a:lnTo>
                    <a:pt x="4565" y="784741"/>
                  </a:lnTo>
                  <a:lnTo>
                    <a:pt x="5727" y="830810"/>
                  </a:lnTo>
                  <a:lnTo>
                    <a:pt x="7183" y="862270"/>
                  </a:lnTo>
                  <a:lnTo>
                    <a:pt x="8952" y="886036"/>
                  </a:lnTo>
                  <a:lnTo>
                    <a:pt x="69368" y="701404"/>
                  </a:lnTo>
                  <a:lnTo>
                    <a:pt x="101428" y="606663"/>
                  </a:lnTo>
                  <a:lnTo>
                    <a:pt x="115862" y="571935"/>
                  </a:lnTo>
                  <a:lnTo>
                    <a:pt x="123399" y="567344"/>
                  </a:lnTo>
                  <a:lnTo>
                    <a:pt x="146568" y="567540"/>
                  </a:lnTo>
                  <a:lnTo>
                    <a:pt x="172664" y="564754"/>
                  </a:lnTo>
                  <a:lnTo>
                    <a:pt x="202279" y="558311"/>
                  </a:lnTo>
                  <a:lnTo>
                    <a:pt x="236003" y="547534"/>
                  </a:lnTo>
                  <a:lnTo>
                    <a:pt x="236184" y="489985"/>
                  </a:lnTo>
                  <a:lnTo>
                    <a:pt x="238404" y="436764"/>
                  </a:lnTo>
                  <a:lnTo>
                    <a:pt x="241979" y="387043"/>
                  </a:lnTo>
                  <a:lnTo>
                    <a:pt x="250460" y="294797"/>
                  </a:lnTo>
                  <a:lnTo>
                    <a:pt x="254000" y="250620"/>
                  </a:lnTo>
                  <a:lnTo>
                    <a:pt x="256163" y="206638"/>
                  </a:lnTo>
                  <a:lnTo>
                    <a:pt x="256265" y="162027"/>
                  </a:lnTo>
                  <a:lnTo>
                    <a:pt x="253623" y="115958"/>
                  </a:lnTo>
                  <a:lnTo>
                    <a:pt x="247554" y="67607"/>
                  </a:lnTo>
                  <a:lnTo>
                    <a:pt x="237374" y="16147"/>
                  </a:lnTo>
                  <a:lnTo>
                    <a:pt x="217719" y="25139"/>
                  </a:lnTo>
                  <a:lnTo>
                    <a:pt x="182366" y="0"/>
                  </a:lnTo>
                  <a:close/>
                </a:path>
              </a:pathLst>
            </a:custGeom>
            <a:solidFill>
              <a:srgbClr val="A6AC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183990" y="5077336"/>
              <a:ext cx="567690" cy="2084705"/>
            </a:xfrm>
            <a:custGeom>
              <a:avLst/>
              <a:gdLst/>
              <a:ahLst/>
              <a:cxnLst/>
              <a:rect l="l" t="t" r="r" b="b"/>
              <a:pathLst>
                <a:path w="567689" h="2084704">
                  <a:moveTo>
                    <a:pt x="197941" y="0"/>
                  </a:moveTo>
                  <a:lnTo>
                    <a:pt x="90500" y="542237"/>
                  </a:lnTo>
                  <a:lnTo>
                    <a:pt x="34792" y="837589"/>
                  </a:lnTo>
                  <a:lnTo>
                    <a:pt x="12911" y="989201"/>
                  </a:lnTo>
                  <a:lnTo>
                    <a:pt x="6952" y="1100217"/>
                  </a:lnTo>
                  <a:lnTo>
                    <a:pt x="4916" y="1283771"/>
                  </a:lnTo>
                  <a:lnTo>
                    <a:pt x="2632" y="1618393"/>
                  </a:lnTo>
                  <a:lnTo>
                    <a:pt x="0" y="2083339"/>
                  </a:lnTo>
                  <a:lnTo>
                    <a:pt x="185240" y="2084627"/>
                  </a:lnTo>
                  <a:lnTo>
                    <a:pt x="256080" y="1671066"/>
                  </a:lnTo>
                  <a:lnTo>
                    <a:pt x="293726" y="1433923"/>
                  </a:lnTo>
                  <a:lnTo>
                    <a:pt x="310809" y="1283839"/>
                  </a:lnTo>
                  <a:lnTo>
                    <a:pt x="319958" y="1131452"/>
                  </a:lnTo>
                  <a:lnTo>
                    <a:pt x="377795" y="914265"/>
                  </a:lnTo>
                  <a:lnTo>
                    <a:pt x="460789" y="607599"/>
                  </a:lnTo>
                  <a:lnTo>
                    <a:pt x="567584" y="215396"/>
                  </a:lnTo>
                  <a:lnTo>
                    <a:pt x="197941" y="0"/>
                  </a:lnTo>
                  <a:close/>
                </a:path>
              </a:pathLst>
            </a:custGeom>
            <a:solidFill>
              <a:srgbClr val="F9A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273721" y="5395380"/>
              <a:ext cx="394335" cy="394335"/>
            </a:xfrm>
            <a:custGeom>
              <a:avLst/>
              <a:gdLst/>
              <a:ahLst/>
              <a:cxnLst/>
              <a:rect l="l" t="t" r="r" b="b"/>
              <a:pathLst>
                <a:path w="394335" h="394335">
                  <a:moveTo>
                    <a:pt x="48647" y="0"/>
                  </a:moveTo>
                  <a:lnTo>
                    <a:pt x="39570" y="49369"/>
                  </a:lnTo>
                  <a:lnTo>
                    <a:pt x="19308" y="151167"/>
                  </a:lnTo>
                  <a:lnTo>
                    <a:pt x="9253" y="203170"/>
                  </a:lnTo>
                  <a:lnTo>
                    <a:pt x="0" y="255625"/>
                  </a:lnTo>
                  <a:lnTo>
                    <a:pt x="35710" y="286830"/>
                  </a:lnTo>
                  <a:lnTo>
                    <a:pt x="75708" y="315652"/>
                  </a:lnTo>
                  <a:lnTo>
                    <a:pt x="118146" y="340716"/>
                  </a:lnTo>
                  <a:lnTo>
                    <a:pt x="161178" y="360648"/>
                  </a:lnTo>
                  <a:lnTo>
                    <a:pt x="204981" y="375129"/>
                  </a:lnTo>
                  <a:lnTo>
                    <a:pt x="250324" y="385095"/>
                  </a:lnTo>
                  <a:lnTo>
                    <a:pt x="296480" y="391170"/>
                  </a:lnTo>
                  <a:lnTo>
                    <a:pt x="342722" y="393977"/>
                  </a:lnTo>
                  <a:lnTo>
                    <a:pt x="357996" y="336827"/>
                  </a:lnTo>
                  <a:lnTo>
                    <a:pt x="370550" y="282624"/>
                  </a:lnTo>
                  <a:lnTo>
                    <a:pt x="381982" y="229482"/>
                  </a:lnTo>
                  <a:lnTo>
                    <a:pt x="393893" y="175512"/>
                  </a:lnTo>
                  <a:lnTo>
                    <a:pt x="368015" y="140623"/>
                  </a:lnTo>
                  <a:lnTo>
                    <a:pt x="338114" y="109166"/>
                  </a:lnTo>
                  <a:lnTo>
                    <a:pt x="304542" y="81719"/>
                  </a:lnTo>
                  <a:lnTo>
                    <a:pt x="267656" y="58856"/>
                  </a:lnTo>
                  <a:lnTo>
                    <a:pt x="226083" y="40044"/>
                  </a:lnTo>
                  <a:lnTo>
                    <a:pt x="182643" y="25937"/>
                  </a:lnTo>
                  <a:lnTo>
                    <a:pt x="137970" y="15688"/>
                  </a:lnTo>
                  <a:lnTo>
                    <a:pt x="92698" y="8450"/>
                  </a:lnTo>
                  <a:lnTo>
                    <a:pt x="81953" y="6524"/>
                  </a:lnTo>
                  <a:lnTo>
                    <a:pt x="59445" y="1566"/>
                  </a:lnTo>
                  <a:lnTo>
                    <a:pt x="48647" y="0"/>
                  </a:lnTo>
                  <a:close/>
                </a:path>
              </a:pathLst>
            </a:custGeom>
            <a:solidFill>
              <a:srgbClr val="ED9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923104" y="7246062"/>
              <a:ext cx="330200" cy="237490"/>
            </a:xfrm>
            <a:custGeom>
              <a:avLst/>
              <a:gdLst/>
              <a:ahLst/>
              <a:cxnLst/>
              <a:rect l="l" t="t" r="r" b="b"/>
              <a:pathLst>
                <a:path w="330200" h="237490">
                  <a:moveTo>
                    <a:pt x="233188" y="0"/>
                  </a:moveTo>
                  <a:lnTo>
                    <a:pt x="169017" y="1637"/>
                  </a:lnTo>
                  <a:lnTo>
                    <a:pt x="103412" y="7062"/>
                  </a:lnTo>
                  <a:lnTo>
                    <a:pt x="48458" y="17969"/>
                  </a:lnTo>
                  <a:lnTo>
                    <a:pt x="7832" y="58451"/>
                  </a:lnTo>
                  <a:lnTo>
                    <a:pt x="50" y="126344"/>
                  </a:lnTo>
                  <a:lnTo>
                    <a:pt x="0" y="150931"/>
                  </a:lnTo>
                  <a:lnTo>
                    <a:pt x="1468" y="170177"/>
                  </a:lnTo>
                  <a:lnTo>
                    <a:pt x="3310" y="189409"/>
                  </a:lnTo>
                  <a:lnTo>
                    <a:pt x="7727" y="227777"/>
                  </a:lnTo>
                  <a:lnTo>
                    <a:pt x="102300" y="237410"/>
                  </a:lnTo>
                  <a:lnTo>
                    <a:pt x="100370" y="222479"/>
                  </a:lnTo>
                  <a:lnTo>
                    <a:pt x="99027" y="207483"/>
                  </a:lnTo>
                  <a:lnTo>
                    <a:pt x="98270" y="192445"/>
                  </a:lnTo>
                  <a:lnTo>
                    <a:pt x="98101" y="177391"/>
                  </a:lnTo>
                  <a:lnTo>
                    <a:pt x="98200" y="158929"/>
                  </a:lnTo>
                  <a:lnTo>
                    <a:pt x="104972" y="119438"/>
                  </a:lnTo>
                  <a:lnTo>
                    <a:pt x="146556" y="102060"/>
                  </a:lnTo>
                  <a:lnTo>
                    <a:pt x="198305" y="101287"/>
                  </a:lnTo>
                  <a:lnTo>
                    <a:pt x="250851" y="101581"/>
                  </a:lnTo>
                  <a:lnTo>
                    <a:pt x="283666" y="100221"/>
                  </a:lnTo>
                  <a:lnTo>
                    <a:pt x="289893" y="80340"/>
                  </a:lnTo>
                  <a:lnTo>
                    <a:pt x="330040" y="44143"/>
                  </a:lnTo>
                  <a:lnTo>
                    <a:pt x="328398" y="30600"/>
                  </a:lnTo>
                  <a:lnTo>
                    <a:pt x="323084" y="23723"/>
                  </a:lnTo>
                  <a:lnTo>
                    <a:pt x="319261" y="14062"/>
                  </a:lnTo>
                  <a:lnTo>
                    <a:pt x="315129" y="5345"/>
                  </a:lnTo>
                  <a:lnTo>
                    <a:pt x="308891" y="1302"/>
                  </a:lnTo>
                  <a:lnTo>
                    <a:pt x="283841" y="453"/>
                  </a:lnTo>
                  <a:lnTo>
                    <a:pt x="233188" y="0"/>
                  </a:lnTo>
                  <a:close/>
                </a:path>
              </a:pathLst>
            </a:custGeom>
            <a:solidFill>
              <a:srgbClr val="51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049970" y="6990314"/>
              <a:ext cx="418465" cy="425450"/>
            </a:xfrm>
            <a:custGeom>
              <a:avLst/>
              <a:gdLst/>
              <a:ahLst/>
              <a:cxnLst/>
              <a:rect l="l" t="t" r="r" b="b"/>
              <a:pathLst>
                <a:path w="418464" h="425450">
                  <a:moveTo>
                    <a:pt x="275717" y="404261"/>
                  </a:moveTo>
                  <a:lnTo>
                    <a:pt x="194815" y="404261"/>
                  </a:lnTo>
                  <a:lnTo>
                    <a:pt x="206174" y="418381"/>
                  </a:lnTo>
                  <a:lnTo>
                    <a:pt x="226381" y="425081"/>
                  </a:lnTo>
                  <a:lnTo>
                    <a:pt x="248459" y="424232"/>
                  </a:lnTo>
                  <a:lnTo>
                    <a:pt x="265431" y="415706"/>
                  </a:lnTo>
                  <a:lnTo>
                    <a:pt x="275717" y="404261"/>
                  </a:lnTo>
                  <a:close/>
                </a:path>
                <a:path w="418464" h="425450">
                  <a:moveTo>
                    <a:pt x="282460" y="395528"/>
                  </a:moveTo>
                  <a:lnTo>
                    <a:pt x="132492" y="395528"/>
                  </a:lnTo>
                  <a:lnTo>
                    <a:pt x="144504" y="410034"/>
                  </a:lnTo>
                  <a:lnTo>
                    <a:pt x="162672" y="419115"/>
                  </a:lnTo>
                  <a:lnTo>
                    <a:pt x="181331" y="418586"/>
                  </a:lnTo>
                  <a:lnTo>
                    <a:pt x="194815" y="404261"/>
                  </a:lnTo>
                  <a:lnTo>
                    <a:pt x="275717" y="404261"/>
                  </a:lnTo>
                  <a:lnTo>
                    <a:pt x="276322" y="403588"/>
                  </a:lnTo>
                  <a:lnTo>
                    <a:pt x="282460" y="395528"/>
                  </a:lnTo>
                  <a:close/>
                </a:path>
                <a:path w="418464" h="425450">
                  <a:moveTo>
                    <a:pt x="300511" y="360597"/>
                  </a:moveTo>
                  <a:lnTo>
                    <a:pt x="71604" y="360597"/>
                  </a:lnTo>
                  <a:lnTo>
                    <a:pt x="80385" y="388460"/>
                  </a:lnTo>
                  <a:lnTo>
                    <a:pt x="97132" y="401292"/>
                  </a:lnTo>
                  <a:lnTo>
                    <a:pt x="116338" y="402510"/>
                  </a:lnTo>
                  <a:lnTo>
                    <a:pt x="132492" y="395528"/>
                  </a:lnTo>
                  <a:lnTo>
                    <a:pt x="282460" y="395528"/>
                  </a:lnTo>
                  <a:lnTo>
                    <a:pt x="287785" y="388538"/>
                  </a:lnTo>
                  <a:lnTo>
                    <a:pt x="287906" y="388337"/>
                  </a:lnTo>
                  <a:lnTo>
                    <a:pt x="276478" y="386869"/>
                  </a:lnTo>
                  <a:lnTo>
                    <a:pt x="279825" y="381355"/>
                  </a:lnTo>
                  <a:lnTo>
                    <a:pt x="290893" y="370173"/>
                  </a:lnTo>
                  <a:lnTo>
                    <a:pt x="300511" y="360597"/>
                  </a:lnTo>
                  <a:close/>
                </a:path>
                <a:path w="418464" h="425450">
                  <a:moveTo>
                    <a:pt x="399049" y="354200"/>
                  </a:moveTo>
                  <a:lnTo>
                    <a:pt x="305231" y="354200"/>
                  </a:lnTo>
                  <a:lnTo>
                    <a:pt x="298021" y="371695"/>
                  </a:lnTo>
                  <a:lnTo>
                    <a:pt x="287906" y="388337"/>
                  </a:lnTo>
                  <a:lnTo>
                    <a:pt x="301776" y="390120"/>
                  </a:lnTo>
                  <a:lnTo>
                    <a:pt x="334129" y="390094"/>
                  </a:lnTo>
                  <a:lnTo>
                    <a:pt x="364957" y="385317"/>
                  </a:lnTo>
                  <a:lnTo>
                    <a:pt x="385678" y="374314"/>
                  </a:lnTo>
                  <a:lnTo>
                    <a:pt x="396915" y="358647"/>
                  </a:lnTo>
                  <a:lnTo>
                    <a:pt x="399049" y="354200"/>
                  </a:lnTo>
                  <a:close/>
                </a:path>
                <a:path w="418464" h="425450">
                  <a:moveTo>
                    <a:pt x="305231" y="354200"/>
                  </a:moveTo>
                  <a:lnTo>
                    <a:pt x="301942" y="359172"/>
                  </a:lnTo>
                  <a:lnTo>
                    <a:pt x="290893" y="370173"/>
                  </a:lnTo>
                  <a:lnTo>
                    <a:pt x="279825" y="381355"/>
                  </a:lnTo>
                  <a:lnTo>
                    <a:pt x="276478" y="386869"/>
                  </a:lnTo>
                  <a:lnTo>
                    <a:pt x="287906" y="388337"/>
                  </a:lnTo>
                  <a:lnTo>
                    <a:pt x="298021" y="371695"/>
                  </a:lnTo>
                  <a:lnTo>
                    <a:pt x="305231" y="354200"/>
                  </a:lnTo>
                  <a:close/>
                </a:path>
                <a:path w="418464" h="425450">
                  <a:moveTo>
                    <a:pt x="242010" y="0"/>
                  </a:moveTo>
                  <a:lnTo>
                    <a:pt x="200014" y="2403"/>
                  </a:lnTo>
                  <a:lnTo>
                    <a:pt x="157994" y="8503"/>
                  </a:lnTo>
                  <a:lnTo>
                    <a:pt x="93986" y="39334"/>
                  </a:lnTo>
                  <a:lnTo>
                    <a:pt x="63005" y="71675"/>
                  </a:lnTo>
                  <a:lnTo>
                    <a:pt x="37790" y="111087"/>
                  </a:lnTo>
                  <a:lnTo>
                    <a:pt x="18667" y="155703"/>
                  </a:lnTo>
                  <a:lnTo>
                    <a:pt x="5962" y="203659"/>
                  </a:lnTo>
                  <a:lnTo>
                    <a:pt x="0" y="253089"/>
                  </a:lnTo>
                  <a:lnTo>
                    <a:pt x="1106" y="302128"/>
                  </a:lnTo>
                  <a:lnTo>
                    <a:pt x="9606" y="348912"/>
                  </a:lnTo>
                  <a:lnTo>
                    <a:pt x="13771" y="361600"/>
                  </a:lnTo>
                  <a:lnTo>
                    <a:pt x="23933" y="376606"/>
                  </a:lnTo>
                  <a:lnTo>
                    <a:pt x="42430" y="380686"/>
                  </a:lnTo>
                  <a:lnTo>
                    <a:pt x="71604" y="360597"/>
                  </a:lnTo>
                  <a:lnTo>
                    <a:pt x="300511" y="360597"/>
                  </a:lnTo>
                  <a:lnTo>
                    <a:pt x="301942" y="359172"/>
                  </a:lnTo>
                  <a:lnTo>
                    <a:pt x="305231" y="354200"/>
                  </a:lnTo>
                  <a:lnTo>
                    <a:pt x="399049" y="354200"/>
                  </a:lnTo>
                  <a:lnTo>
                    <a:pt x="405273" y="341226"/>
                  </a:lnTo>
                  <a:lnTo>
                    <a:pt x="411148" y="322651"/>
                  </a:lnTo>
                  <a:lnTo>
                    <a:pt x="414934" y="303521"/>
                  </a:lnTo>
                  <a:lnTo>
                    <a:pt x="418460" y="263873"/>
                  </a:lnTo>
                  <a:lnTo>
                    <a:pt x="417242" y="223757"/>
                  </a:lnTo>
                  <a:lnTo>
                    <a:pt x="411137" y="184111"/>
                  </a:lnTo>
                  <a:lnTo>
                    <a:pt x="400003" y="145871"/>
                  </a:lnTo>
                  <a:lnTo>
                    <a:pt x="364098" y="88870"/>
                  </a:lnTo>
                  <a:lnTo>
                    <a:pt x="316633" y="40241"/>
                  </a:lnTo>
                  <a:lnTo>
                    <a:pt x="269525" y="3666"/>
                  </a:lnTo>
                  <a:lnTo>
                    <a:pt x="242010" y="0"/>
                  </a:lnTo>
                  <a:close/>
                </a:path>
              </a:pathLst>
            </a:custGeom>
            <a:solidFill>
              <a:srgbClr val="F9A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294369" y="7256396"/>
              <a:ext cx="286385" cy="207645"/>
            </a:xfrm>
            <a:custGeom>
              <a:avLst/>
              <a:gdLst/>
              <a:ahLst/>
              <a:cxnLst/>
              <a:rect l="l" t="t" r="r" b="b"/>
              <a:pathLst>
                <a:path w="286385" h="207645">
                  <a:moveTo>
                    <a:pt x="146258" y="0"/>
                  </a:moveTo>
                  <a:lnTo>
                    <a:pt x="93406" y="534"/>
                  </a:lnTo>
                  <a:lnTo>
                    <a:pt x="55431" y="6888"/>
                  </a:lnTo>
                  <a:lnTo>
                    <a:pt x="18475" y="38184"/>
                  </a:lnTo>
                  <a:lnTo>
                    <a:pt x="3929" y="74119"/>
                  </a:lnTo>
                  <a:lnTo>
                    <a:pt x="0" y="94282"/>
                  </a:lnTo>
                  <a:lnTo>
                    <a:pt x="16404" y="94357"/>
                  </a:lnTo>
                  <a:lnTo>
                    <a:pt x="32807" y="94646"/>
                  </a:lnTo>
                  <a:lnTo>
                    <a:pt x="49206" y="95151"/>
                  </a:lnTo>
                  <a:lnTo>
                    <a:pt x="65600" y="95874"/>
                  </a:lnTo>
                  <a:lnTo>
                    <a:pt x="84500" y="96098"/>
                  </a:lnTo>
                  <a:lnTo>
                    <a:pt x="132124" y="97096"/>
                  </a:lnTo>
                  <a:lnTo>
                    <a:pt x="173942" y="118738"/>
                  </a:lnTo>
                  <a:lnTo>
                    <a:pt x="186984" y="162151"/>
                  </a:lnTo>
                  <a:lnTo>
                    <a:pt x="191585" y="207074"/>
                  </a:lnTo>
                  <a:lnTo>
                    <a:pt x="286221" y="191012"/>
                  </a:lnTo>
                  <a:lnTo>
                    <a:pt x="281425" y="146790"/>
                  </a:lnTo>
                  <a:lnTo>
                    <a:pt x="275530" y="102669"/>
                  </a:lnTo>
                  <a:lnTo>
                    <a:pt x="266936" y="62403"/>
                  </a:lnTo>
                  <a:lnTo>
                    <a:pt x="247961" y="27132"/>
                  </a:lnTo>
                  <a:lnTo>
                    <a:pt x="203903" y="7213"/>
                  </a:lnTo>
                  <a:lnTo>
                    <a:pt x="146258" y="0"/>
                  </a:lnTo>
                  <a:close/>
                </a:path>
              </a:pathLst>
            </a:custGeom>
            <a:solidFill>
              <a:srgbClr val="51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380624" y="7446495"/>
              <a:ext cx="1736894" cy="1314788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1402422" y="7453369"/>
              <a:ext cx="1715135" cy="1308100"/>
            </a:xfrm>
            <a:custGeom>
              <a:avLst/>
              <a:gdLst/>
              <a:ahLst/>
              <a:cxnLst/>
              <a:rect l="l" t="t" r="r" b="b"/>
              <a:pathLst>
                <a:path w="1715135" h="1308100">
                  <a:moveTo>
                    <a:pt x="1461185" y="129832"/>
                  </a:moveTo>
                  <a:lnTo>
                    <a:pt x="1460563" y="120561"/>
                  </a:lnTo>
                  <a:lnTo>
                    <a:pt x="1439100" y="95440"/>
                  </a:lnTo>
                  <a:lnTo>
                    <a:pt x="1410182" y="84620"/>
                  </a:lnTo>
                  <a:lnTo>
                    <a:pt x="1377137" y="82245"/>
                  </a:lnTo>
                  <a:lnTo>
                    <a:pt x="1343304" y="82511"/>
                  </a:lnTo>
                  <a:lnTo>
                    <a:pt x="1294028" y="81915"/>
                  </a:lnTo>
                  <a:lnTo>
                    <a:pt x="949045" y="76542"/>
                  </a:lnTo>
                  <a:lnTo>
                    <a:pt x="898093" y="76111"/>
                  </a:lnTo>
                  <a:lnTo>
                    <a:pt x="847140" y="75984"/>
                  </a:lnTo>
                  <a:lnTo>
                    <a:pt x="796188" y="76098"/>
                  </a:lnTo>
                  <a:lnTo>
                    <a:pt x="643356" y="77025"/>
                  </a:lnTo>
                  <a:lnTo>
                    <a:pt x="541451" y="77292"/>
                  </a:lnTo>
                  <a:lnTo>
                    <a:pt x="492556" y="76631"/>
                  </a:lnTo>
                  <a:lnTo>
                    <a:pt x="443725" y="74968"/>
                  </a:lnTo>
                  <a:lnTo>
                    <a:pt x="394919" y="72605"/>
                  </a:lnTo>
                  <a:lnTo>
                    <a:pt x="248627" y="64084"/>
                  </a:lnTo>
                  <a:lnTo>
                    <a:pt x="199859" y="61734"/>
                  </a:lnTo>
                  <a:lnTo>
                    <a:pt x="151053" y="60083"/>
                  </a:lnTo>
                  <a:lnTo>
                    <a:pt x="102222" y="59448"/>
                  </a:lnTo>
                  <a:lnTo>
                    <a:pt x="98780" y="59448"/>
                  </a:lnTo>
                  <a:lnTo>
                    <a:pt x="97853" y="64998"/>
                  </a:lnTo>
                  <a:lnTo>
                    <a:pt x="153466" y="73583"/>
                  </a:lnTo>
                  <a:lnTo>
                    <a:pt x="205587" y="80213"/>
                  </a:lnTo>
                  <a:lnTo>
                    <a:pt x="257771" y="85598"/>
                  </a:lnTo>
                  <a:lnTo>
                    <a:pt x="309994" y="89865"/>
                  </a:lnTo>
                  <a:lnTo>
                    <a:pt x="362267" y="93141"/>
                  </a:lnTo>
                  <a:lnTo>
                    <a:pt x="414591" y="95554"/>
                  </a:lnTo>
                  <a:lnTo>
                    <a:pt x="466953" y="97231"/>
                  </a:lnTo>
                  <a:lnTo>
                    <a:pt x="519353" y="98285"/>
                  </a:lnTo>
                  <a:lnTo>
                    <a:pt x="571779" y="98856"/>
                  </a:lnTo>
                  <a:lnTo>
                    <a:pt x="624255" y="99072"/>
                  </a:lnTo>
                  <a:lnTo>
                    <a:pt x="831913" y="98856"/>
                  </a:lnTo>
                  <a:lnTo>
                    <a:pt x="882015" y="99199"/>
                  </a:lnTo>
                  <a:lnTo>
                    <a:pt x="982218" y="100457"/>
                  </a:lnTo>
                  <a:lnTo>
                    <a:pt x="1132509" y="103060"/>
                  </a:lnTo>
                  <a:lnTo>
                    <a:pt x="1164158" y="101942"/>
                  </a:lnTo>
                  <a:lnTo>
                    <a:pt x="1210602" y="99174"/>
                  </a:lnTo>
                  <a:lnTo>
                    <a:pt x="1265440" y="96799"/>
                  </a:lnTo>
                  <a:lnTo>
                    <a:pt x="1322260" y="96875"/>
                  </a:lnTo>
                  <a:lnTo>
                    <a:pt x="1374660" y="101434"/>
                  </a:lnTo>
                  <a:lnTo>
                    <a:pt x="1416240" y="112547"/>
                  </a:lnTo>
                  <a:lnTo>
                    <a:pt x="1447685" y="137833"/>
                  </a:lnTo>
                  <a:lnTo>
                    <a:pt x="1455712" y="136309"/>
                  </a:lnTo>
                  <a:lnTo>
                    <a:pt x="1461185" y="129832"/>
                  </a:lnTo>
                  <a:close/>
                </a:path>
                <a:path w="1715135" h="1308100">
                  <a:moveTo>
                    <a:pt x="1715084" y="771448"/>
                  </a:moveTo>
                  <a:lnTo>
                    <a:pt x="1715071" y="710031"/>
                  </a:lnTo>
                  <a:lnTo>
                    <a:pt x="1714411" y="648754"/>
                  </a:lnTo>
                  <a:lnTo>
                    <a:pt x="1713268" y="588289"/>
                  </a:lnTo>
                  <a:lnTo>
                    <a:pt x="1711782" y="529285"/>
                  </a:lnTo>
                  <a:lnTo>
                    <a:pt x="1705152" y="321449"/>
                  </a:lnTo>
                  <a:lnTo>
                    <a:pt x="1704035" y="279857"/>
                  </a:lnTo>
                  <a:lnTo>
                    <a:pt x="1703425" y="243763"/>
                  </a:lnTo>
                  <a:lnTo>
                    <a:pt x="1703476" y="213817"/>
                  </a:lnTo>
                  <a:lnTo>
                    <a:pt x="1698345" y="167436"/>
                  </a:lnTo>
                  <a:lnTo>
                    <a:pt x="1682559" y="128016"/>
                  </a:lnTo>
                  <a:lnTo>
                    <a:pt x="1657832" y="94996"/>
                  </a:lnTo>
                  <a:lnTo>
                    <a:pt x="1625854" y="67818"/>
                  </a:lnTo>
                  <a:lnTo>
                    <a:pt x="1588325" y="45923"/>
                  </a:lnTo>
                  <a:lnTo>
                    <a:pt x="1546974" y="28752"/>
                  </a:lnTo>
                  <a:lnTo>
                    <a:pt x="1503502" y="15748"/>
                  </a:lnTo>
                  <a:lnTo>
                    <a:pt x="1459611" y="6350"/>
                  </a:lnTo>
                  <a:lnTo>
                    <a:pt x="1417015" y="0"/>
                  </a:lnTo>
                  <a:lnTo>
                    <a:pt x="1443875" y="26263"/>
                  </a:lnTo>
                  <a:lnTo>
                    <a:pt x="1464449" y="57416"/>
                  </a:lnTo>
                  <a:lnTo>
                    <a:pt x="1477441" y="93878"/>
                  </a:lnTo>
                  <a:lnTo>
                    <a:pt x="1481594" y="136067"/>
                  </a:lnTo>
                  <a:lnTo>
                    <a:pt x="1481556" y="166001"/>
                  </a:lnTo>
                  <a:lnTo>
                    <a:pt x="1482153" y="202107"/>
                  </a:lnTo>
                  <a:lnTo>
                    <a:pt x="1483271" y="243687"/>
                  </a:lnTo>
                  <a:lnTo>
                    <a:pt x="1488198" y="394690"/>
                  </a:lnTo>
                  <a:lnTo>
                    <a:pt x="1489900" y="451535"/>
                  </a:lnTo>
                  <a:lnTo>
                    <a:pt x="1491399" y="510527"/>
                  </a:lnTo>
                  <a:lnTo>
                    <a:pt x="1492542" y="571004"/>
                  </a:lnTo>
                  <a:lnTo>
                    <a:pt x="1493189" y="632282"/>
                  </a:lnTo>
                  <a:lnTo>
                    <a:pt x="1493202" y="693686"/>
                  </a:lnTo>
                  <a:lnTo>
                    <a:pt x="1492453" y="754583"/>
                  </a:lnTo>
                  <a:lnTo>
                    <a:pt x="1490776" y="814260"/>
                  </a:lnTo>
                  <a:lnTo>
                    <a:pt x="1488033" y="872083"/>
                  </a:lnTo>
                  <a:lnTo>
                    <a:pt x="1484083" y="927366"/>
                  </a:lnTo>
                  <a:lnTo>
                    <a:pt x="1478800" y="979436"/>
                  </a:lnTo>
                  <a:lnTo>
                    <a:pt x="1472018" y="1027645"/>
                  </a:lnTo>
                  <a:lnTo>
                    <a:pt x="1463611" y="1071308"/>
                  </a:lnTo>
                  <a:lnTo>
                    <a:pt x="1453426" y="1109751"/>
                  </a:lnTo>
                  <a:lnTo>
                    <a:pt x="1427175" y="1168349"/>
                  </a:lnTo>
                  <a:lnTo>
                    <a:pt x="1390192" y="1201877"/>
                  </a:lnTo>
                  <a:lnTo>
                    <a:pt x="1343736" y="1220711"/>
                  </a:lnTo>
                  <a:lnTo>
                    <a:pt x="1293583" y="1228712"/>
                  </a:lnTo>
                  <a:lnTo>
                    <a:pt x="1242682" y="1230172"/>
                  </a:lnTo>
                  <a:lnTo>
                    <a:pt x="1118120" y="1227264"/>
                  </a:lnTo>
                  <a:lnTo>
                    <a:pt x="1018794" y="1225423"/>
                  </a:lnTo>
                  <a:lnTo>
                    <a:pt x="522427" y="1219581"/>
                  </a:lnTo>
                  <a:lnTo>
                    <a:pt x="423087" y="1218069"/>
                  </a:lnTo>
                  <a:lnTo>
                    <a:pt x="370154" y="1217041"/>
                  </a:lnTo>
                  <a:lnTo>
                    <a:pt x="317258" y="1215758"/>
                  </a:lnTo>
                  <a:lnTo>
                    <a:pt x="264375" y="1214208"/>
                  </a:lnTo>
                  <a:lnTo>
                    <a:pt x="211505" y="1212380"/>
                  </a:lnTo>
                  <a:lnTo>
                    <a:pt x="158648" y="1210271"/>
                  </a:lnTo>
                  <a:lnTo>
                    <a:pt x="105803" y="1207858"/>
                  </a:lnTo>
                  <a:lnTo>
                    <a:pt x="52959" y="1205141"/>
                  </a:lnTo>
                  <a:lnTo>
                    <a:pt x="0" y="1202105"/>
                  </a:lnTo>
                  <a:lnTo>
                    <a:pt x="31838" y="1233881"/>
                  </a:lnTo>
                  <a:lnTo>
                    <a:pt x="73939" y="1255280"/>
                  </a:lnTo>
                  <a:lnTo>
                    <a:pt x="122288" y="1268552"/>
                  </a:lnTo>
                  <a:lnTo>
                    <a:pt x="172948" y="1275994"/>
                  </a:lnTo>
                  <a:lnTo>
                    <a:pt x="221983" y="1279855"/>
                  </a:lnTo>
                  <a:lnTo>
                    <a:pt x="274828" y="1282890"/>
                  </a:lnTo>
                  <a:lnTo>
                    <a:pt x="327672" y="1285608"/>
                  </a:lnTo>
                  <a:lnTo>
                    <a:pt x="380517" y="1288008"/>
                  </a:lnTo>
                  <a:lnTo>
                    <a:pt x="433374" y="1290129"/>
                  </a:lnTo>
                  <a:lnTo>
                    <a:pt x="486244" y="1291945"/>
                  </a:lnTo>
                  <a:lnTo>
                    <a:pt x="539127" y="1293507"/>
                  </a:lnTo>
                  <a:lnTo>
                    <a:pt x="592035" y="1294790"/>
                  </a:lnTo>
                  <a:lnTo>
                    <a:pt x="694639" y="1296619"/>
                  </a:lnTo>
                  <a:lnTo>
                    <a:pt x="1191018" y="1302410"/>
                  </a:lnTo>
                  <a:lnTo>
                    <a:pt x="1290320" y="1304023"/>
                  </a:lnTo>
                  <a:lnTo>
                    <a:pt x="1389672" y="1306131"/>
                  </a:lnTo>
                  <a:lnTo>
                    <a:pt x="1464551" y="1307909"/>
                  </a:lnTo>
                  <a:lnTo>
                    <a:pt x="1490027" y="1307757"/>
                  </a:lnTo>
                  <a:lnTo>
                    <a:pt x="1540497" y="1303591"/>
                  </a:lnTo>
                  <a:lnTo>
                    <a:pt x="1589595" y="1290637"/>
                  </a:lnTo>
                  <a:lnTo>
                    <a:pt x="1632699" y="1264907"/>
                  </a:lnTo>
                  <a:lnTo>
                    <a:pt x="1663204" y="1220076"/>
                  </a:lnTo>
                  <a:lnTo>
                    <a:pt x="1685493" y="1149057"/>
                  </a:lnTo>
                  <a:lnTo>
                    <a:pt x="1693900" y="1105395"/>
                  </a:lnTo>
                  <a:lnTo>
                    <a:pt x="1700682" y="1057198"/>
                  </a:lnTo>
                  <a:lnTo>
                    <a:pt x="1705965" y="1005116"/>
                  </a:lnTo>
                  <a:lnTo>
                    <a:pt x="1709915" y="949833"/>
                  </a:lnTo>
                  <a:lnTo>
                    <a:pt x="1712645" y="892009"/>
                  </a:lnTo>
                  <a:lnTo>
                    <a:pt x="1714322" y="832332"/>
                  </a:lnTo>
                  <a:lnTo>
                    <a:pt x="1715084" y="771448"/>
                  </a:lnTo>
                  <a:close/>
                </a:path>
              </a:pathLst>
            </a:custGeom>
            <a:solidFill>
              <a:srgbClr val="828282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845836" y="5094568"/>
              <a:ext cx="107314" cy="446405"/>
            </a:xfrm>
            <a:custGeom>
              <a:avLst/>
              <a:gdLst/>
              <a:ahLst/>
              <a:cxnLst/>
              <a:rect l="l" t="t" r="r" b="b"/>
              <a:pathLst>
                <a:path w="107314" h="446404">
                  <a:moveTo>
                    <a:pt x="2523" y="0"/>
                  </a:moveTo>
                  <a:lnTo>
                    <a:pt x="0" y="1570"/>
                  </a:lnTo>
                  <a:lnTo>
                    <a:pt x="18102" y="44346"/>
                  </a:lnTo>
                  <a:lnTo>
                    <a:pt x="33475" y="86020"/>
                  </a:lnTo>
                  <a:lnTo>
                    <a:pt x="46923" y="128358"/>
                  </a:lnTo>
                  <a:lnTo>
                    <a:pt x="58448" y="171335"/>
                  </a:lnTo>
                  <a:lnTo>
                    <a:pt x="68270" y="214961"/>
                  </a:lnTo>
                  <a:lnTo>
                    <a:pt x="76676" y="258865"/>
                  </a:lnTo>
                  <a:lnTo>
                    <a:pt x="83903" y="302987"/>
                  </a:lnTo>
                  <a:lnTo>
                    <a:pt x="90185" y="347266"/>
                  </a:lnTo>
                  <a:lnTo>
                    <a:pt x="103462" y="446373"/>
                  </a:lnTo>
                  <a:lnTo>
                    <a:pt x="107305" y="445871"/>
                  </a:lnTo>
                  <a:lnTo>
                    <a:pt x="102149" y="392952"/>
                  </a:lnTo>
                  <a:lnTo>
                    <a:pt x="96385" y="342173"/>
                  </a:lnTo>
                  <a:lnTo>
                    <a:pt x="89446" y="291461"/>
                  </a:lnTo>
                  <a:lnTo>
                    <a:pt x="80972" y="240996"/>
                  </a:lnTo>
                  <a:lnTo>
                    <a:pt x="70605" y="190957"/>
                  </a:lnTo>
                  <a:lnTo>
                    <a:pt x="57984" y="141524"/>
                  </a:lnTo>
                  <a:lnTo>
                    <a:pt x="42752" y="92876"/>
                  </a:lnTo>
                  <a:lnTo>
                    <a:pt x="24949" y="46544"/>
                  </a:lnTo>
                  <a:lnTo>
                    <a:pt x="14719" y="23919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9F2C22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100717" y="5464092"/>
              <a:ext cx="38735" cy="956944"/>
            </a:xfrm>
            <a:custGeom>
              <a:avLst/>
              <a:gdLst/>
              <a:ahLst/>
              <a:cxnLst/>
              <a:rect l="l" t="t" r="r" b="b"/>
              <a:pathLst>
                <a:path w="38735" h="956945">
                  <a:moveTo>
                    <a:pt x="18884" y="924496"/>
                  </a:moveTo>
                  <a:lnTo>
                    <a:pt x="17145" y="916711"/>
                  </a:lnTo>
                  <a:lnTo>
                    <a:pt x="16687" y="914628"/>
                  </a:lnTo>
                  <a:lnTo>
                    <a:pt x="15722" y="912063"/>
                  </a:lnTo>
                  <a:lnTo>
                    <a:pt x="12230" y="910488"/>
                  </a:lnTo>
                  <a:lnTo>
                    <a:pt x="11290" y="911555"/>
                  </a:lnTo>
                  <a:lnTo>
                    <a:pt x="11290" y="928039"/>
                  </a:lnTo>
                  <a:lnTo>
                    <a:pt x="9613" y="939850"/>
                  </a:lnTo>
                  <a:lnTo>
                    <a:pt x="9245" y="940689"/>
                  </a:lnTo>
                  <a:lnTo>
                    <a:pt x="8623" y="937120"/>
                  </a:lnTo>
                  <a:lnTo>
                    <a:pt x="7848" y="929982"/>
                  </a:lnTo>
                  <a:lnTo>
                    <a:pt x="7721" y="927823"/>
                  </a:lnTo>
                  <a:lnTo>
                    <a:pt x="7607" y="925893"/>
                  </a:lnTo>
                  <a:lnTo>
                    <a:pt x="10579" y="923137"/>
                  </a:lnTo>
                  <a:lnTo>
                    <a:pt x="11290" y="928039"/>
                  </a:lnTo>
                  <a:lnTo>
                    <a:pt x="11290" y="911555"/>
                  </a:lnTo>
                  <a:lnTo>
                    <a:pt x="8013" y="915250"/>
                  </a:lnTo>
                  <a:lnTo>
                    <a:pt x="7277" y="916025"/>
                  </a:lnTo>
                  <a:lnTo>
                    <a:pt x="7467" y="908583"/>
                  </a:lnTo>
                  <a:lnTo>
                    <a:pt x="8013" y="901458"/>
                  </a:lnTo>
                  <a:lnTo>
                    <a:pt x="8051" y="901179"/>
                  </a:lnTo>
                  <a:lnTo>
                    <a:pt x="8128" y="900595"/>
                  </a:lnTo>
                  <a:lnTo>
                    <a:pt x="9410" y="899922"/>
                  </a:lnTo>
                  <a:lnTo>
                    <a:pt x="9956" y="895819"/>
                  </a:lnTo>
                  <a:lnTo>
                    <a:pt x="9423" y="894372"/>
                  </a:lnTo>
                  <a:lnTo>
                    <a:pt x="9359" y="894181"/>
                  </a:lnTo>
                  <a:lnTo>
                    <a:pt x="8077" y="889215"/>
                  </a:lnTo>
                  <a:lnTo>
                    <a:pt x="2552" y="888834"/>
                  </a:lnTo>
                  <a:lnTo>
                    <a:pt x="1968" y="892454"/>
                  </a:lnTo>
                  <a:lnTo>
                    <a:pt x="952" y="899922"/>
                  </a:lnTo>
                  <a:lnTo>
                    <a:pt x="863" y="900887"/>
                  </a:lnTo>
                  <a:lnTo>
                    <a:pt x="863" y="922883"/>
                  </a:lnTo>
                  <a:lnTo>
                    <a:pt x="850" y="923137"/>
                  </a:lnTo>
                  <a:lnTo>
                    <a:pt x="863" y="922883"/>
                  </a:lnTo>
                  <a:lnTo>
                    <a:pt x="863" y="900887"/>
                  </a:lnTo>
                  <a:lnTo>
                    <a:pt x="241" y="907618"/>
                  </a:lnTo>
                  <a:lnTo>
                    <a:pt x="127" y="910488"/>
                  </a:lnTo>
                  <a:lnTo>
                    <a:pt x="0" y="922439"/>
                  </a:lnTo>
                  <a:lnTo>
                    <a:pt x="546" y="930541"/>
                  </a:lnTo>
                  <a:lnTo>
                    <a:pt x="1498" y="938098"/>
                  </a:lnTo>
                  <a:lnTo>
                    <a:pt x="2692" y="945629"/>
                  </a:lnTo>
                  <a:lnTo>
                    <a:pt x="4572" y="956945"/>
                  </a:lnTo>
                  <a:lnTo>
                    <a:pt x="9474" y="956589"/>
                  </a:lnTo>
                  <a:lnTo>
                    <a:pt x="11264" y="954138"/>
                  </a:lnTo>
                  <a:lnTo>
                    <a:pt x="12903" y="951064"/>
                  </a:lnTo>
                  <a:lnTo>
                    <a:pt x="16014" y="945210"/>
                  </a:lnTo>
                  <a:lnTo>
                    <a:pt x="18605" y="935012"/>
                  </a:lnTo>
                  <a:lnTo>
                    <a:pt x="18884" y="924496"/>
                  </a:lnTo>
                  <a:close/>
                </a:path>
                <a:path w="38735" h="956945">
                  <a:moveTo>
                    <a:pt x="35763" y="20955"/>
                  </a:moveTo>
                  <a:lnTo>
                    <a:pt x="35648" y="13512"/>
                  </a:lnTo>
                  <a:lnTo>
                    <a:pt x="35394" y="11455"/>
                  </a:lnTo>
                  <a:lnTo>
                    <a:pt x="30899" y="11455"/>
                  </a:lnTo>
                  <a:lnTo>
                    <a:pt x="27419" y="11455"/>
                  </a:lnTo>
                  <a:lnTo>
                    <a:pt x="28054" y="16141"/>
                  </a:lnTo>
                  <a:lnTo>
                    <a:pt x="27978" y="20955"/>
                  </a:lnTo>
                  <a:lnTo>
                    <a:pt x="27889" y="24663"/>
                  </a:lnTo>
                  <a:lnTo>
                    <a:pt x="19964" y="43027"/>
                  </a:lnTo>
                  <a:lnTo>
                    <a:pt x="19812" y="43014"/>
                  </a:lnTo>
                  <a:lnTo>
                    <a:pt x="17792" y="16141"/>
                  </a:lnTo>
                  <a:lnTo>
                    <a:pt x="17475" y="12865"/>
                  </a:lnTo>
                  <a:lnTo>
                    <a:pt x="18237" y="10845"/>
                  </a:lnTo>
                  <a:lnTo>
                    <a:pt x="27393" y="11277"/>
                  </a:lnTo>
                  <a:lnTo>
                    <a:pt x="30657" y="11277"/>
                  </a:lnTo>
                  <a:lnTo>
                    <a:pt x="35382" y="11277"/>
                  </a:lnTo>
                  <a:lnTo>
                    <a:pt x="35039" y="8483"/>
                  </a:lnTo>
                  <a:lnTo>
                    <a:pt x="34848" y="6870"/>
                  </a:lnTo>
                  <a:lnTo>
                    <a:pt x="34772" y="6299"/>
                  </a:lnTo>
                  <a:lnTo>
                    <a:pt x="34480" y="4622"/>
                  </a:lnTo>
                  <a:lnTo>
                    <a:pt x="32537" y="3403"/>
                  </a:lnTo>
                  <a:lnTo>
                    <a:pt x="25514" y="3352"/>
                  </a:lnTo>
                  <a:lnTo>
                    <a:pt x="25514" y="3784"/>
                  </a:lnTo>
                  <a:lnTo>
                    <a:pt x="24739" y="5499"/>
                  </a:lnTo>
                  <a:lnTo>
                    <a:pt x="25501" y="3784"/>
                  </a:lnTo>
                  <a:lnTo>
                    <a:pt x="25514" y="3352"/>
                  </a:lnTo>
                  <a:lnTo>
                    <a:pt x="25374" y="3340"/>
                  </a:lnTo>
                  <a:lnTo>
                    <a:pt x="24130" y="2451"/>
                  </a:lnTo>
                  <a:lnTo>
                    <a:pt x="24130" y="6858"/>
                  </a:lnTo>
                  <a:lnTo>
                    <a:pt x="24130" y="2451"/>
                  </a:lnTo>
                  <a:lnTo>
                    <a:pt x="22694" y="1409"/>
                  </a:lnTo>
                  <a:lnTo>
                    <a:pt x="22059" y="1041"/>
                  </a:lnTo>
                  <a:lnTo>
                    <a:pt x="21196" y="774"/>
                  </a:lnTo>
                  <a:lnTo>
                    <a:pt x="20637" y="622"/>
                  </a:lnTo>
                  <a:lnTo>
                    <a:pt x="10071" y="13512"/>
                  </a:lnTo>
                  <a:lnTo>
                    <a:pt x="10248" y="16141"/>
                  </a:lnTo>
                  <a:lnTo>
                    <a:pt x="10312" y="24663"/>
                  </a:lnTo>
                  <a:lnTo>
                    <a:pt x="10185" y="39865"/>
                  </a:lnTo>
                  <a:lnTo>
                    <a:pt x="10045" y="42405"/>
                  </a:lnTo>
                  <a:lnTo>
                    <a:pt x="13309" y="48945"/>
                  </a:lnTo>
                  <a:lnTo>
                    <a:pt x="16675" y="51092"/>
                  </a:lnTo>
                  <a:lnTo>
                    <a:pt x="27940" y="50761"/>
                  </a:lnTo>
                  <a:lnTo>
                    <a:pt x="31584" y="43053"/>
                  </a:lnTo>
                  <a:lnTo>
                    <a:pt x="32118" y="41897"/>
                  </a:lnTo>
                  <a:lnTo>
                    <a:pt x="33718" y="35458"/>
                  </a:lnTo>
                  <a:lnTo>
                    <a:pt x="35115" y="28257"/>
                  </a:lnTo>
                  <a:lnTo>
                    <a:pt x="35763" y="20955"/>
                  </a:lnTo>
                  <a:close/>
                </a:path>
                <a:path w="38735" h="956945">
                  <a:moveTo>
                    <a:pt x="38595" y="413715"/>
                  </a:moveTo>
                  <a:lnTo>
                    <a:pt x="38519" y="407657"/>
                  </a:lnTo>
                  <a:lnTo>
                    <a:pt x="36677" y="399757"/>
                  </a:lnTo>
                  <a:lnTo>
                    <a:pt x="34264" y="398589"/>
                  </a:lnTo>
                  <a:lnTo>
                    <a:pt x="30175" y="399592"/>
                  </a:lnTo>
                  <a:lnTo>
                    <a:pt x="30175" y="412457"/>
                  </a:lnTo>
                  <a:lnTo>
                    <a:pt x="29768" y="417995"/>
                  </a:lnTo>
                  <a:lnTo>
                    <a:pt x="29781" y="421894"/>
                  </a:lnTo>
                  <a:lnTo>
                    <a:pt x="29692" y="418261"/>
                  </a:lnTo>
                  <a:lnTo>
                    <a:pt x="29692" y="413715"/>
                  </a:lnTo>
                  <a:lnTo>
                    <a:pt x="29730" y="412457"/>
                  </a:lnTo>
                  <a:lnTo>
                    <a:pt x="29857" y="410959"/>
                  </a:lnTo>
                  <a:lnTo>
                    <a:pt x="29946" y="409448"/>
                  </a:lnTo>
                  <a:lnTo>
                    <a:pt x="29819" y="407454"/>
                  </a:lnTo>
                  <a:lnTo>
                    <a:pt x="29972" y="408584"/>
                  </a:lnTo>
                  <a:lnTo>
                    <a:pt x="30060" y="406082"/>
                  </a:lnTo>
                  <a:lnTo>
                    <a:pt x="30060" y="409270"/>
                  </a:lnTo>
                  <a:lnTo>
                    <a:pt x="30175" y="412457"/>
                  </a:lnTo>
                  <a:lnTo>
                    <a:pt x="30175" y="399592"/>
                  </a:lnTo>
                  <a:lnTo>
                    <a:pt x="28981" y="399884"/>
                  </a:lnTo>
                  <a:lnTo>
                    <a:pt x="28282" y="398970"/>
                  </a:lnTo>
                  <a:lnTo>
                    <a:pt x="23482" y="404761"/>
                  </a:lnTo>
                  <a:lnTo>
                    <a:pt x="23152" y="406831"/>
                  </a:lnTo>
                  <a:lnTo>
                    <a:pt x="21336" y="410311"/>
                  </a:lnTo>
                  <a:lnTo>
                    <a:pt x="22682" y="411099"/>
                  </a:lnTo>
                  <a:lnTo>
                    <a:pt x="22567" y="421894"/>
                  </a:lnTo>
                  <a:lnTo>
                    <a:pt x="23139" y="427786"/>
                  </a:lnTo>
                  <a:lnTo>
                    <a:pt x="24485" y="435165"/>
                  </a:lnTo>
                  <a:lnTo>
                    <a:pt x="25946" y="436219"/>
                  </a:lnTo>
                  <a:lnTo>
                    <a:pt x="28778" y="436562"/>
                  </a:lnTo>
                  <a:lnTo>
                    <a:pt x="30010" y="435889"/>
                  </a:lnTo>
                  <a:lnTo>
                    <a:pt x="32791" y="431850"/>
                  </a:lnTo>
                  <a:lnTo>
                    <a:pt x="34163" y="429717"/>
                  </a:lnTo>
                  <a:lnTo>
                    <a:pt x="36322" y="424446"/>
                  </a:lnTo>
                  <a:lnTo>
                    <a:pt x="37096" y="421894"/>
                  </a:lnTo>
                  <a:lnTo>
                    <a:pt x="38595" y="413715"/>
                  </a:lnTo>
                  <a:close/>
                </a:path>
              </a:pathLst>
            </a:custGeom>
            <a:solidFill>
              <a:srgbClr val="ED9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214508" y="4828135"/>
              <a:ext cx="541240" cy="885259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3101759" y="5444331"/>
              <a:ext cx="551815" cy="1379855"/>
            </a:xfrm>
            <a:custGeom>
              <a:avLst/>
              <a:gdLst/>
              <a:ahLst/>
              <a:cxnLst/>
              <a:rect l="l" t="t" r="r" b="b"/>
              <a:pathLst>
                <a:path w="551814" h="1379854">
                  <a:moveTo>
                    <a:pt x="19710" y="1350048"/>
                  </a:moveTo>
                  <a:lnTo>
                    <a:pt x="17907" y="1343609"/>
                  </a:lnTo>
                  <a:lnTo>
                    <a:pt x="12369" y="1335062"/>
                  </a:lnTo>
                  <a:lnTo>
                    <a:pt x="12369" y="1356893"/>
                  </a:lnTo>
                  <a:lnTo>
                    <a:pt x="10960" y="1364678"/>
                  </a:lnTo>
                  <a:lnTo>
                    <a:pt x="7289" y="1371752"/>
                  </a:lnTo>
                  <a:lnTo>
                    <a:pt x="7226" y="1371955"/>
                  </a:lnTo>
                  <a:lnTo>
                    <a:pt x="6832" y="1372387"/>
                  </a:lnTo>
                  <a:lnTo>
                    <a:pt x="7061" y="1371828"/>
                  </a:lnTo>
                  <a:lnTo>
                    <a:pt x="6591" y="1371409"/>
                  </a:lnTo>
                  <a:lnTo>
                    <a:pt x="6451" y="1369923"/>
                  </a:lnTo>
                  <a:lnTo>
                    <a:pt x="5930" y="1366012"/>
                  </a:lnTo>
                  <a:lnTo>
                    <a:pt x="6007" y="1351546"/>
                  </a:lnTo>
                  <a:lnTo>
                    <a:pt x="6261" y="1345107"/>
                  </a:lnTo>
                  <a:lnTo>
                    <a:pt x="6769" y="1338872"/>
                  </a:lnTo>
                  <a:lnTo>
                    <a:pt x="8458" y="1341653"/>
                  </a:lnTo>
                  <a:lnTo>
                    <a:pt x="11531" y="1349019"/>
                  </a:lnTo>
                  <a:lnTo>
                    <a:pt x="12369" y="1356893"/>
                  </a:lnTo>
                  <a:lnTo>
                    <a:pt x="12369" y="1335062"/>
                  </a:lnTo>
                  <a:lnTo>
                    <a:pt x="12001" y="1334490"/>
                  </a:lnTo>
                  <a:lnTo>
                    <a:pt x="6883" y="1337424"/>
                  </a:lnTo>
                  <a:lnTo>
                    <a:pt x="7150" y="1334198"/>
                  </a:lnTo>
                  <a:lnTo>
                    <a:pt x="1371" y="1334249"/>
                  </a:lnTo>
                  <a:lnTo>
                    <a:pt x="368" y="1345107"/>
                  </a:lnTo>
                  <a:lnTo>
                    <a:pt x="114" y="1350048"/>
                  </a:lnTo>
                  <a:lnTo>
                    <a:pt x="0" y="1368094"/>
                  </a:lnTo>
                  <a:lnTo>
                    <a:pt x="152" y="1371244"/>
                  </a:lnTo>
                  <a:lnTo>
                    <a:pt x="596" y="1373759"/>
                  </a:lnTo>
                  <a:lnTo>
                    <a:pt x="3543" y="1378115"/>
                  </a:lnTo>
                  <a:lnTo>
                    <a:pt x="6248" y="1379423"/>
                  </a:lnTo>
                  <a:lnTo>
                    <a:pt x="12026" y="1378051"/>
                  </a:lnTo>
                  <a:lnTo>
                    <a:pt x="13893" y="1375600"/>
                  </a:lnTo>
                  <a:lnTo>
                    <a:pt x="15735" y="1372387"/>
                  </a:lnTo>
                  <a:lnTo>
                    <a:pt x="18199" y="1368094"/>
                  </a:lnTo>
                  <a:lnTo>
                    <a:pt x="19659" y="1362684"/>
                  </a:lnTo>
                  <a:lnTo>
                    <a:pt x="19710" y="1350048"/>
                  </a:lnTo>
                  <a:close/>
                </a:path>
                <a:path w="551814" h="1379854">
                  <a:moveTo>
                    <a:pt x="468033" y="2247"/>
                  </a:moveTo>
                  <a:lnTo>
                    <a:pt x="466242" y="0"/>
                  </a:lnTo>
                  <a:lnTo>
                    <a:pt x="464159" y="254"/>
                  </a:lnTo>
                  <a:lnTo>
                    <a:pt x="440410" y="3276"/>
                  </a:lnTo>
                  <a:lnTo>
                    <a:pt x="430149" y="4838"/>
                  </a:lnTo>
                  <a:lnTo>
                    <a:pt x="427062" y="6159"/>
                  </a:lnTo>
                  <a:lnTo>
                    <a:pt x="421297" y="7861"/>
                  </a:lnTo>
                  <a:lnTo>
                    <a:pt x="421805" y="11557"/>
                  </a:lnTo>
                  <a:lnTo>
                    <a:pt x="427812" y="11722"/>
                  </a:lnTo>
                  <a:lnTo>
                    <a:pt x="431152" y="12217"/>
                  </a:lnTo>
                  <a:lnTo>
                    <a:pt x="441032" y="11125"/>
                  </a:lnTo>
                  <a:lnTo>
                    <a:pt x="466242" y="7759"/>
                  </a:lnTo>
                  <a:lnTo>
                    <a:pt x="468033" y="6451"/>
                  </a:lnTo>
                  <a:lnTo>
                    <a:pt x="468033" y="2247"/>
                  </a:lnTo>
                  <a:close/>
                </a:path>
                <a:path w="551814" h="1379854">
                  <a:moveTo>
                    <a:pt x="508596" y="399669"/>
                  </a:moveTo>
                  <a:lnTo>
                    <a:pt x="476262" y="404368"/>
                  </a:lnTo>
                  <a:lnTo>
                    <a:pt x="471678" y="406590"/>
                  </a:lnTo>
                  <a:lnTo>
                    <a:pt x="468591" y="407822"/>
                  </a:lnTo>
                  <a:lnTo>
                    <a:pt x="463943" y="410972"/>
                  </a:lnTo>
                  <a:lnTo>
                    <a:pt x="465048" y="413969"/>
                  </a:lnTo>
                  <a:lnTo>
                    <a:pt x="470369" y="412623"/>
                  </a:lnTo>
                  <a:lnTo>
                    <a:pt x="473367" y="411530"/>
                  </a:lnTo>
                  <a:lnTo>
                    <a:pt x="478040" y="410654"/>
                  </a:lnTo>
                  <a:lnTo>
                    <a:pt x="479602" y="410718"/>
                  </a:lnTo>
                  <a:lnTo>
                    <a:pt x="485495" y="409257"/>
                  </a:lnTo>
                  <a:lnTo>
                    <a:pt x="491490" y="407949"/>
                  </a:lnTo>
                  <a:lnTo>
                    <a:pt x="497573" y="407314"/>
                  </a:lnTo>
                  <a:lnTo>
                    <a:pt x="508584" y="407276"/>
                  </a:lnTo>
                  <a:lnTo>
                    <a:pt x="508596" y="399669"/>
                  </a:lnTo>
                  <a:close/>
                </a:path>
                <a:path w="551814" h="1379854">
                  <a:moveTo>
                    <a:pt x="543928" y="973861"/>
                  </a:moveTo>
                  <a:lnTo>
                    <a:pt x="542861" y="970000"/>
                  </a:lnTo>
                  <a:lnTo>
                    <a:pt x="540854" y="969124"/>
                  </a:lnTo>
                  <a:lnTo>
                    <a:pt x="538899" y="969479"/>
                  </a:lnTo>
                  <a:lnTo>
                    <a:pt x="517321" y="973455"/>
                  </a:lnTo>
                  <a:lnTo>
                    <a:pt x="505206" y="975982"/>
                  </a:lnTo>
                  <a:lnTo>
                    <a:pt x="503961" y="976896"/>
                  </a:lnTo>
                  <a:lnTo>
                    <a:pt x="499935" y="978738"/>
                  </a:lnTo>
                  <a:lnTo>
                    <a:pt x="501383" y="982129"/>
                  </a:lnTo>
                  <a:lnTo>
                    <a:pt x="504431" y="982332"/>
                  </a:lnTo>
                  <a:lnTo>
                    <a:pt x="505206" y="982535"/>
                  </a:lnTo>
                  <a:lnTo>
                    <a:pt x="506945" y="982700"/>
                  </a:lnTo>
                  <a:lnTo>
                    <a:pt x="519290" y="980630"/>
                  </a:lnTo>
                  <a:lnTo>
                    <a:pt x="542810" y="976223"/>
                  </a:lnTo>
                  <a:lnTo>
                    <a:pt x="543928" y="973861"/>
                  </a:lnTo>
                  <a:close/>
                </a:path>
                <a:path w="551814" h="1379854">
                  <a:moveTo>
                    <a:pt x="551637" y="1345869"/>
                  </a:moveTo>
                  <a:lnTo>
                    <a:pt x="546569" y="1345666"/>
                  </a:lnTo>
                  <a:lnTo>
                    <a:pt x="539838" y="1345399"/>
                  </a:lnTo>
                  <a:lnTo>
                    <a:pt x="533146" y="1345272"/>
                  </a:lnTo>
                  <a:lnTo>
                    <a:pt x="523011" y="1345349"/>
                  </a:lnTo>
                  <a:lnTo>
                    <a:pt x="513105" y="1346276"/>
                  </a:lnTo>
                  <a:lnTo>
                    <a:pt x="509371" y="1346123"/>
                  </a:lnTo>
                  <a:lnTo>
                    <a:pt x="504177" y="1348244"/>
                  </a:lnTo>
                  <a:lnTo>
                    <a:pt x="504164" y="1350949"/>
                  </a:lnTo>
                  <a:lnTo>
                    <a:pt x="509384" y="1353058"/>
                  </a:lnTo>
                  <a:lnTo>
                    <a:pt x="513105" y="1352918"/>
                  </a:lnTo>
                  <a:lnTo>
                    <a:pt x="523011" y="1353832"/>
                  </a:lnTo>
                  <a:lnTo>
                    <a:pt x="533146" y="1353908"/>
                  </a:lnTo>
                  <a:lnTo>
                    <a:pt x="539838" y="1353794"/>
                  </a:lnTo>
                  <a:lnTo>
                    <a:pt x="551624" y="1353312"/>
                  </a:lnTo>
                  <a:lnTo>
                    <a:pt x="551637" y="1345869"/>
                  </a:lnTo>
                  <a:close/>
                </a:path>
              </a:pathLst>
            </a:custGeom>
            <a:solidFill>
              <a:srgbClr val="ED9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7932" y="1382156"/>
            <a:ext cx="7549515" cy="1477010"/>
            <a:chOff x="6697932" y="1382156"/>
            <a:chExt cx="7549515" cy="1477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932" y="1382156"/>
              <a:ext cx="7549487" cy="14763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43901" y="1497336"/>
              <a:ext cx="7261859" cy="1204595"/>
            </a:xfrm>
            <a:custGeom>
              <a:avLst/>
              <a:gdLst/>
              <a:ahLst/>
              <a:cxnLst/>
              <a:rect l="l" t="t" r="r" b="b"/>
              <a:pathLst>
                <a:path w="7261859" h="1204595">
                  <a:moveTo>
                    <a:pt x="6994677" y="0"/>
                  </a:moveTo>
                  <a:lnTo>
                    <a:pt x="266965" y="0"/>
                  </a:lnTo>
                  <a:lnTo>
                    <a:pt x="218978" y="4301"/>
                  </a:lnTo>
                  <a:lnTo>
                    <a:pt x="173812" y="16702"/>
                  </a:lnTo>
                  <a:lnTo>
                    <a:pt x="132223" y="36449"/>
                  </a:lnTo>
                  <a:lnTo>
                    <a:pt x="94963" y="62788"/>
                  </a:lnTo>
                  <a:lnTo>
                    <a:pt x="62787" y="94965"/>
                  </a:lnTo>
                  <a:lnTo>
                    <a:pt x="36448" y="132226"/>
                  </a:lnTo>
                  <a:lnTo>
                    <a:pt x="16702" y="173817"/>
                  </a:lnTo>
                  <a:lnTo>
                    <a:pt x="4301" y="218985"/>
                  </a:lnTo>
                  <a:lnTo>
                    <a:pt x="0" y="266976"/>
                  </a:lnTo>
                  <a:lnTo>
                    <a:pt x="0" y="937175"/>
                  </a:lnTo>
                  <a:lnTo>
                    <a:pt x="4301" y="985166"/>
                  </a:lnTo>
                  <a:lnTo>
                    <a:pt x="16702" y="1030333"/>
                  </a:lnTo>
                  <a:lnTo>
                    <a:pt x="36448" y="1071925"/>
                  </a:lnTo>
                  <a:lnTo>
                    <a:pt x="62787" y="1109186"/>
                  </a:lnTo>
                  <a:lnTo>
                    <a:pt x="94963" y="1141363"/>
                  </a:lnTo>
                  <a:lnTo>
                    <a:pt x="132223" y="1167702"/>
                  </a:lnTo>
                  <a:lnTo>
                    <a:pt x="173812" y="1187449"/>
                  </a:lnTo>
                  <a:lnTo>
                    <a:pt x="218978" y="1199850"/>
                  </a:lnTo>
                  <a:lnTo>
                    <a:pt x="266965" y="1204151"/>
                  </a:lnTo>
                  <a:lnTo>
                    <a:pt x="6994677" y="1204151"/>
                  </a:lnTo>
                  <a:lnTo>
                    <a:pt x="7042667" y="1199850"/>
                  </a:lnTo>
                  <a:lnTo>
                    <a:pt x="7087835" y="1187449"/>
                  </a:lnTo>
                  <a:lnTo>
                    <a:pt x="7129426" y="1167702"/>
                  </a:lnTo>
                  <a:lnTo>
                    <a:pt x="7166688" y="1141363"/>
                  </a:lnTo>
                  <a:lnTo>
                    <a:pt x="7198865" y="1109186"/>
                  </a:lnTo>
                  <a:lnTo>
                    <a:pt x="7225204" y="1071925"/>
                  </a:lnTo>
                  <a:lnTo>
                    <a:pt x="7244951" y="1030333"/>
                  </a:lnTo>
                  <a:lnTo>
                    <a:pt x="7257352" y="985166"/>
                  </a:lnTo>
                  <a:lnTo>
                    <a:pt x="7261653" y="937175"/>
                  </a:lnTo>
                  <a:lnTo>
                    <a:pt x="7261653" y="266976"/>
                  </a:lnTo>
                  <a:lnTo>
                    <a:pt x="7257352" y="218985"/>
                  </a:lnTo>
                  <a:lnTo>
                    <a:pt x="7244951" y="173817"/>
                  </a:lnTo>
                  <a:lnTo>
                    <a:pt x="7225204" y="132226"/>
                  </a:lnTo>
                  <a:lnTo>
                    <a:pt x="7198865" y="94965"/>
                  </a:lnTo>
                  <a:lnTo>
                    <a:pt x="7166688" y="62788"/>
                  </a:lnTo>
                  <a:lnTo>
                    <a:pt x="7129426" y="36449"/>
                  </a:lnTo>
                  <a:lnTo>
                    <a:pt x="7087835" y="16702"/>
                  </a:lnTo>
                  <a:lnTo>
                    <a:pt x="7042667" y="4301"/>
                  </a:lnTo>
                  <a:lnTo>
                    <a:pt x="6994677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717042" y="4544364"/>
            <a:ext cx="4272280" cy="1477010"/>
            <a:chOff x="7717042" y="4544364"/>
            <a:chExt cx="4272280" cy="14770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042" y="4544364"/>
              <a:ext cx="4272121" cy="14763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57877" y="4659544"/>
              <a:ext cx="3989704" cy="1204595"/>
            </a:xfrm>
            <a:custGeom>
              <a:avLst/>
              <a:gdLst/>
              <a:ahLst/>
              <a:cxnLst/>
              <a:rect l="l" t="t" r="r" b="b"/>
              <a:pathLst>
                <a:path w="3989704" h="1204595">
                  <a:moveTo>
                    <a:pt x="3722431" y="0"/>
                  </a:moveTo>
                  <a:lnTo>
                    <a:pt x="266965" y="0"/>
                  </a:lnTo>
                  <a:lnTo>
                    <a:pt x="218978" y="4301"/>
                  </a:lnTo>
                  <a:lnTo>
                    <a:pt x="173812" y="16702"/>
                  </a:lnTo>
                  <a:lnTo>
                    <a:pt x="132223" y="36449"/>
                  </a:lnTo>
                  <a:lnTo>
                    <a:pt x="94963" y="62788"/>
                  </a:lnTo>
                  <a:lnTo>
                    <a:pt x="62787" y="94965"/>
                  </a:lnTo>
                  <a:lnTo>
                    <a:pt x="36448" y="132226"/>
                  </a:lnTo>
                  <a:lnTo>
                    <a:pt x="16702" y="173817"/>
                  </a:lnTo>
                  <a:lnTo>
                    <a:pt x="4301" y="218985"/>
                  </a:lnTo>
                  <a:lnTo>
                    <a:pt x="0" y="266976"/>
                  </a:lnTo>
                  <a:lnTo>
                    <a:pt x="0" y="937175"/>
                  </a:lnTo>
                  <a:lnTo>
                    <a:pt x="4301" y="985166"/>
                  </a:lnTo>
                  <a:lnTo>
                    <a:pt x="16702" y="1030333"/>
                  </a:lnTo>
                  <a:lnTo>
                    <a:pt x="36448" y="1071925"/>
                  </a:lnTo>
                  <a:lnTo>
                    <a:pt x="62787" y="1109186"/>
                  </a:lnTo>
                  <a:lnTo>
                    <a:pt x="94963" y="1141363"/>
                  </a:lnTo>
                  <a:lnTo>
                    <a:pt x="132223" y="1167702"/>
                  </a:lnTo>
                  <a:lnTo>
                    <a:pt x="173812" y="1187449"/>
                  </a:lnTo>
                  <a:lnTo>
                    <a:pt x="218978" y="1199850"/>
                  </a:lnTo>
                  <a:lnTo>
                    <a:pt x="266965" y="1204151"/>
                  </a:lnTo>
                  <a:lnTo>
                    <a:pt x="3722431" y="1204151"/>
                  </a:lnTo>
                  <a:lnTo>
                    <a:pt x="3770421" y="1199850"/>
                  </a:lnTo>
                  <a:lnTo>
                    <a:pt x="3815589" y="1187449"/>
                  </a:lnTo>
                  <a:lnTo>
                    <a:pt x="3857180" y="1167702"/>
                  </a:lnTo>
                  <a:lnTo>
                    <a:pt x="3894442" y="1141363"/>
                  </a:lnTo>
                  <a:lnTo>
                    <a:pt x="3926619" y="1109186"/>
                  </a:lnTo>
                  <a:lnTo>
                    <a:pt x="3952958" y="1071925"/>
                  </a:lnTo>
                  <a:lnTo>
                    <a:pt x="3972705" y="1030333"/>
                  </a:lnTo>
                  <a:lnTo>
                    <a:pt x="3985106" y="985166"/>
                  </a:lnTo>
                  <a:lnTo>
                    <a:pt x="3989407" y="937175"/>
                  </a:lnTo>
                  <a:lnTo>
                    <a:pt x="3989407" y="266976"/>
                  </a:lnTo>
                  <a:lnTo>
                    <a:pt x="3985106" y="218985"/>
                  </a:lnTo>
                  <a:lnTo>
                    <a:pt x="3972705" y="173817"/>
                  </a:lnTo>
                  <a:lnTo>
                    <a:pt x="3952958" y="132226"/>
                  </a:lnTo>
                  <a:lnTo>
                    <a:pt x="3926619" y="94965"/>
                  </a:lnTo>
                  <a:lnTo>
                    <a:pt x="3894442" y="62788"/>
                  </a:lnTo>
                  <a:lnTo>
                    <a:pt x="3857180" y="36449"/>
                  </a:lnTo>
                  <a:lnTo>
                    <a:pt x="3815589" y="16702"/>
                  </a:lnTo>
                  <a:lnTo>
                    <a:pt x="3770421" y="4301"/>
                  </a:lnTo>
                  <a:lnTo>
                    <a:pt x="3722431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717042" y="6481478"/>
            <a:ext cx="4272280" cy="1477010"/>
            <a:chOff x="7717042" y="6481478"/>
            <a:chExt cx="4272280" cy="14770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042" y="6481478"/>
              <a:ext cx="4272121" cy="147639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57877" y="6596657"/>
              <a:ext cx="3989704" cy="1204595"/>
            </a:xfrm>
            <a:custGeom>
              <a:avLst/>
              <a:gdLst/>
              <a:ahLst/>
              <a:cxnLst/>
              <a:rect l="l" t="t" r="r" b="b"/>
              <a:pathLst>
                <a:path w="3989704" h="1204595">
                  <a:moveTo>
                    <a:pt x="3722431" y="0"/>
                  </a:moveTo>
                  <a:lnTo>
                    <a:pt x="266965" y="0"/>
                  </a:lnTo>
                  <a:lnTo>
                    <a:pt x="218978" y="4301"/>
                  </a:lnTo>
                  <a:lnTo>
                    <a:pt x="173812" y="16702"/>
                  </a:lnTo>
                  <a:lnTo>
                    <a:pt x="132223" y="36449"/>
                  </a:lnTo>
                  <a:lnTo>
                    <a:pt x="94963" y="62788"/>
                  </a:lnTo>
                  <a:lnTo>
                    <a:pt x="62787" y="94965"/>
                  </a:lnTo>
                  <a:lnTo>
                    <a:pt x="36448" y="132226"/>
                  </a:lnTo>
                  <a:lnTo>
                    <a:pt x="16702" y="173817"/>
                  </a:lnTo>
                  <a:lnTo>
                    <a:pt x="4301" y="218985"/>
                  </a:lnTo>
                  <a:lnTo>
                    <a:pt x="0" y="266976"/>
                  </a:lnTo>
                  <a:lnTo>
                    <a:pt x="0" y="937175"/>
                  </a:lnTo>
                  <a:lnTo>
                    <a:pt x="4301" y="985166"/>
                  </a:lnTo>
                  <a:lnTo>
                    <a:pt x="16702" y="1030333"/>
                  </a:lnTo>
                  <a:lnTo>
                    <a:pt x="36448" y="1071925"/>
                  </a:lnTo>
                  <a:lnTo>
                    <a:pt x="62787" y="1109186"/>
                  </a:lnTo>
                  <a:lnTo>
                    <a:pt x="94963" y="1141363"/>
                  </a:lnTo>
                  <a:lnTo>
                    <a:pt x="132223" y="1167702"/>
                  </a:lnTo>
                  <a:lnTo>
                    <a:pt x="173812" y="1187449"/>
                  </a:lnTo>
                  <a:lnTo>
                    <a:pt x="218978" y="1199850"/>
                  </a:lnTo>
                  <a:lnTo>
                    <a:pt x="266965" y="1204151"/>
                  </a:lnTo>
                  <a:lnTo>
                    <a:pt x="3722431" y="1204151"/>
                  </a:lnTo>
                  <a:lnTo>
                    <a:pt x="3770421" y="1199850"/>
                  </a:lnTo>
                  <a:lnTo>
                    <a:pt x="3815589" y="1187449"/>
                  </a:lnTo>
                  <a:lnTo>
                    <a:pt x="3857180" y="1167702"/>
                  </a:lnTo>
                  <a:lnTo>
                    <a:pt x="3894442" y="1141363"/>
                  </a:lnTo>
                  <a:lnTo>
                    <a:pt x="3926619" y="1109186"/>
                  </a:lnTo>
                  <a:lnTo>
                    <a:pt x="3952958" y="1071925"/>
                  </a:lnTo>
                  <a:lnTo>
                    <a:pt x="3972705" y="1030333"/>
                  </a:lnTo>
                  <a:lnTo>
                    <a:pt x="3985106" y="985166"/>
                  </a:lnTo>
                  <a:lnTo>
                    <a:pt x="3989407" y="937175"/>
                  </a:lnTo>
                  <a:lnTo>
                    <a:pt x="3989407" y="266976"/>
                  </a:lnTo>
                  <a:lnTo>
                    <a:pt x="3985106" y="218985"/>
                  </a:lnTo>
                  <a:lnTo>
                    <a:pt x="3972705" y="173817"/>
                  </a:lnTo>
                  <a:lnTo>
                    <a:pt x="3952958" y="132226"/>
                  </a:lnTo>
                  <a:lnTo>
                    <a:pt x="3926619" y="94965"/>
                  </a:lnTo>
                  <a:lnTo>
                    <a:pt x="3894442" y="62788"/>
                  </a:lnTo>
                  <a:lnTo>
                    <a:pt x="3857180" y="36449"/>
                  </a:lnTo>
                  <a:lnTo>
                    <a:pt x="3815589" y="16702"/>
                  </a:lnTo>
                  <a:lnTo>
                    <a:pt x="3770421" y="4301"/>
                  </a:lnTo>
                  <a:lnTo>
                    <a:pt x="3722431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706571" y="8575654"/>
            <a:ext cx="4272280" cy="1477010"/>
            <a:chOff x="7706571" y="8575654"/>
            <a:chExt cx="4272280" cy="14770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6571" y="8575654"/>
              <a:ext cx="4272121" cy="14763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47406" y="8690834"/>
              <a:ext cx="3989704" cy="1204595"/>
            </a:xfrm>
            <a:custGeom>
              <a:avLst/>
              <a:gdLst/>
              <a:ahLst/>
              <a:cxnLst/>
              <a:rect l="l" t="t" r="r" b="b"/>
              <a:pathLst>
                <a:path w="3989704" h="1204595">
                  <a:moveTo>
                    <a:pt x="3722431" y="0"/>
                  </a:moveTo>
                  <a:lnTo>
                    <a:pt x="266965" y="0"/>
                  </a:lnTo>
                  <a:lnTo>
                    <a:pt x="218978" y="4301"/>
                  </a:lnTo>
                  <a:lnTo>
                    <a:pt x="173812" y="16702"/>
                  </a:lnTo>
                  <a:lnTo>
                    <a:pt x="132223" y="36449"/>
                  </a:lnTo>
                  <a:lnTo>
                    <a:pt x="94963" y="62788"/>
                  </a:lnTo>
                  <a:lnTo>
                    <a:pt x="62787" y="94965"/>
                  </a:lnTo>
                  <a:lnTo>
                    <a:pt x="36448" y="132226"/>
                  </a:lnTo>
                  <a:lnTo>
                    <a:pt x="16702" y="173817"/>
                  </a:lnTo>
                  <a:lnTo>
                    <a:pt x="4301" y="218985"/>
                  </a:lnTo>
                  <a:lnTo>
                    <a:pt x="0" y="266976"/>
                  </a:lnTo>
                  <a:lnTo>
                    <a:pt x="0" y="937175"/>
                  </a:lnTo>
                  <a:lnTo>
                    <a:pt x="4301" y="985166"/>
                  </a:lnTo>
                  <a:lnTo>
                    <a:pt x="16702" y="1030333"/>
                  </a:lnTo>
                  <a:lnTo>
                    <a:pt x="36448" y="1071925"/>
                  </a:lnTo>
                  <a:lnTo>
                    <a:pt x="62787" y="1109186"/>
                  </a:lnTo>
                  <a:lnTo>
                    <a:pt x="94963" y="1141363"/>
                  </a:lnTo>
                  <a:lnTo>
                    <a:pt x="132223" y="1167702"/>
                  </a:lnTo>
                  <a:lnTo>
                    <a:pt x="173812" y="1187449"/>
                  </a:lnTo>
                  <a:lnTo>
                    <a:pt x="218978" y="1199850"/>
                  </a:lnTo>
                  <a:lnTo>
                    <a:pt x="266965" y="1204151"/>
                  </a:lnTo>
                  <a:lnTo>
                    <a:pt x="3722431" y="1204151"/>
                  </a:lnTo>
                  <a:lnTo>
                    <a:pt x="3770421" y="1199850"/>
                  </a:lnTo>
                  <a:lnTo>
                    <a:pt x="3815589" y="1187449"/>
                  </a:lnTo>
                  <a:lnTo>
                    <a:pt x="3857180" y="1167702"/>
                  </a:lnTo>
                  <a:lnTo>
                    <a:pt x="3894442" y="1141363"/>
                  </a:lnTo>
                  <a:lnTo>
                    <a:pt x="3926619" y="1109186"/>
                  </a:lnTo>
                  <a:lnTo>
                    <a:pt x="3952958" y="1071925"/>
                  </a:lnTo>
                  <a:lnTo>
                    <a:pt x="3972705" y="1030333"/>
                  </a:lnTo>
                  <a:lnTo>
                    <a:pt x="3985106" y="985166"/>
                  </a:lnTo>
                  <a:lnTo>
                    <a:pt x="3989407" y="937175"/>
                  </a:lnTo>
                  <a:lnTo>
                    <a:pt x="3989407" y="266976"/>
                  </a:lnTo>
                  <a:lnTo>
                    <a:pt x="3985106" y="218985"/>
                  </a:lnTo>
                  <a:lnTo>
                    <a:pt x="3972705" y="173817"/>
                  </a:lnTo>
                  <a:lnTo>
                    <a:pt x="3952958" y="132226"/>
                  </a:lnTo>
                  <a:lnTo>
                    <a:pt x="3926619" y="94965"/>
                  </a:lnTo>
                  <a:lnTo>
                    <a:pt x="3894442" y="62788"/>
                  </a:lnTo>
                  <a:lnTo>
                    <a:pt x="3857180" y="36449"/>
                  </a:lnTo>
                  <a:lnTo>
                    <a:pt x="3815589" y="16702"/>
                  </a:lnTo>
                  <a:lnTo>
                    <a:pt x="3770421" y="4301"/>
                  </a:lnTo>
                  <a:lnTo>
                    <a:pt x="3722431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17454" y="3287857"/>
            <a:ext cx="6743700" cy="1678939"/>
            <a:chOff x="1117454" y="3287857"/>
            <a:chExt cx="6743700" cy="1678939"/>
          </a:xfrm>
        </p:grpSpPr>
        <p:sp>
          <p:nvSpPr>
            <p:cNvPr id="15" name="object 15"/>
            <p:cNvSpPr/>
            <p:nvPr/>
          </p:nvSpPr>
          <p:spPr>
            <a:xfrm>
              <a:off x="1117447" y="3287857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39">
                  <a:moveTo>
                    <a:pt x="6743509" y="839419"/>
                  </a:moveTo>
                  <a:lnTo>
                    <a:pt x="6742176" y="791870"/>
                  </a:lnTo>
                  <a:lnTo>
                    <a:pt x="6738226" y="744994"/>
                  </a:lnTo>
                  <a:lnTo>
                    <a:pt x="6731736" y="698881"/>
                  </a:lnTo>
                  <a:lnTo>
                    <a:pt x="6722783" y="653592"/>
                  </a:lnTo>
                  <a:lnTo>
                    <a:pt x="6711416" y="609206"/>
                  </a:lnTo>
                  <a:lnTo>
                    <a:pt x="6706844" y="594715"/>
                  </a:lnTo>
                  <a:lnTo>
                    <a:pt x="6706844" y="839419"/>
                  </a:lnTo>
                  <a:lnTo>
                    <a:pt x="6705371" y="888250"/>
                  </a:lnTo>
                  <a:lnTo>
                    <a:pt x="6701028" y="936320"/>
                  </a:lnTo>
                  <a:lnTo>
                    <a:pt x="6693878" y="983538"/>
                  </a:lnTo>
                  <a:lnTo>
                    <a:pt x="6684035" y="1029817"/>
                  </a:lnTo>
                  <a:lnTo>
                    <a:pt x="6671551" y="1075093"/>
                  </a:lnTo>
                  <a:lnTo>
                    <a:pt x="6656527" y="1119251"/>
                  </a:lnTo>
                  <a:lnTo>
                    <a:pt x="6639065" y="1162227"/>
                  </a:lnTo>
                  <a:lnTo>
                    <a:pt x="6619214" y="1203934"/>
                  </a:lnTo>
                  <a:lnTo>
                    <a:pt x="6597078" y="1244282"/>
                  </a:lnTo>
                  <a:lnTo>
                    <a:pt x="6572745" y="1283195"/>
                  </a:lnTo>
                  <a:lnTo>
                    <a:pt x="6546291" y="1320571"/>
                  </a:lnTo>
                  <a:lnTo>
                    <a:pt x="6517805" y="1356347"/>
                  </a:lnTo>
                  <a:lnTo>
                    <a:pt x="6487363" y="1390421"/>
                  </a:lnTo>
                  <a:lnTo>
                    <a:pt x="6455067" y="1422730"/>
                  </a:lnTo>
                  <a:lnTo>
                    <a:pt x="6420993" y="1453159"/>
                  </a:lnTo>
                  <a:lnTo>
                    <a:pt x="6385217" y="1481645"/>
                  </a:lnTo>
                  <a:lnTo>
                    <a:pt x="6347828" y="1508099"/>
                  </a:lnTo>
                  <a:lnTo>
                    <a:pt x="6308928" y="1532432"/>
                  </a:lnTo>
                  <a:lnTo>
                    <a:pt x="6268580" y="1554568"/>
                  </a:lnTo>
                  <a:lnTo>
                    <a:pt x="6226873" y="1574419"/>
                  </a:lnTo>
                  <a:lnTo>
                    <a:pt x="6183896" y="1591894"/>
                  </a:lnTo>
                  <a:lnTo>
                    <a:pt x="6139726" y="1606905"/>
                  </a:lnTo>
                  <a:lnTo>
                    <a:pt x="6094463" y="1619389"/>
                  </a:lnTo>
                  <a:lnTo>
                    <a:pt x="6048184" y="1629244"/>
                  </a:lnTo>
                  <a:lnTo>
                    <a:pt x="6000966" y="1636382"/>
                  </a:lnTo>
                  <a:lnTo>
                    <a:pt x="5952896" y="1640725"/>
                  </a:lnTo>
                  <a:lnTo>
                    <a:pt x="5904077" y="1642198"/>
                  </a:lnTo>
                  <a:lnTo>
                    <a:pt x="5903633" y="1642186"/>
                  </a:lnTo>
                  <a:lnTo>
                    <a:pt x="5855233" y="1640725"/>
                  </a:lnTo>
                  <a:lnTo>
                    <a:pt x="5807176" y="1636382"/>
                  </a:lnTo>
                  <a:lnTo>
                    <a:pt x="5759958" y="1629244"/>
                  </a:lnTo>
                  <a:lnTo>
                    <a:pt x="5713666" y="1619389"/>
                  </a:lnTo>
                  <a:lnTo>
                    <a:pt x="5668403" y="1606905"/>
                  </a:lnTo>
                  <a:lnTo>
                    <a:pt x="5624246" y="1591894"/>
                  </a:lnTo>
                  <a:lnTo>
                    <a:pt x="5581269" y="1574419"/>
                  </a:lnTo>
                  <a:lnTo>
                    <a:pt x="5539562" y="1554568"/>
                  </a:lnTo>
                  <a:lnTo>
                    <a:pt x="5499214" y="1532432"/>
                  </a:lnTo>
                  <a:lnTo>
                    <a:pt x="5460301" y="1508099"/>
                  </a:lnTo>
                  <a:lnTo>
                    <a:pt x="5422925" y="1481645"/>
                  </a:lnTo>
                  <a:lnTo>
                    <a:pt x="5387149" y="1453159"/>
                  </a:lnTo>
                  <a:lnTo>
                    <a:pt x="5353075" y="1422730"/>
                  </a:lnTo>
                  <a:lnTo>
                    <a:pt x="5320779" y="1390421"/>
                  </a:lnTo>
                  <a:lnTo>
                    <a:pt x="5290337" y="1356347"/>
                  </a:lnTo>
                  <a:lnTo>
                    <a:pt x="5261851" y="1320571"/>
                  </a:lnTo>
                  <a:lnTo>
                    <a:pt x="5235397" y="1283195"/>
                  </a:lnTo>
                  <a:lnTo>
                    <a:pt x="5211064" y="1244282"/>
                  </a:lnTo>
                  <a:lnTo>
                    <a:pt x="5188928" y="1203934"/>
                  </a:lnTo>
                  <a:lnTo>
                    <a:pt x="5169090" y="1162227"/>
                  </a:lnTo>
                  <a:lnTo>
                    <a:pt x="5151615" y="1119251"/>
                  </a:lnTo>
                  <a:lnTo>
                    <a:pt x="5136591" y="1075093"/>
                  </a:lnTo>
                  <a:lnTo>
                    <a:pt x="5124120" y="1029817"/>
                  </a:lnTo>
                  <a:lnTo>
                    <a:pt x="5114264" y="983538"/>
                  </a:lnTo>
                  <a:lnTo>
                    <a:pt x="5107127" y="936320"/>
                  </a:lnTo>
                  <a:lnTo>
                    <a:pt x="5102771" y="888250"/>
                  </a:lnTo>
                  <a:lnTo>
                    <a:pt x="5101310" y="839419"/>
                  </a:lnTo>
                  <a:lnTo>
                    <a:pt x="5102771" y="790600"/>
                  </a:lnTo>
                  <a:lnTo>
                    <a:pt x="5107127" y="742530"/>
                  </a:lnTo>
                  <a:lnTo>
                    <a:pt x="5114264" y="695325"/>
                  </a:lnTo>
                  <a:lnTo>
                    <a:pt x="5124120" y="649033"/>
                  </a:lnTo>
                  <a:lnTo>
                    <a:pt x="5136591" y="603770"/>
                  </a:lnTo>
                  <a:lnTo>
                    <a:pt x="5151615" y="559612"/>
                  </a:lnTo>
                  <a:lnTo>
                    <a:pt x="5169090" y="516636"/>
                  </a:lnTo>
                  <a:lnTo>
                    <a:pt x="5188928" y="474929"/>
                  </a:lnTo>
                  <a:lnTo>
                    <a:pt x="5211064" y="434581"/>
                  </a:lnTo>
                  <a:lnTo>
                    <a:pt x="5235397" y="395681"/>
                  </a:lnTo>
                  <a:lnTo>
                    <a:pt x="5261851" y="358292"/>
                  </a:lnTo>
                  <a:lnTo>
                    <a:pt x="5290337" y="322529"/>
                  </a:lnTo>
                  <a:lnTo>
                    <a:pt x="5320779" y="288442"/>
                  </a:lnTo>
                  <a:lnTo>
                    <a:pt x="5353075" y="256146"/>
                  </a:lnTo>
                  <a:lnTo>
                    <a:pt x="5387149" y="225717"/>
                  </a:lnTo>
                  <a:lnTo>
                    <a:pt x="5422925" y="197231"/>
                  </a:lnTo>
                  <a:lnTo>
                    <a:pt x="5460301" y="170776"/>
                  </a:lnTo>
                  <a:lnTo>
                    <a:pt x="5499214" y="146443"/>
                  </a:lnTo>
                  <a:lnTo>
                    <a:pt x="5539562" y="124307"/>
                  </a:lnTo>
                  <a:lnTo>
                    <a:pt x="5581269" y="104457"/>
                  </a:lnTo>
                  <a:lnTo>
                    <a:pt x="5624246" y="86995"/>
                  </a:lnTo>
                  <a:lnTo>
                    <a:pt x="5668403" y="71970"/>
                  </a:lnTo>
                  <a:lnTo>
                    <a:pt x="5713666" y="59499"/>
                  </a:lnTo>
                  <a:lnTo>
                    <a:pt x="5759958" y="49644"/>
                  </a:lnTo>
                  <a:lnTo>
                    <a:pt x="5807176" y="42494"/>
                  </a:lnTo>
                  <a:lnTo>
                    <a:pt x="5855233" y="38150"/>
                  </a:lnTo>
                  <a:lnTo>
                    <a:pt x="5904065" y="36690"/>
                  </a:lnTo>
                  <a:lnTo>
                    <a:pt x="5952896" y="38150"/>
                  </a:lnTo>
                  <a:lnTo>
                    <a:pt x="6000966" y="42494"/>
                  </a:lnTo>
                  <a:lnTo>
                    <a:pt x="6048184" y="49644"/>
                  </a:lnTo>
                  <a:lnTo>
                    <a:pt x="6094463" y="59499"/>
                  </a:lnTo>
                  <a:lnTo>
                    <a:pt x="6139726" y="71970"/>
                  </a:lnTo>
                  <a:lnTo>
                    <a:pt x="6183896" y="86995"/>
                  </a:lnTo>
                  <a:lnTo>
                    <a:pt x="6226873" y="104457"/>
                  </a:lnTo>
                  <a:lnTo>
                    <a:pt x="6268580" y="124307"/>
                  </a:lnTo>
                  <a:lnTo>
                    <a:pt x="6308928" y="146443"/>
                  </a:lnTo>
                  <a:lnTo>
                    <a:pt x="6347828" y="170776"/>
                  </a:lnTo>
                  <a:lnTo>
                    <a:pt x="6385217" y="197231"/>
                  </a:lnTo>
                  <a:lnTo>
                    <a:pt x="6420993" y="225717"/>
                  </a:lnTo>
                  <a:lnTo>
                    <a:pt x="6455067" y="256146"/>
                  </a:lnTo>
                  <a:lnTo>
                    <a:pt x="6487363" y="288442"/>
                  </a:lnTo>
                  <a:lnTo>
                    <a:pt x="6517805" y="322529"/>
                  </a:lnTo>
                  <a:lnTo>
                    <a:pt x="6546291" y="358292"/>
                  </a:lnTo>
                  <a:lnTo>
                    <a:pt x="6572745" y="395681"/>
                  </a:lnTo>
                  <a:lnTo>
                    <a:pt x="6597078" y="434581"/>
                  </a:lnTo>
                  <a:lnTo>
                    <a:pt x="6619214" y="474929"/>
                  </a:lnTo>
                  <a:lnTo>
                    <a:pt x="6639065" y="516636"/>
                  </a:lnTo>
                  <a:lnTo>
                    <a:pt x="6656527" y="559612"/>
                  </a:lnTo>
                  <a:lnTo>
                    <a:pt x="6671551" y="603770"/>
                  </a:lnTo>
                  <a:lnTo>
                    <a:pt x="6684035" y="649033"/>
                  </a:lnTo>
                  <a:lnTo>
                    <a:pt x="6693878" y="695325"/>
                  </a:lnTo>
                  <a:lnTo>
                    <a:pt x="6701028" y="742530"/>
                  </a:lnTo>
                  <a:lnTo>
                    <a:pt x="6705371" y="790600"/>
                  </a:lnTo>
                  <a:lnTo>
                    <a:pt x="6706844" y="839419"/>
                  </a:lnTo>
                  <a:lnTo>
                    <a:pt x="6706844" y="594715"/>
                  </a:lnTo>
                  <a:lnTo>
                    <a:pt x="6681775" y="523417"/>
                  </a:lnTo>
                  <a:lnTo>
                    <a:pt x="6663626" y="482168"/>
                  </a:lnTo>
                  <a:lnTo>
                    <a:pt x="6643383" y="442099"/>
                  </a:lnTo>
                  <a:lnTo>
                    <a:pt x="6621081" y="403301"/>
                  </a:lnTo>
                  <a:lnTo>
                    <a:pt x="6596812" y="365823"/>
                  </a:lnTo>
                  <a:lnTo>
                    <a:pt x="6570637" y="329742"/>
                  </a:lnTo>
                  <a:lnTo>
                    <a:pt x="6542646" y="295135"/>
                  </a:lnTo>
                  <a:lnTo>
                    <a:pt x="6512877" y="262077"/>
                  </a:lnTo>
                  <a:lnTo>
                    <a:pt x="6481432" y="230632"/>
                  </a:lnTo>
                  <a:lnTo>
                    <a:pt x="6448374" y="200875"/>
                  </a:lnTo>
                  <a:lnTo>
                    <a:pt x="6413767" y="172872"/>
                  </a:lnTo>
                  <a:lnTo>
                    <a:pt x="6377699" y="146697"/>
                  </a:lnTo>
                  <a:lnTo>
                    <a:pt x="6340221" y="122428"/>
                  </a:lnTo>
                  <a:lnTo>
                    <a:pt x="6301410" y="100139"/>
                  </a:lnTo>
                  <a:lnTo>
                    <a:pt x="6261341" y="79883"/>
                  </a:lnTo>
                  <a:lnTo>
                    <a:pt x="6220079" y="61747"/>
                  </a:lnTo>
                  <a:lnTo>
                    <a:pt x="6177712" y="45796"/>
                  </a:lnTo>
                  <a:lnTo>
                    <a:pt x="6148832" y="36690"/>
                  </a:lnTo>
                  <a:lnTo>
                    <a:pt x="6134303" y="32105"/>
                  </a:lnTo>
                  <a:lnTo>
                    <a:pt x="6089916" y="20739"/>
                  </a:lnTo>
                  <a:lnTo>
                    <a:pt x="6044628" y="11772"/>
                  </a:lnTo>
                  <a:lnTo>
                    <a:pt x="5998502" y="5283"/>
                  </a:lnTo>
                  <a:lnTo>
                    <a:pt x="5951626" y="1333"/>
                  </a:lnTo>
                  <a:lnTo>
                    <a:pt x="5904077" y="12"/>
                  </a:lnTo>
                  <a:lnTo>
                    <a:pt x="5903607" y="12"/>
                  </a:lnTo>
                  <a:lnTo>
                    <a:pt x="5659298" y="12"/>
                  </a:lnTo>
                  <a:lnTo>
                    <a:pt x="5659298" y="36690"/>
                  </a:lnTo>
                  <a:lnTo>
                    <a:pt x="5588051" y="61747"/>
                  </a:lnTo>
                  <a:lnTo>
                    <a:pt x="5546801" y="79883"/>
                  </a:lnTo>
                  <a:lnTo>
                    <a:pt x="5506732" y="100139"/>
                  </a:lnTo>
                  <a:lnTo>
                    <a:pt x="5467921" y="122428"/>
                  </a:lnTo>
                  <a:lnTo>
                    <a:pt x="5430444" y="146697"/>
                  </a:lnTo>
                  <a:lnTo>
                    <a:pt x="5394363" y="172872"/>
                  </a:lnTo>
                  <a:lnTo>
                    <a:pt x="5359755" y="200875"/>
                  </a:lnTo>
                  <a:lnTo>
                    <a:pt x="5326697" y="230632"/>
                  </a:lnTo>
                  <a:lnTo>
                    <a:pt x="5295252" y="262077"/>
                  </a:lnTo>
                  <a:lnTo>
                    <a:pt x="5265496" y="295135"/>
                  </a:lnTo>
                  <a:lnTo>
                    <a:pt x="5237492" y="329742"/>
                  </a:lnTo>
                  <a:lnTo>
                    <a:pt x="5211318" y="365823"/>
                  </a:lnTo>
                  <a:lnTo>
                    <a:pt x="5187048" y="403301"/>
                  </a:lnTo>
                  <a:lnTo>
                    <a:pt x="5164760" y="442099"/>
                  </a:lnTo>
                  <a:lnTo>
                    <a:pt x="5144503" y="482168"/>
                  </a:lnTo>
                  <a:lnTo>
                    <a:pt x="5126367" y="523417"/>
                  </a:lnTo>
                  <a:lnTo>
                    <a:pt x="5110416" y="565797"/>
                  </a:lnTo>
                  <a:lnTo>
                    <a:pt x="5096726" y="609206"/>
                  </a:lnTo>
                  <a:lnTo>
                    <a:pt x="5085359" y="653592"/>
                  </a:lnTo>
                  <a:lnTo>
                    <a:pt x="5076393" y="698881"/>
                  </a:lnTo>
                  <a:lnTo>
                    <a:pt x="5069903" y="744994"/>
                  </a:lnTo>
                  <a:lnTo>
                    <a:pt x="5065954" y="791870"/>
                  </a:lnTo>
                  <a:lnTo>
                    <a:pt x="5064633" y="839419"/>
                  </a:lnTo>
                  <a:lnTo>
                    <a:pt x="5065954" y="886993"/>
                  </a:lnTo>
                  <a:lnTo>
                    <a:pt x="5069903" y="933869"/>
                  </a:lnTo>
                  <a:lnTo>
                    <a:pt x="5076393" y="979982"/>
                  </a:lnTo>
                  <a:lnTo>
                    <a:pt x="5085359" y="1025271"/>
                  </a:lnTo>
                  <a:lnTo>
                    <a:pt x="5096726" y="1069657"/>
                  </a:lnTo>
                  <a:lnTo>
                    <a:pt x="5110416" y="1113078"/>
                  </a:lnTo>
                  <a:lnTo>
                    <a:pt x="5126367" y="1155446"/>
                  </a:lnTo>
                  <a:lnTo>
                    <a:pt x="5144503" y="1196695"/>
                  </a:lnTo>
                  <a:lnTo>
                    <a:pt x="5164760" y="1236764"/>
                  </a:lnTo>
                  <a:lnTo>
                    <a:pt x="5187048" y="1275575"/>
                  </a:lnTo>
                  <a:lnTo>
                    <a:pt x="5211318" y="1313053"/>
                  </a:lnTo>
                  <a:lnTo>
                    <a:pt x="5237492" y="1349133"/>
                  </a:lnTo>
                  <a:lnTo>
                    <a:pt x="5265496" y="1383728"/>
                  </a:lnTo>
                  <a:lnTo>
                    <a:pt x="5295252" y="1416799"/>
                  </a:lnTo>
                  <a:lnTo>
                    <a:pt x="5326697" y="1448244"/>
                  </a:lnTo>
                  <a:lnTo>
                    <a:pt x="5359755" y="1478000"/>
                  </a:lnTo>
                  <a:lnTo>
                    <a:pt x="5394363" y="1506004"/>
                  </a:lnTo>
                  <a:lnTo>
                    <a:pt x="5430444" y="1532166"/>
                  </a:lnTo>
                  <a:lnTo>
                    <a:pt x="5467921" y="1556435"/>
                  </a:lnTo>
                  <a:lnTo>
                    <a:pt x="5506732" y="1578737"/>
                  </a:lnTo>
                  <a:lnTo>
                    <a:pt x="5546801" y="1598993"/>
                  </a:lnTo>
                  <a:lnTo>
                    <a:pt x="5588051" y="1617129"/>
                  </a:lnTo>
                  <a:lnTo>
                    <a:pt x="5630418" y="1633080"/>
                  </a:lnTo>
                  <a:lnTo>
                    <a:pt x="5659298" y="1642186"/>
                  </a:lnTo>
                  <a:lnTo>
                    <a:pt x="839444" y="1642186"/>
                  </a:lnTo>
                  <a:lnTo>
                    <a:pt x="790613" y="1640725"/>
                  </a:lnTo>
                  <a:lnTo>
                    <a:pt x="742543" y="1636369"/>
                  </a:lnTo>
                  <a:lnTo>
                    <a:pt x="695325" y="1629232"/>
                  </a:lnTo>
                  <a:lnTo>
                    <a:pt x="649046" y="1619377"/>
                  </a:lnTo>
                  <a:lnTo>
                    <a:pt x="603783" y="1606905"/>
                  </a:lnTo>
                  <a:lnTo>
                    <a:pt x="559612" y="1591881"/>
                  </a:lnTo>
                  <a:lnTo>
                    <a:pt x="516636" y="1574406"/>
                  </a:lnTo>
                  <a:lnTo>
                    <a:pt x="474929" y="1554568"/>
                  </a:lnTo>
                  <a:lnTo>
                    <a:pt x="434581" y="1532432"/>
                  </a:lnTo>
                  <a:lnTo>
                    <a:pt x="395681" y="1508099"/>
                  </a:lnTo>
                  <a:lnTo>
                    <a:pt x="358292" y="1481645"/>
                  </a:lnTo>
                  <a:lnTo>
                    <a:pt x="322516" y="1453159"/>
                  </a:lnTo>
                  <a:lnTo>
                    <a:pt x="288442" y="1422717"/>
                  </a:lnTo>
                  <a:lnTo>
                    <a:pt x="256146" y="1390421"/>
                  </a:lnTo>
                  <a:lnTo>
                    <a:pt x="225704" y="1356347"/>
                  </a:lnTo>
                  <a:lnTo>
                    <a:pt x="197218" y="1320571"/>
                  </a:lnTo>
                  <a:lnTo>
                    <a:pt x="170764" y="1283195"/>
                  </a:lnTo>
                  <a:lnTo>
                    <a:pt x="146431" y="1244282"/>
                  </a:lnTo>
                  <a:lnTo>
                    <a:pt x="124294" y="1203934"/>
                  </a:lnTo>
                  <a:lnTo>
                    <a:pt x="104444" y="1162227"/>
                  </a:lnTo>
                  <a:lnTo>
                    <a:pt x="86969" y="1119251"/>
                  </a:lnTo>
                  <a:lnTo>
                    <a:pt x="71958" y="1075093"/>
                  </a:lnTo>
                  <a:lnTo>
                    <a:pt x="59474" y="1029830"/>
                  </a:lnTo>
                  <a:lnTo>
                    <a:pt x="49631" y="983538"/>
                  </a:lnTo>
                  <a:lnTo>
                    <a:pt x="42481" y="936320"/>
                  </a:lnTo>
                  <a:lnTo>
                    <a:pt x="38138" y="888263"/>
                  </a:lnTo>
                  <a:lnTo>
                    <a:pt x="36664" y="839431"/>
                  </a:lnTo>
                  <a:lnTo>
                    <a:pt x="38138" y="790600"/>
                  </a:lnTo>
                  <a:lnTo>
                    <a:pt x="42481" y="742543"/>
                  </a:lnTo>
                  <a:lnTo>
                    <a:pt x="49631" y="695325"/>
                  </a:lnTo>
                  <a:lnTo>
                    <a:pt x="59474" y="649033"/>
                  </a:lnTo>
                  <a:lnTo>
                    <a:pt x="71958" y="603770"/>
                  </a:lnTo>
                  <a:lnTo>
                    <a:pt x="86969" y="559612"/>
                  </a:lnTo>
                  <a:lnTo>
                    <a:pt x="104444" y="516636"/>
                  </a:lnTo>
                  <a:lnTo>
                    <a:pt x="124294" y="474929"/>
                  </a:lnTo>
                  <a:lnTo>
                    <a:pt x="146431" y="434581"/>
                  </a:lnTo>
                  <a:lnTo>
                    <a:pt x="170764" y="395681"/>
                  </a:lnTo>
                  <a:lnTo>
                    <a:pt x="197218" y="358292"/>
                  </a:lnTo>
                  <a:lnTo>
                    <a:pt x="225704" y="322529"/>
                  </a:lnTo>
                  <a:lnTo>
                    <a:pt x="256146" y="288442"/>
                  </a:lnTo>
                  <a:lnTo>
                    <a:pt x="288442" y="256146"/>
                  </a:lnTo>
                  <a:lnTo>
                    <a:pt x="322516" y="225717"/>
                  </a:lnTo>
                  <a:lnTo>
                    <a:pt x="358292" y="197231"/>
                  </a:lnTo>
                  <a:lnTo>
                    <a:pt x="395681" y="170776"/>
                  </a:lnTo>
                  <a:lnTo>
                    <a:pt x="434581" y="146443"/>
                  </a:lnTo>
                  <a:lnTo>
                    <a:pt x="474929" y="124307"/>
                  </a:lnTo>
                  <a:lnTo>
                    <a:pt x="516636" y="104470"/>
                  </a:lnTo>
                  <a:lnTo>
                    <a:pt x="559612" y="86995"/>
                  </a:lnTo>
                  <a:lnTo>
                    <a:pt x="603783" y="71970"/>
                  </a:lnTo>
                  <a:lnTo>
                    <a:pt x="649046" y="59499"/>
                  </a:lnTo>
                  <a:lnTo>
                    <a:pt x="695325" y="49644"/>
                  </a:lnTo>
                  <a:lnTo>
                    <a:pt x="742543" y="42506"/>
                  </a:lnTo>
                  <a:lnTo>
                    <a:pt x="790613" y="38163"/>
                  </a:lnTo>
                  <a:lnTo>
                    <a:pt x="839444" y="36690"/>
                  </a:lnTo>
                  <a:lnTo>
                    <a:pt x="5659298" y="36690"/>
                  </a:lnTo>
                  <a:lnTo>
                    <a:pt x="5659298" y="12"/>
                  </a:lnTo>
                  <a:lnTo>
                    <a:pt x="839444" y="12"/>
                  </a:lnTo>
                  <a:lnTo>
                    <a:pt x="791883" y="1346"/>
                  </a:lnTo>
                  <a:lnTo>
                    <a:pt x="744994" y="5283"/>
                  </a:lnTo>
                  <a:lnTo>
                    <a:pt x="698881" y="11772"/>
                  </a:lnTo>
                  <a:lnTo>
                    <a:pt x="653592" y="20739"/>
                  </a:lnTo>
                  <a:lnTo>
                    <a:pt x="609206" y="32105"/>
                  </a:lnTo>
                  <a:lnTo>
                    <a:pt x="565797" y="45796"/>
                  </a:lnTo>
                  <a:lnTo>
                    <a:pt x="523417" y="61747"/>
                  </a:lnTo>
                  <a:lnTo>
                    <a:pt x="482168" y="79883"/>
                  </a:lnTo>
                  <a:lnTo>
                    <a:pt x="442099" y="100139"/>
                  </a:lnTo>
                  <a:lnTo>
                    <a:pt x="403288" y="122440"/>
                  </a:lnTo>
                  <a:lnTo>
                    <a:pt x="365810" y="146710"/>
                  </a:lnTo>
                  <a:lnTo>
                    <a:pt x="329742" y="172872"/>
                  </a:lnTo>
                  <a:lnTo>
                    <a:pt x="295135" y="200875"/>
                  </a:lnTo>
                  <a:lnTo>
                    <a:pt x="262077" y="230632"/>
                  </a:lnTo>
                  <a:lnTo>
                    <a:pt x="230632" y="262077"/>
                  </a:lnTo>
                  <a:lnTo>
                    <a:pt x="200863" y="295135"/>
                  </a:lnTo>
                  <a:lnTo>
                    <a:pt x="172872" y="329742"/>
                  </a:lnTo>
                  <a:lnTo>
                    <a:pt x="146697" y="365823"/>
                  </a:lnTo>
                  <a:lnTo>
                    <a:pt x="122428" y="403301"/>
                  </a:lnTo>
                  <a:lnTo>
                    <a:pt x="100126" y="442099"/>
                  </a:lnTo>
                  <a:lnTo>
                    <a:pt x="79883" y="482168"/>
                  </a:lnTo>
                  <a:lnTo>
                    <a:pt x="61734" y="523417"/>
                  </a:lnTo>
                  <a:lnTo>
                    <a:pt x="45783" y="565797"/>
                  </a:lnTo>
                  <a:lnTo>
                    <a:pt x="32092" y="609206"/>
                  </a:lnTo>
                  <a:lnTo>
                    <a:pt x="20726" y="653592"/>
                  </a:lnTo>
                  <a:lnTo>
                    <a:pt x="11772" y="698881"/>
                  </a:lnTo>
                  <a:lnTo>
                    <a:pt x="5283" y="744994"/>
                  </a:lnTo>
                  <a:lnTo>
                    <a:pt x="1333" y="791870"/>
                  </a:lnTo>
                  <a:lnTo>
                    <a:pt x="0" y="839431"/>
                  </a:lnTo>
                  <a:lnTo>
                    <a:pt x="1333" y="886993"/>
                  </a:lnTo>
                  <a:lnTo>
                    <a:pt x="5283" y="933869"/>
                  </a:lnTo>
                  <a:lnTo>
                    <a:pt x="11772" y="979982"/>
                  </a:lnTo>
                  <a:lnTo>
                    <a:pt x="20726" y="1025271"/>
                  </a:lnTo>
                  <a:lnTo>
                    <a:pt x="32092" y="1069657"/>
                  </a:lnTo>
                  <a:lnTo>
                    <a:pt x="45783" y="1113078"/>
                  </a:lnTo>
                  <a:lnTo>
                    <a:pt x="61734" y="1155446"/>
                  </a:lnTo>
                  <a:lnTo>
                    <a:pt x="79883" y="1196695"/>
                  </a:lnTo>
                  <a:lnTo>
                    <a:pt x="100126" y="1236764"/>
                  </a:lnTo>
                  <a:lnTo>
                    <a:pt x="122428" y="1275575"/>
                  </a:lnTo>
                  <a:lnTo>
                    <a:pt x="146697" y="1313053"/>
                  </a:lnTo>
                  <a:lnTo>
                    <a:pt x="172872" y="1349133"/>
                  </a:lnTo>
                  <a:lnTo>
                    <a:pt x="200863" y="1383728"/>
                  </a:lnTo>
                  <a:lnTo>
                    <a:pt x="230632" y="1416799"/>
                  </a:lnTo>
                  <a:lnTo>
                    <a:pt x="262077" y="1448244"/>
                  </a:lnTo>
                  <a:lnTo>
                    <a:pt x="295135" y="1478000"/>
                  </a:lnTo>
                  <a:lnTo>
                    <a:pt x="329742" y="1506004"/>
                  </a:lnTo>
                  <a:lnTo>
                    <a:pt x="365810" y="1532166"/>
                  </a:lnTo>
                  <a:lnTo>
                    <a:pt x="403288" y="1556435"/>
                  </a:lnTo>
                  <a:lnTo>
                    <a:pt x="442099" y="1578737"/>
                  </a:lnTo>
                  <a:lnTo>
                    <a:pt x="482168" y="1598993"/>
                  </a:lnTo>
                  <a:lnTo>
                    <a:pt x="523417" y="1617129"/>
                  </a:lnTo>
                  <a:lnTo>
                    <a:pt x="565797" y="1633080"/>
                  </a:lnTo>
                  <a:lnTo>
                    <a:pt x="609206" y="1646770"/>
                  </a:lnTo>
                  <a:lnTo>
                    <a:pt x="653592" y="1658137"/>
                  </a:lnTo>
                  <a:lnTo>
                    <a:pt x="698881" y="1667103"/>
                  </a:lnTo>
                  <a:lnTo>
                    <a:pt x="744994" y="1673593"/>
                  </a:lnTo>
                  <a:lnTo>
                    <a:pt x="791883" y="1677543"/>
                  </a:lnTo>
                  <a:lnTo>
                    <a:pt x="839444" y="1678863"/>
                  </a:lnTo>
                  <a:lnTo>
                    <a:pt x="5904065" y="1678863"/>
                  </a:lnTo>
                  <a:lnTo>
                    <a:pt x="5951626" y="1677530"/>
                  </a:lnTo>
                  <a:lnTo>
                    <a:pt x="5998502" y="1673593"/>
                  </a:lnTo>
                  <a:lnTo>
                    <a:pt x="6044628" y="1667103"/>
                  </a:lnTo>
                  <a:lnTo>
                    <a:pt x="6089916" y="1658137"/>
                  </a:lnTo>
                  <a:lnTo>
                    <a:pt x="6134303" y="1646770"/>
                  </a:lnTo>
                  <a:lnTo>
                    <a:pt x="6177712" y="1633080"/>
                  </a:lnTo>
                  <a:lnTo>
                    <a:pt x="6220079" y="1617129"/>
                  </a:lnTo>
                  <a:lnTo>
                    <a:pt x="6261341" y="1598993"/>
                  </a:lnTo>
                  <a:lnTo>
                    <a:pt x="6301410" y="1578737"/>
                  </a:lnTo>
                  <a:lnTo>
                    <a:pt x="6340221" y="1556435"/>
                  </a:lnTo>
                  <a:lnTo>
                    <a:pt x="6377699" y="1532166"/>
                  </a:lnTo>
                  <a:lnTo>
                    <a:pt x="6413767" y="1506004"/>
                  </a:lnTo>
                  <a:lnTo>
                    <a:pt x="6448374" y="1478000"/>
                  </a:lnTo>
                  <a:lnTo>
                    <a:pt x="6481432" y="1448244"/>
                  </a:lnTo>
                  <a:lnTo>
                    <a:pt x="6512877" y="1416799"/>
                  </a:lnTo>
                  <a:lnTo>
                    <a:pt x="6542646" y="1383728"/>
                  </a:lnTo>
                  <a:lnTo>
                    <a:pt x="6570637" y="1349133"/>
                  </a:lnTo>
                  <a:lnTo>
                    <a:pt x="6596812" y="1313053"/>
                  </a:lnTo>
                  <a:lnTo>
                    <a:pt x="6621081" y="1275575"/>
                  </a:lnTo>
                  <a:lnTo>
                    <a:pt x="6643383" y="1236764"/>
                  </a:lnTo>
                  <a:lnTo>
                    <a:pt x="6663626" y="1196695"/>
                  </a:lnTo>
                  <a:lnTo>
                    <a:pt x="6681775" y="1155446"/>
                  </a:lnTo>
                  <a:lnTo>
                    <a:pt x="6697726" y="1113078"/>
                  </a:lnTo>
                  <a:lnTo>
                    <a:pt x="6711416" y="1069657"/>
                  </a:lnTo>
                  <a:lnTo>
                    <a:pt x="6722783" y="1025271"/>
                  </a:lnTo>
                  <a:lnTo>
                    <a:pt x="6731736" y="979982"/>
                  </a:lnTo>
                  <a:lnTo>
                    <a:pt x="6738226" y="933869"/>
                  </a:lnTo>
                  <a:lnTo>
                    <a:pt x="6742176" y="886993"/>
                  </a:lnTo>
                  <a:lnTo>
                    <a:pt x="6743509" y="839419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417" y="3485192"/>
              <a:ext cx="1284191" cy="128418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117454" y="5331075"/>
            <a:ext cx="6743700" cy="1678939"/>
            <a:chOff x="1117454" y="5331075"/>
            <a:chExt cx="6743700" cy="1678939"/>
          </a:xfrm>
        </p:grpSpPr>
        <p:sp>
          <p:nvSpPr>
            <p:cNvPr id="18" name="object 18"/>
            <p:cNvSpPr/>
            <p:nvPr/>
          </p:nvSpPr>
          <p:spPr>
            <a:xfrm>
              <a:off x="1117447" y="5331085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40">
                  <a:moveTo>
                    <a:pt x="6743509" y="839431"/>
                  </a:moveTo>
                  <a:lnTo>
                    <a:pt x="6742176" y="791870"/>
                  </a:lnTo>
                  <a:lnTo>
                    <a:pt x="6738226" y="744994"/>
                  </a:lnTo>
                  <a:lnTo>
                    <a:pt x="6731736" y="698881"/>
                  </a:lnTo>
                  <a:lnTo>
                    <a:pt x="6722783" y="653592"/>
                  </a:lnTo>
                  <a:lnTo>
                    <a:pt x="6711416" y="609206"/>
                  </a:lnTo>
                  <a:lnTo>
                    <a:pt x="6706844" y="594715"/>
                  </a:lnTo>
                  <a:lnTo>
                    <a:pt x="6706844" y="839431"/>
                  </a:lnTo>
                  <a:lnTo>
                    <a:pt x="6705371" y="888263"/>
                  </a:lnTo>
                  <a:lnTo>
                    <a:pt x="6701028" y="936332"/>
                  </a:lnTo>
                  <a:lnTo>
                    <a:pt x="6693878" y="983538"/>
                  </a:lnTo>
                  <a:lnTo>
                    <a:pt x="6684035" y="1029830"/>
                  </a:lnTo>
                  <a:lnTo>
                    <a:pt x="6671551" y="1075093"/>
                  </a:lnTo>
                  <a:lnTo>
                    <a:pt x="6656527" y="1119251"/>
                  </a:lnTo>
                  <a:lnTo>
                    <a:pt x="6639065" y="1162227"/>
                  </a:lnTo>
                  <a:lnTo>
                    <a:pt x="6619214" y="1203934"/>
                  </a:lnTo>
                  <a:lnTo>
                    <a:pt x="6597078" y="1244282"/>
                  </a:lnTo>
                  <a:lnTo>
                    <a:pt x="6572745" y="1283182"/>
                  </a:lnTo>
                  <a:lnTo>
                    <a:pt x="6546291" y="1320571"/>
                  </a:lnTo>
                  <a:lnTo>
                    <a:pt x="6517805" y="1356347"/>
                  </a:lnTo>
                  <a:lnTo>
                    <a:pt x="6487363" y="1390421"/>
                  </a:lnTo>
                  <a:lnTo>
                    <a:pt x="6455067" y="1422717"/>
                  </a:lnTo>
                  <a:lnTo>
                    <a:pt x="6420993" y="1453146"/>
                  </a:lnTo>
                  <a:lnTo>
                    <a:pt x="6385217" y="1481645"/>
                  </a:lnTo>
                  <a:lnTo>
                    <a:pt x="6347828" y="1508086"/>
                  </a:lnTo>
                  <a:lnTo>
                    <a:pt x="6308928" y="1532432"/>
                  </a:lnTo>
                  <a:lnTo>
                    <a:pt x="6268580" y="1554556"/>
                  </a:lnTo>
                  <a:lnTo>
                    <a:pt x="6226873" y="1574406"/>
                  </a:lnTo>
                  <a:lnTo>
                    <a:pt x="6183896" y="1591881"/>
                  </a:lnTo>
                  <a:lnTo>
                    <a:pt x="6139726" y="1606905"/>
                  </a:lnTo>
                  <a:lnTo>
                    <a:pt x="6094463" y="1619377"/>
                  </a:lnTo>
                  <a:lnTo>
                    <a:pt x="6048184" y="1629232"/>
                  </a:lnTo>
                  <a:lnTo>
                    <a:pt x="6000966" y="1636369"/>
                  </a:lnTo>
                  <a:lnTo>
                    <a:pt x="5952896" y="1640725"/>
                  </a:lnTo>
                  <a:lnTo>
                    <a:pt x="5904077" y="1642186"/>
                  </a:lnTo>
                  <a:lnTo>
                    <a:pt x="5855233" y="1640725"/>
                  </a:lnTo>
                  <a:lnTo>
                    <a:pt x="5807176" y="1636369"/>
                  </a:lnTo>
                  <a:lnTo>
                    <a:pt x="5759958" y="1629232"/>
                  </a:lnTo>
                  <a:lnTo>
                    <a:pt x="5713666" y="1619377"/>
                  </a:lnTo>
                  <a:lnTo>
                    <a:pt x="5668403" y="1606905"/>
                  </a:lnTo>
                  <a:lnTo>
                    <a:pt x="5659336" y="1603832"/>
                  </a:lnTo>
                  <a:lnTo>
                    <a:pt x="5659336" y="1642186"/>
                  </a:lnTo>
                  <a:lnTo>
                    <a:pt x="839444" y="1642186"/>
                  </a:lnTo>
                  <a:lnTo>
                    <a:pt x="790613" y="1640713"/>
                  </a:lnTo>
                  <a:lnTo>
                    <a:pt x="742543" y="1636369"/>
                  </a:lnTo>
                  <a:lnTo>
                    <a:pt x="695325" y="1629219"/>
                  </a:lnTo>
                  <a:lnTo>
                    <a:pt x="649046" y="1619377"/>
                  </a:lnTo>
                  <a:lnTo>
                    <a:pt x="603783" y="1606892"/>
                  </a:lnTo>
                  <a:lnTo>
                    <a:pt x="559612" y="1591881"/>
                  </a:lnTo>
                  <a:lnTo>
                    <a:pt x="516636" y="1574406"/>
                  </a:lnTo>
                  <a:lnTo>
                    <a:pt x="474929" y="1554556"/>
                  </a:lnTo>
                  <a:lnTo>
                    <a:pt x="434581" y="1532420"/>
                  </a:lnTo>
                  <a:lnTo>
                    <a:pt x="395681" y="1508086"/>
                  </a:lnTo>
                  <a:lnTo>
                    <a:pt x="358292" y="1481632"/>
                  </a:lnTo>
                  <a:lnTo>
                    <a:pt x="322516" y="1453146"/>
                  </a:lnTo>
                  <a:lnTo>
                    <a:pt x="288442" y="1422717"/>
                  </a:lnTo>
                  <a:lnTo>
                    <a:pt x="256146" y="1390421"/>
                  </a:lnTo>
                  <a:lnTo>
                    <a:pt x="225704" y="1356347"/>
                  </a:lnTo>
                  <a:lnTo>
                    <a:pt x="197218" y="1320571"/>
                  </a:lnTo>
                  <a:lnTo>
                    <a:pt x="170764" y="1283195"/>
                  </a:lnTo>
                  <a:lnTo>
                    <a:pt x="146431" y="1244282"/>
                  </a:lnTo>
                  <a:lnTo>
                    <a:pt x="124294" y="1203934"/>
                  </a:lnTo>
                  <a:lnTo>
                    <a:pt x="104444" y="1162227"/>
                  </a:lnTo>
                  <a:lnTo>
                    <a:pt x="86969" y="1119251"/>
                  </a:lnTo>
                  <a:lnTo>
                    <a:pt x="71958" y="1075093"/>
                  </a:lnTo>
                  <a:lnTo>
                    <a:pt x="59474" y="1029830"/>
                  </a:lnTo>
                  <a:lnTo>
                    <a:pt x="49631" y="983551"/>
                  </a:lnTo>
                  <a:lnTo>
                    <a:pt x="42481" y="936332"/>
                  </a:lnTo>
                  <a:lnTo>
                    <a:pt x="38138" y="888263"/>
                  </a:lnTo>
                  <a:lnTo>
                    <a:pt x="36664" y="839444"/>
                  </a:lnTo>
                  <a:lnTo>
                    <a:pt x="38138" y="790613"/>
                  </a:lnTo>
                  <a:lnTo>
                    <a:pt x="42481" y="742543"/>
                  </a:lnTo>
                  <a:lnTo>
                    <a:pt x="49631" y="695325"/>
                  </a:lnTo>
                  <a:lnTo>
                    <a:pt x="59474" y="649046"/>
                  </a:lnTo>
                  <a:lnTo>
                    <a:pt x="71958" y="603783"/>
                  </a:lnTo>
                  <a:lnTo>
                    <a:pt x="86969" y="559612"/>
                  </a:lnTo>
                  <a:lnTo>
                    <a:pt x="104444" y="516636"/>
                  </a:lnTo>
                  <a:lnTo>
                    <a:pt x="124294" y="474929"/>
                  </a:lnTo>
                  <a:lnTo>
                    <a:pt x="146431" y="434581"/>
                  </a:lnTo>
                  <a:lnTo>
                    <a:pt x="170764" y="395668"/>
                  </a:lnTo>
                  <a:lnTo>
                    <a:pt x="197218" y="358292"/>
                  </a:lnTo>
                  <a:lnTo>
                    <a:pt x="225704" y="322516"/>
                  </a:lnTo>
                  <a:lnTo>
                    <a:pt x="256146" y="288442"/>
                  </a:lnTo>
                  <a:lnTo>
                    <a:pt x="288442" y="256146"/>
                  </a:lnTo>
                  <a:lnTo>
                    <a:pt x="322516" y="225704"/>
                  </a:lnTo>
                  <a:lnTo>
                    <a:pt x="358292" y="197218"/>
                  </a:lnTo>
                  <a:lnTo>
                    <a:pt x="395681" y="170776"/>
                  </a:lnTo>
                  <a:lnTo>
                    <a:pt x="434581" y="146431"/>
                  </a:lnTo>
                  <a:lnTo>
                    <a:pt x="474929" y="124307"/>
                  </a:lnTo>
                  <a:lnTo>
                    <a:pt x="516636" y="104457"/>
                  </a:lnTo>
                  <a:lnTo>
                    <a:pt x="559612" y="86982"/>
                  </a:lnTo>
                  <a:lnTo>
                    <a:pt x="603783" y="71970"/>
                  </a:lnTo>
                  <a:lnTo>
                    <a:pt x="649046" y="59486"/>
                  </a:lnTo>
                  <a:lnTo>
                    <a:pt x="695325" y="49631"/>
                  </a:lnTo>
                  <a:lnTo>
                    <a:pt x="742543" y="42494"/>
                  </a:lnTo>
                  <a:lnTo>
                    <a:pt x="790613" y="38150"/>
                  </a:lnTo>
                  <a:lnTo>
                    <a:pt x="839444" y="36677"/>
                  </a:lnTo>
                  <a:lnTo>
                    <a:pt x="5659298" y="36677"/>
                  </a:lnTo>
                  <a:lnTo>
                    <a:pt x="5630418" y="45783"/>
                  </a:lnTo>
                  <a:lnTo>
                    <a:pt x="5588051" y="61734"/>
                  </a:lnTo>
                  <a:lnTo>
                    <a:pt x="5546801" y="79870"/>
                  </a:lnTo>
                  <a:lnTo>
                    <a:pt x="5506732" y="100126"/>
                  </a:lnTo>
                  <a:lnTo>
                    <a:pt x="5467921" y="122428"/>
                  </a:lnTo>
                  <a:lnTo>
                    <a:pt x="5430444" y="146697"/>
                  </a:lnTo>
                  <a:lnTo>
                    <a:pt x="5394363" y="172859"/>
                  </a:lnTo>
                  <a:lnTo>
                    <a:pt x="5359755" y="200863"/>
                  </a:lnTo>
                  <a:lnTo>
                    <a:pt x="5326697" y="230619"/>
                  </a:lnTo>
                  <a:lnTo>
                    <a:pt x="5295252" y="262064"/>
                  </a:lnTo>
                  <a:lnTo>
                    <a:pt x="5265496" y="295122"/>
                  </a:lnTo>
                  <a:lnTo>
                    <a:pt x="5237492" y="329730"/>
                  </a:lnTo>
                  <a:lnTo>
                    <a:pt x="5211318" y="365810"/>
                  </a:lnTo>
                  <a:lnTo>
                    <a:pt x="5187048" y="403288"/>
                  </a:lnTo>
                  <a:lnTo>
                    <a:pt x="5164760" y="442099"/>
                  </a:lnTo>
                  <a:lnTo>
                    <a:pt x="5144503" y="482168"/>
                  </a:lnTo>
                  <a:lnTo>
                    <a:pt x="5126367" y="523417"/>
                  </a:lnTo>
                  <a:lnTo>
                    <a:pt x="5110416" y="565785"/>
                  </a:lnTo>
                  <a:lnTo>
                    <a:pt x="5096726" y="609206"/>
                  </a:lnTo>
                  <a:lnTo>
                    <a:pt x="5085359" y="653592"/>
                  </a:lnTo>
                  <a:lnTo>
                    <a:pt x="5076393" y="698881"/>
                  </a:lnTo>
                  <a:lnTo>
                    <a:pt x="5069903" y="744994"/>
                  </a:lnTo>
                  <a:lnTo>
                    <a:pt x="5065954" y="791870"/>
                  </a:lnTo>
                  <a:lnTo>
                    <a:pt x="5064633" y="839431"/>
                  </a:lnTo>
                  <a:lnTo>
                    <a:pt x="5065954" y="886993"/>
                  </a:lnTo>
                  <a:lnTo>
                    <a:pt x="5069903" y="933869"/>
                  </a:lnTo>
                  <a:lnTo>
                    <a:pt x="5076393" y="979995"/>
                  </a:lnTo>
                  <a:lnTo>
                    <a:pt x="5085359" y="1025271"/>
                  </a:lnTo>
                  <a:lnTo>
                    <a:pt x="5096726" y="1069657"/>
                  </a:lnTo>
                  <a:lnTo>
                    <a:pt x="5110416" y="1113078"/>
                  </a:lnTo>
                  <a:lnTo>
                    <a:pt x="5126367" y="1155446"/>
                  </a:lnTo>
                  <a:lnTo>
                    <a:pt x="5144503" y="1196695"/>
                  </a:lnTo>
                  <a:lnTo>
                    <a:pt x="5164760" y="1236764"/>
                  </a:lnTo>
                  <a:lnTo>
                    <a:pt x="5187048" y="1275575"/>
                  </a:lnTo>
                  <a:lnTo>
                    <a:pt x="5211318" y="1313053"/>
                  </a:lnTo>
                  <a:lnTo>
                    <a:pt x="5237492" y="1349121"/>
                  </a:lnTo>
                  <a:lnTo>
                    <a:pt x="5265496" y="1383728"/>
                  </a:lnTo>
                  <a:lnTo>
                    <a:pt x="5295252" y="1416786"/>
                  </a:lnTo>
                  <a:lnTo>
                    <a:pt x="5326697" y="1448231"/>
                  </a:lnTo>
                  <a:lnTo>
                    <a:pt x="5359755" y="1477987"/>
                  </a:lnTo>
                  <a:lnTo>
                    <a:pt x="5394363" y="1505991"/>
                  </a:lnTo>
                  <a:lnTo>
                    <a:pt x="5430444" y="1532166"/>
                  </a:lnTo>
                  <a:lnTo>
                    <a:pt x="5467921" y="1556435"/>
                  </a:lnTo>
                  <a:lnTo>
                    <a:pt x="5506732" y="1578724"/>
                  </a:lnTo>
                  <a:lnTo>
                    <a:pt x="5546801" y="1598980"/>
                  </a:lnTo>
                  <a:lnTo>
                    <a:pt x="5588051" y="1617116"/>
                  </a:lnTo>
                  <a:lnTo>
                    <a:pt x="5630418" y="1633067"/>
                  </a:lnTo>
                  <a:lnTo>
                    <a:pt x="5659336" y="1642186"/>
                  </a:lnTo>
                  <a:lnTo>
                    <a:pt x="5659336" y="1603832"/>
                  </a:lnTo>
                  <a:lnTo>
                    <a:pt x="5624246" y="1591881"/>
                  </a:lnTo>
                  <a:lnTo>
                    <a:pt x="5581269" y="1574406"/>
                  </a:lnTo>
                  <a:lnTo>
                    <a:pt x="5539562" y="1554556"/>
                  </a:lnTo>
                  <a:lnTo>
                    <a:pt x="5499214" y="1532432"/>
                  </a:lnTo>
                  <a:lnTo>
                    <a:pt x="5460301" y="1508086"/>
                  </a:lnTo>
                  <a:lnTo>
                    <a:pt x="5422925" y="1481645"/>
                  </a:lnTo>
                  <a:lnTo>
                    <a:pt x="5387149" y="1453146"/>
                  </a:lnTo>
                  <a:lnTo>
                    <a:pt x="5353075" y="1422717"/>
                  </a:lnTo>
                  <a:lnTo>
                    <a:pt x="5320779" y="1390421"/>
                  </a:lnTo>
                  <a:lnTo>
                    <a:pt x="5290337" y="1356347"/>
                  </a:lnTo>
                  <a:lnTo>
                    <a:pt x="5261851" y="1320571"/>
                  </a:lnTo>
                  <a:lnTo>
                    <a:pt x="5235397" y="1283182"/>
                  </a:lnTo>
                  <a:lnTo>
                    <a:pt x="5211064" y="1244282"/>
                  </a:lnTo>
                  <a:lnTo>
                    <a:pt x="5188928" y="1203934"/>
                  </a:lnTo>
                  <a:lnTo>
                    <a:pt x="5169090" y="1162227"/>
                  </a:lnTo>
                  <a:lnTo>
                    <a:pt x="5151615" y="1119251"/>
                  </a:lnTo>
                  <a:lnTo>
                    <a:pt x="5136591" y="1075093"/>
                  </a:lnTo>
                  <a:lnTo>
                    <a:pt x="5124120" y="1029830"/>
                  </a:lnTo>
                  <a:lnTo>
                    <a:pt x="5114264" y="983538"/>
                  </a:lnTo>
                  <a:lnTo>
                    <a:pt x="5107127" y="936332"/>
                  </a:lnTo>
                  <a:lnTo>
                    <a:pt x="5102771" y="888263"/>
                  </a:lnTo>
                  <a:lnTo>
                    <a:pt x="5101310" y="839431"/>
                  </a:lnTo>
                  <a:lnTo>
                    <a:pt x="5102771" y="790613"/>
                  </a:lnTo>
                  <a:lnTo>
                    <a:pt x="5107127" y="742543"/>
                  </a:lnTo>
                  <a:lnTo>
                    <a:pt x="5114264" y="695325"/>
                  </a:lnTo>
                  <a:lnTo>
                    <a:pt x="5124120" y="649046"/>
                  </a:lnTo>
                  <a:lnTo>
                    <a:pt x="5136591" y="603770"/>
                  </a:lnTo>
                  <a:lnTo>
                    <a:pt x="5151615" y="559612"/>
                  </a:lnTo>
                  <a:lnTo>
                    <a:pt x="5169090" y="516636"/>
                  </a:lnTo>
                  <a:lnTo>
                    <a:pt x="5188928" y="474929"/>
                  </a:lnTo>
                  <a:lnTo>
                    <a:pt x="5211064" y="434581"/>
                  </a:lnTo>
                  <a:lnTo>
                    <a:pt x="5235397" y="395668"/>
                  </a:lnTo>
                  <a:lnTo>
                    <a:pt x="5261851" y="358292"/>
                  </a:lnTo>
                  <a:lnTo>
                    <a:pt x="5290337" y="322516"/>
                  </a:lnTo>
                  <a:lnTo>
                    <a:pt x="5320779" y="288442"/>
                  </a:lnTo>
                  <a:lnTo>
                    <a:pt x="5353075" y="256146"/>
                  </a:lnTo>
                  <a:lnTo>
                    <a:pt x="5387149" y="225704"/>
                  </a:lnTo>
                  <a:lnTo>
                    <a:pt x="5422925" y="197218"/>
                  </a:lnTo>
                  <a:lnTo>
                    <a:pt x="5460301" y="170764"/>
                  </a:lnTo>
                  <a:lnTo>
                    <a:pt x="5499214" y="146431"/>
                  </a:lnTo>
                  <a:lnTo>
                    <a:pt x="5539562" y="124294"/>
                  </a:lnTo>
                  <a:lnTo>
                    <a:pt x="5581269" y="104457"/>
                  </a:lnTo>
                  <a:lnTo>
                    <a:pt x="5624246" y="86982"/>
                  </a:lnTo>
                  <a:lnTo>
                    <a:pt x="5668403" y="71958"/>
                  </a:lnTo>
                  <a:lnTo>
                    <a:pt x="5713666" y="59486"/>
                  </a:lnTo>
                  <a:lnTo>
                    <a:pt x="5759958" y="49631"/>
                  </a:lnTo>
                  <a:lnTo>
                    <a:pt x="5807176" y="42494"/>
                  </a:lnTo>
                  <a:lnTo>
                    <a:pt x="5855233" y="38138"/>
                  </a:lnTo>
                  <a:lnTo>
                    <a:pt x="5904065" y="36677"/>
                  </a:lnTo>
                  <a:lnTo>
                    <a:pt x="5952896" y="38138"/>
                  </a:lnTo>
                  <a:lnTo>
                    <a:pt x="6000966" y="42494"/>
                  </a:lnTo>
                  <a:lnTo>
                    <a:pt x="6048184" y="49631"/>
                  </a:lnTo>
                  <a:lnTo>
                    <a:pt x="6094463" y="59486"/>
                  </a:lnTo>
                  <a:lnTo>
                    <a:pt x="6139726" y="71958"/>
                  </a:lnTo>
                  <a:lnTo>
                    <a:pt x="6183896" y="86982"/>
                  </a:lnTo>
                  <a:lnTo>
                    <a:pt x="6226873" y="104457"/>
                  </a:lnTo>
                  <a:lnTo>
                    <a:pt x="6268580" y="124294"/>
                  </a:lnTo>
                  <a:lnTo>
                    <a:pt x="6308928" y="146431"/>
                  </a:lnTo>
                  <a:lnTo>
                    <a:pt x="6347828" y="170764"/>
                  </a:lnTo>
                  <a:lnTo>
                    <a:pt x="6385217" y="197218"/>
                  </a:lnTo>
                  <a:lnTo>
                    <a:pt x="6420993" y="225704"/>
                  </a:lnTo>
                  <a:lnTo>
                    <a:pt x="6455067" y="256146"/>
                  </a:lnTo>
                  <a:lnTo>
                    <a:pt x="6487363" y="288442"/>
                  </a:lnTo>
                  <a:lnTo>
                    <a:pt x="6517805" y="322516"/>
                  </a:lnTo>
                  <a:lnTo>
                    <a:pt x="6546291" y="358292"/>
                  </a:lnTo>
                  <a:lnTo>
                    <a:pt x="6572745" y="395668"/>
                  </a:lnTo>
                  <a:lnTo>
                    <a:pt x="6597078" y="434581"/>
                  </a:lnTo>
                  <a:lnTo>
                    <a:pt x="6619214" y="474929"/>
                  </a:lnTo>
                  <a:lnTo>
                    <a:pt x="6639065" y="516636"/>
                  </a:lnTo>
                  <a:lnTo>
                    <a:pt x="6656527" y="559612"/>
                  </a:lnTo>
                  <a:lnTo>
                    <a:pt x="6671551" y="603770"/>
                  </a:lnTo>
                  <a:lnTo>
                    <a:pt x="6684035" y="649046"/>
                  </a:lnTo>
                  <a:lnTo>
                    <a:pt x="6693878" y="695325"/>
                  </a:lnTo>
                  <a:lnTo>
                    <a:pt x="6701028" y="742543"/>
                  </a:lnTo>
                  <a:lnTo>
                    <a:pt x="6705371" y="790613"/>
                  </a:lnTo>
                  <a:lnTo>
                    <a:pt x="6706844" y="839431"/>
                  </a:lnTo>
                  <a:lnTo>
                    <a:pt x="6706844" y="594715"/>
                  </a:lnTo>
                  <a:lnTo>
                    <a:pt x="6681775" y="523417"/>
                  </a:lnTo>
                  <a:lnTo>
                    <a:pt x="6663626" y="482168"/>
                  </a:lnTo>
                  <a:lnTo>
                    <a:pt x="6643383" y="442099"/>
                  </a:lnTo>
                  <a:lnTo>
                    <a:pt x="6621081" y="403288"/>
                  </a:lnTo>
                  <a:lnTo>
                    <a:pt x="6596812" y="365810"/>
                  </a:lnTo>
                  <a:lnTo>
                    <a:pt x="6570637" y="329730"/>
                  </a:lnTo>
                  <a:lnTo>
                    <a:pt x="6542646" y="295122"/>
                  </a:lnTo>
                  <a:lnTo>
                    <a:pt x="6512877" y="262064"/>
                  </a:lnTo>
                  <a:lnTo>
                    <a:pt x="6481432" y="230619"/>
                  </a:lnTo>
                  <a:lnTo>
                    <a:pt x="6448374" y="200863"/>
                  </a:lnTo>
                  <a:lnTo>
                    <a:pt x="6413767" y="172859"/>
                  </a:lnTo>
                  <a:lnTo>
                    <a:pt x="6377699" y="146697"/>
                  </a:lnTo>
                  <a:lnTo>
                    <a:pt x="6340221" y="122428"/>
                  </a:lnTo>
                  <a:lnTo>
                    <a:pt x="6301410" y="100126"/>
                  </a:lnTo>
                  <a:lnTo>
                    <a:pt x="6261341" y="79870"/>
                  </a:lnTo>
                  <a:lnTo>
                    <a:pt x="6220079" y="61734"/>
                  </a:lnTo>
                  <a:lnTo>
                    <a:pt x="6177712" y="45783"/>
                  </a:lnTo>
                  <a:lnTo>
                    <a:pt x="6134303" y="32092"/>
                  </a:lnTo>
                  <a:lnTo>
                    <a:pt x="6089916" y="20726"/>
                  </a:lnTo>
                  <a:lnTo>
                    <a:pt x="6044628" y="11760"/>
                  </a:lnTo>
                  <a:lnTo>
                    <a:pt x="5998502" y="5270"/>
                  </a:lnTo>
                  <a:lnTo>
                    <a:pt x="5951626" y="1333"/>
                  </a:lnTo>
                  <a:lnTo>
                    <a:pt x="5904077" y="12"/>
                  </a:lnTo>
                  <a:lnTo>
                    <a:pt x="839444" y="0"/>
                  </a:lnTo>
                  <a:lnTo>
                    <a:pt x="791883" y="1333"/>
                  </a:lnTo>
                  <a:lnTo>
                    <a:pt x="744994" y="5283"/>
                  </a:lnTo>
                  <a:lnTo>
                    <a:pt x="698881" y="11772"/>
                  </a:lnTo>
                  <a:lnTo>
                    <a:pt x="653592" y="20726"/>
                  </a:lnTo>
                  <a:lnTo>
                    <a:pt x="609206" y="32092"/>
                  </a:lnTo>
                  <a:lnTo>
                    <a:pt x="565797" y="45783"/>
                  </a:lnTo>
                  <a:lnTo>
                    <a:pt x="523417" y="61734"/>
                  </a:lnTo>
                  <a:lnTo>
                    <a:pt x="482168" y="79883"/>
                  </a:lnTo>
                  <a:lnTo>
                    <a:pt x="442099" y="100126"/>
                  </a:lnTo>
                  <a:lnTo>
                    <a:pt x="403288" y="122428"/>
                  </a:lnTo>
                  <a:lnTo>
                    <a:pt x="365810" y="146697"/>
                  </a:lnTo>
                  <a:lnTo>
                    <a:pt x="329742" y="172872"/>
                  </a:lnTo>
                  <a:lnTo>
                    <a:pt x="295135" y="200863"/>
                  </a:lnTo>
                  <a:lnTo>
                    <a:pt x="262077" y="230632"/>
                  </a:lnTo>
                  <a:lnTo>
                    <a:pt x="230632" y="262077"/>
                  </a:lnTo>
                  <a:lnTo>
                    <a:pt x="200863" y="295135"/>
                  </a:lnTo>
                  <a:lnTo>
                    <a:pt x="172872" y="329742"/>
                  </a:lnTo>
                  <a:lnTo>
                    <a:pt x="146697" y="365810"/>
                  </a:lnTo>
                  <a:lnTo>
                    <a:pt x="122428" y="403288"/>
                  </a:lnTo>
                  <a:lnTo>
                    <a:pt x="100126" y="442099"/>
                  </a:lnTo>
                  <a:lnTo>
                    <a:pt x="79883" y="482168"/>
                  </a:lnTo>
                  <a:lnTo>
                    <a:pt x="61734" y="523430"/>
                  </a:lnTo>
                  <a:lnTo>
                    <a:pt x="45783" y="565797"/>
                  </a:lnTo>
                  <a:lnTo>
                    <a:pt x="32092" y="609206"/>
                  </a:lnTo>
                  <a:lnTo>
                    <a:pt x="20726" y="653592"/>
                  </a:lnTo>
                  <a:lnTo>
                    <a:pt x="11772" y="698881"/>
                  </a:lnTo>
                  <a:lnTo>
                    <a:pt x="5283" y="745007"/>
                  </a:lnTo>
                  <a:lnTo>
                    <a:pt x="1333" y="791883"/>
                  </a:lnTo>
                  <a:lnTo>
                    <a:pt x="0" y="839444"/>
                  </a:lnTo>
                  <a:lnTo>
                    <a:pt x="1333" y="887006"/>
                  </a:lnTo>
                  <a:lnTo>
                    <a:pt x="5283" y="933881"/>
                  </a:lnTo>
                  <a:lnTo>
                    <a:pt x="11772" y="979995"/>
                  </a:lnTo>
                  <a:lnTo>
                    <a:pt x="20726" y="1025283"/>
                  </a:lnTo>
                  <a:lnTo>
                    <a:pt x="32092" y="1069657"/>
                  </a:lnTo>
                  <a:lnTo>
                    <a:pt x="45783" y="1113078"/>
                  </a:lnTo>
                  <a:lnTo>
                    <a:pt x="61734" y="1155446"/>
                  </a:lnTo>
                  <a:lnTo>
                    <a:pt x="79883" y="1196695"/>
                  </a:lnTo>
                  <a:lnTo>
                    <a:pt x="100126" y="1236764"/>
                  </a:lnTo>
                  <a:lnTo>
                    <a:pt x="122428" y="1275575"/>
                  </a:lnTo>
                  <a:lnTo>
                    <a:pt x="146697" y="1313053"/>
                  </a:lnTo>
                  <a:lnTo>
                    <a:pt x="172872" y="1349121"/>
                  </a:lnTo>
                  <a:lnTo>
                    <a:pt x="200863" y="1383728"/>
                  </a:lnTo>
                  <a:lnTo>
                    <a:pt x="230632" y="1416786"/>
                  </a:lnTo>
                  <a:lnTo>
                    <a:pt x="262077" y="1448231"/>
                  </a:lnTo>
                  <a:lnTo>
                    <a:pt x="295135" y="1477987"/>
                  </a:lnTo>
                  <a:lnTo>
                    <a:pt x="329742" y="1505991"/>
                  </a:lnTo>
                  <a:lnTo>
                    <a:pt x="365810" y="1532166"/>
                  </a:lnTo>
                  <a:lnTo>
                    <a:pt x="403288" y="1556435"/>
                  </a:lnTo>
                  <a:lnTo>
                    <a:pt x="442099" y="1578737"/>
                  </a:lnTo>
                  <a:lnTo>
                    <a:pt x="482168" y="1598980"/>
                  </a:lnTo>
                  <a:lnTo>
                    <a:pt x="523417" y="1617116"/>
                  </a:lnTo>
                  <a:lnTo>
                    <a:pt x="565797" y="1633067"/>
                  </a:lnTo>
                  <a:lnTo>
                    <a:pt x="609206" y="1646770"/>
                  </a:lnTo>
                  <a:lnTo>
                    <a:pt x="653592" y="1658124"/>
                  </a:lnTo>
                  <a:lnTo>
                    <a:pt x="698881" y="1667090"/>
                  </a:lnTo>
                  <a:lnTo>
                    <a:pt x="744994" y="1673580"/>
                  </a:lnTo>
                  <a:lnTo>
                    <a:pt x="791883" y="1677530"/>
                  </a:lnTo>
                  <a:lnTo>
                    <a:pt x="839444" y="1678863"/>
                  </a:lnTo>
                  <a:lnTo>
                    <a:pt x="5904077" y="1678863"/>
                  </a:lnTo>
                  <a:lnTo>
                    <a:pt x="5951626" y="1677530"/>
                  </a:lnTo>
                  <a:lnTo>
                    <a:pt x="5998502" y="1673580"/>
                  </a:lnTo>
                  <a:lnTo>
                    <a:pt x="6044628" y="1667090"/>
                  </a:lnTo>
                  <a:lnTo>
                    <a:pt x="6089916" y="1658124"/>
                  </a:lnTo>
                  <a:lnTo>
                    <a:pt x="6134303" y="1646758"/>
                  </a:lnTo>
                  <a:lnTo>
                    <a:pt x="6177712" y="1633067"/>
                  </a:lnTo>
                  <a:lnTo>
                    <a:pt x="6220079" y="1617116"/>
                  </a:lnTo>
                  <a:lnTo>
                    <a:pt x="6261341" y="1598980"/>
                  </a:lnTo>
                  <a:lnTo>
                    <a:pt x="6301410" y="1578724"/>
                  </a:lnTo>
                  <a:lnTo>
                    <a:pt x="6340221" y="1556435"/>
                  </a:lnTo>
                  <a:lnTo>
                    <a:pt x="6377699" y="1532166"/>
                  </a:lnTo>
                  <a:lnTo>
                    <a:pt x="6413767" y="1505991"/>
                  </a:lnTo>
                  <a:lnTo>
                    <a:pt x="6448374" y="1477987"/>
                  </a:lnTo>
                  <a:lnTo>
                    <a:pt x="6481432" y="1448231"/>
                  </a:lnTo>
                  <a:lnTo>
                    <a:pt x="6512877" y="1416786"/>
                  </a:lnTo>
                  <a:lnTo>
                    <a:pt x="6542646" y="1383728"/>
                  </a:lnTo>
                  <a:lnTo>
                    <a:pt x="6570637" y="1349121"/>
                  </a:lnTo>
                  <a:lnTo>
                    <a:pt x="6596812" y="1313053"/>
                  </a:lnTo>
                  <a:lnTo>
                    <a:pt x="6621081" y="1275575"/>
                  </a:lnTo>
                  <a:lnTo>
                    <a:pt x="6643383" y="1236764"/>
                  </a:lnTo>
                  <a:lnTo>
                    <a:pt x="6663626" y="1196695"/>
                  </a:lnTo>
                  <a:lnTo>
                    <a:pt x="6681775" y="1155446"/>
                  </a:lnTo>
                  <a:lnTo>
                    <a:pt x="6697726" y="1113078"/>
                  </a:lnTo>
                  <a:lnTo>
                    <a:pt x="6711416" y="1069657"/>
                  </a:lnTo>
                  <a:lnTo>
                    <a:pt x="6722783" y="1025271"/>
                  </a:lnTo>
                  <a:lnTo>
                    <a:pt x="6731736" y="979995"/>
                  </a:lnTo>
                  <a:lnTo>
                    <a:pt x="6738226" y="933869"/>
                  </a:lnTo>
                  <a:lnTo>
                    <a:pt x="6742176" y="886993"/>
                  </a:lnTo>
                  <a:lnTo>
                    <a:pt x="6743509" y="839431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9417" y="5528418"/>
              <a:ext cx="1284191" cy="128419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117454" y="7374294"/>
            <a:ext cx="6743700" cy="1678939"/>
            <a:chOff x="1117454" y="7374294"/>
            <a:chExt cx="6743700" cy="1678939"/>
          </a:xfrm>
        </p:grpSpPr>
        <p:sp>
          <p:nvSpPr>
            <p:cNvPr id="21" name="object 21"/>
            <p:cNvSpPr/>
            <p:nvPr/>
          </p:nvSpPr>
          <p:spPr>
            <a:xfrm>
              <a:off x="1117447" y="7374299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40">
                  <a:moveTo>
                    <a:pt x="6743509" y="839444"/>
                  </a:moveTo>
                  <a:lnTo>
                    <a:pt x="6742176" y="791883"/>
                  </a:lnTo>
                  <a:lnTo>
                    <a:pt x="6738226" y="744994"/>
                  </a:lnTo>
                  <a:lnTo>
                    <a:pt x="6731736" y="698881"/>
                  </a:lnTo>
                  <a:lnTo>
                    <a:pt x="6722783" y="653592"/>
                  </a:lnTo>
                  <a:lnTo>
                    <a:pt x="6711416" y="609206"/>
                  </a:lnTo>
                  <a:lnTo>
                    <a:pt x="6706844" y="594715"/>
                  </a:lnTo>
                  <a:lnTo>
                    <a:pt x="6706844" y="839444"/>
                  </a:lnTo>
                  <a:lnTo>
                    <a:pt x="6705371" y="888276"/>
                  </a:lnTo>
                  <a:lnTo>
                    <a:pt x="6701028" y="936332"/>
                  </a:lnTo>
                  <a:lnTo>
                    <a:pt x="6693878" y="983551"/>
                  </a:lnTo>
                  <a:lnTo>
                    <a:pt x="6684035" y="1029830"/>
                  </a:lnTo>
                  <a:lnTo>
                    <a:pt x="6671551" y="1075105"/>
                  </a:lnTo>
                  <a:lnTo>
                    <a:pt x="6656527" y="1119263"/>
                  </a:lnTo>
                  <a:lnTo>
                    <a:pt x="6639065" y="1162240"/>
                  </a:lnTo>
                  <a:lnTo>
                    <a:pt x="6619214" y="1203947"/>
                  </a:lnTo>
                  <a:lnTo>
                    <a:pt x="6597078" y="1244295"/>
                  </a:lnTo>
                  <a:lnTo>
                    <a:pt x="6572745" y="1283195"/>
                  </a:lnTo>
                  <a:lnTo>
                    <a:pt x="6546291" y="1320584"/>
                  </a:lnTo>
                  <a:lnTo>
                    <a:pt x="6517805" y="1356360"/>
                  </a:lnTo>
                  <a:lnTo>
                    <a:pt x="6487363" y="1390434"/>
                  </a:lnTo>
                  <a:lnTo>
                    <a:pt x="6455067" y="1422730"/>
                  </a:lnTo>
                  <a:lnTo>
                    <a:pt x="6420993" y="1453159"/>
                  </a:lnTo>
                  <a:lnTo>
                    <a:pt x="6385217" y="1481645"/>
                  </a:lnTo>
                  <a:lnTo>
                    <a:pt x="6347828" y="1508099"/>
                  </a:lnTo>
                  <a:lnTo>
                    <a:pt x="6308928" y="1532432"/>
                  </a:lnTo>
                  <a:lnTo>
                    <a:pt x="6268580" y="1554568"/>
                  </a:lnTo>
                  <a:lnTo>
                    <a:pt x="6226873" y="1574419"/>
                  </a:lnTo>
                  <a:lnTo>
                    <a:pt x="6183896" y="1591894"/>
                  </a:lnTo>
                  <a:lnTo>
                    <a:pt x="6139726" y="1606905"/>
                  </a:lnTo>
                  <a:lnTo>
                    <a:pt x="6094463" y="1619389"/>
                  </a:lnTo>
                  <a:lnTo>
                    <a:pt x="6048184" y="1629232"/>
                  </a:lnTo>
                  <a:lnTo>
                    <a:pt x="6000966" y="1636382"/>
                  </a:lnTo>
                  <a:lnTo>
                    <a:pt x="5952896" y="1640725"/>
                  </a:lnTo>
                  <a:lnTo>
                    <a:pt x="5904077" y="1642186"/>
                  </a:lnTo>
                  <a:lnTo>
                    <a:pt x="5855233" y="1640725"/>
                  </a:lnTo>
                  <a:lnTo>
                    <a:pt x="5807176" y="1636382"/>
                  </a:lnTo>
                  <a:lnTo>
                    <a:pt x="5759958" y="1629232"/>
                  </a:lnTo>
                  <a:lnTo>
                    <a:pt x="5713666" y="1619389"/>
                  </a:lnTo>
                  <a:lnTo>
                    <a:pt x="5668403" y="1606905"/>
                  </a:lnTo>
                  <a:lnTo>
                    <a:pt x="5659310" y="1603819"/>
                  </a:lnTo>
                  <a:lnTo>
                    <a:pt x="5659310" y="1642186"/>
                  </a:lnTo>
                  <a:lnTo>
                    <a:pt x="839444" y="1642186"/>
                  </a:lnTo>
                  <a:lnTo>
                    <a:pt x="790613" y="1640713"/>
                  </a:lnTo>
                  <a:lnTo>
                    <a:pt x="742543" y="1636369"/>
                  </a:lnTo>
                  <a:lnTo>
                    <a:pt x="695325" y="1629232"/>
                  </a:lnTo>
                  <a:lnTo>
                    <a:pt x="649046" y="1619377"/>
                  </a:lnTo>
                  <a:lnTo>
                    <a:pt x="603783" y="1606905"/>
                  </a:lnTo>
                  <a:lnTo>
                    <a:pt x="559612" y="1591881"/>
                  </a:lnTo>
                  <a:lnTo>
                    <a:pt x="516636" y="1574406"/>
                  </a:lnTo>
                  <a:lnTo>
                    <a:pt x="474929" y="1554568"/>
                  </a:lnTo>
                  <a:lnTo>
                    <a:pt x="434581" y="1532432"/>
                  </a:lnTo>
                  <a:lnTo>
                    <a:pt x="395681" y="1508099"/>
                  </a:lnTo>
                  <a:lnTo>
                    <a:pt x="358292" y="1481645"/>
                  </a:lnTo>
                  <a:lnTo>
                    <a:pt x="322516" y="1453159"/>
                  </a:lnTo>
                  <a:lnTo>
                    <a:pt x="288442" y="1422730"/>
                  </a:lnTo>
                  <a:lnTo>
                    <a:pt x="256146" y="1390434"/>
                  </a:lnTo>
                  <a:lnTo>
                    <a:pt x="225704" y="1356360"/>
                  </a:lnTo>
                  <a:lnTo>
                    <a:pt x="197218" y="1320584"/>
                  </a:lnTo>
                  <a:lnTo>
                    <a:pt x="170764" y="1283208"/>
                  </a:lnTo>
                  <a:lnTo>
                    <a:pt x="146431" y="1244295"/>
                  </a:lnTo>
                  <a:lnTo>
                    <a:pt x="124294" y="1203947"/>
                  </a:lnTo>
                  <a:lnTo>
                    <a:pt x="104444" y="1162240"/>
                  </a:lnTo>
                  <a:lnTo>
                    <a:pt x="86969" y="1119263"/>
                  </a:lnTo>
                  <a:lnTo>
                    <a:pt x="71958" y="1075105"/>
                  </a:lnTo>
                  <a:lnTo>
                    <a:pt x="59474" y="1029843"/>
                  </a:lnTo>
                  <a:lnTo>
                    <a:pt x="49631" y="983551"/>
                  </a:lnTo>
                  <a:lnTo>
                    <a:pt x="42481" y="936345"/>
                  </a:lnTo>
                  <a:lnTo>
                    <a:pt x="38138" y="888276"/>
                  </a:lnTo>
                  <a:lnTo>
                    <a:pt x="36664" y="839444"/>
                  </a:lnTo>
                  <a:lnTo>
                    <a:pt x="38138" y="790613"/>
                  </a:lnTo>
                  <a:lnTo>
                    <a:pt x="42481" y="742543"/>
                  </a:lnTo>
                  <a:lnTo>
                    <a:pt x="49631" y="695337"/>
                  </a:lnTo>
                  <a:lnTo>
                    <a:pt x="59474" y="649046"/>
                  </a:lnTo>
                  <a:lnTo>
                    <a:pt x="71958" y="603783"/>
                  </a:lnTo>
                  <a:lnTo>
                    <a:pt x="86969" y="559612"/>
                  </a:lnTo>
                  <a:lnTo>
                    <a:pt x="104444" y="516636"/>
                  </a:lnTo>
                  <a:lnTo>
                    <a:pt x="124294" y="474941"/>
                  </a:lnTo>
                  <a:lnTo>
                    <a:pt x="146431" y="434581"/>
                  </a:lnTo>
                  <a:lnTo>
                    <a:pt x="170764" y="395681"/>
                  </a:lnTo>
                  <a:lnTo>
                    <a:pt x="197218" y="358292"/>
                  </a:lnTo>
                  <a:lnTo>
                    <a:pt x="225704" y="322529"/>
                  </a:lnTo>
                  <a:lnTo>
                    <a:pt x="256146" y="288442"/>
                  </a:lnTo>
                  <a:lnTo>
                    <a:pt x="288442" y="256146"/>
                  </a:lnTo>
                  <a:lnTo>
                    <a:pt x="322516" y="225717"/>
                  </a:lnTo>
                  <a:lnTo>
                    <a:pt x="358292" y="197231"/>
                  </a:lnTo>
                  <a:lnTo>
                    <a:pt x="395681" y="170776"/>
                  </a:lnTo>
                  <a:lnTo>
                    <a:pt x="434581" y="146443"/>
                  </a:lnTo>
                  <a:lnTo>
                    <a:pt x="474929" y="124307"/>
                  </a:lnTo>
                  <a:lnTo>
                    <a:pt x="516636" y="104457"/>
                  </a:lnTo>
                  <a:lnTo>
                    <a:pt x="559612" y="86982"/>
                  </a:lnTo>
                  <a:lnTo>
                    <a:pt x="603783" y="71970"/>
                  </a:lnTo>
                  <a:lnTo>
                    <a:pt x="649046" y="59499"/>
                  </a:lnTo>
                  <a:lnTo>
                    <a:pt x="695325" y="49644"/>
                  </a:lnTo>
                  <a:lnTo>
                    <a:pt x="742543" y="42494"/>
                  </a:lnTo>
                  <a:lnTo>
                    <a:pt x="790613" y="38150"/>
                  </a:lnTo>
                  <a:lnTo>
                    <a:pt x="839444" y="36690"/>
                  </a:lnTo>
                  <a:lnTo>
                    <a:pt x="5659247" y="36690"/>
                  </a:lnTo>
                  <a:lnTo>
                    <a:pt x="5630418" y="45783"/>
                  </a:lnTo>
                  <a:lnTo>
                    <a:pt x="5588051" y="61734"/>
                  </a:lnTo>
                  <a:lnTo>
                    <a:pt x="5546801" y="79883"/>
                  </a:lnTo>
                  <a:lnTo>
                    <a:pt x="5506732" y="100126"/>
                  </a:lnTo>
                  <a:lnTo>
                    <a:pt x="5467921" y="122428"/>
                  </a:lnTo>
                  <a:lnTo>
                    <a:pt x="5430444" y="146697"/>
                  </a:lnTo>
                  <a:lnTo>
                    <a:pt x="5394363" y="172872"/>
                  </a:lnTo>
                  <a:lnTo>
                    <a:pt x="5359755" y="200863"/>
                  </a:lnTo>
                  <a:lnTo>
                    <a:pt x="5326697" y="230632"/>
                  </a:lnTo>
                  <a:lnTo>
                    <a:pt x="5295252" y="262077"/>
                  </a:lnTo>
                  <a:lnTo>
                    <a:pt x="5265496" y="295135"/>
                  </a:lnTo>
                  <a:lnTo>
                    <a:pt x="5237492" y="329742"/>
                  </a:lnTo>
                  <a:lnTo>
                    <a:pt x="5211318" y="365810"/>
                  </a:lnTo>
                  <a:lnTo>
                    <a:pt x="5187048" y="403288"/>
                  </a:lnTo>
                  <a:lnTo>
                    <a:pt x="5164760" y="442099"/>
                  </a:lnTo>
                  <a:lnTo>
                    <a:pt x="5144503" y="482168"/>
                  </a:lnTo>
                  <a:lnTo>
                    <a:pt x="5126367" y="523417"/>
                  </a:lnTo>
                  <a:lnTo>
                    <a:pt x="5110416" y="565797"/>
                  </a:lnTo>
                  <a:lnTo>
                    <a:pt x="5096726" y="609206"/>
                  </a:lnTo>
                  <a:lnTo>
                    <a:pt x="5085359" y="653592"/>
                  </a:lnTo>
                  <a:lnTo>
                    <a:pt x="5076393" y="698881"/>
                  </a:lnTo>
                  <a:lnTo>
                    <a:pt x="5069903" y="744994"/>
                  </a:lnTo>
                  <a:lnTo>
                    <a:pt x="5065954" y="791883"/>
                  </a:lnTo>
                  <a:lnTo>
                    <a:pt x="5064633" y="839444"/>
                  </a:lnTo>
                  <a:lnTo>
                    <a:pt x="5065954" y="887006"/>
                  </a:lnTo>
                  <a:lnTo>
                    <a:pt x="5069903" y="933881"/>
                  </a:lnTo>
                  <a:lnTo>
                    <a:pt x="5076393" y="979995"/>
                  </a:lnTo>
                  <a:lnTo>
                    <a:pt x="5085359" y="1025283"/>
                  </a:lnTo>
                  <a:lnTo>
                    <a:pt x="5096726" y="1069670"/>
                  </a:lnTo>
                  <a:lnTo>
                    <a:pt x="5110416" y="1113078"/>
                  </a:lnTo>
                  <a:lnTo>
                    <a:pt x="5126367" y="1155446"/>
                  </a:lnTo>
                  <a:lnTo>
                    <a:pt x="5144503" y="1196695"/>
                  </a:lnTo>
                  <a:lnTo>
                    <a:pt x="5164760" y="1236764"/>
                  </a:lnTo>
                  <a:lnTo>
                    <a:pt x="5187048" y="1275575"/>
                  </a:lnTo>
                  <a:lnTo>
                    <a:pt x="5211318" y="1313053"/>
                  </a:lnTo>
                  <a:lnTo>
                    <a:pt x="5237492" y="1349133"/>
                  </a:lnTo>
                  <a:lnTo>
                    <a:pt x="5265496" y="1383728"/>
                  </a:lnTo>
                  <a:lnTo>
                    <a:pt x="5295252" y="1416786"/>
                  </a:lnTo>
                  <a:lnTo>
                    <a:pt x="5326697" y="1448231"/>
                  </a:lnTo>
                  <a:lnTo>
                    <a:pt x="5359755" y="1478000"/>
                  </a:lnTo>
                  <a:lnTo>
                    <a:pt x="5394363" y="1505991"/>
                  </a:lnTo>
                  <a:lnTo>
                    <a:pt x="5430444" y="1532166"/>
                  </a:lnTo>
                  <a:lnTo>
                    <a:pt x="5467921" y="1556435"/>
                  </a:lnTo>
                  <a:lnTo>
                    <a:pt x="5506732" y="1578737"/>
                  </a:lnTo>
                  <a:lnTo>
                    <a:pt x="5546801" y="1598980"/>
                  </a:lnTo>
                  <a:lnTo>
                    <a:pt x="5588051" y="1617116"/>
                  </a:lnTo>
                  <a:lnTo>
                    <a:pt x="5630418" y="1633067"/>
                  </a:lnTo>
                  <a:lnTo>
                    <a:pt x="5659310" y="1642186"/>
                  </a:lnTo>
                  <a:lnTo>
                    <a:pt x="5659310" y="1603819"/>
                  </a:lnTo>
                  <a:lnTo>
                    <a:pt x="5624246" y="1591894"/>
                  </a:lnTo>
                  <a:lnTo>
                    <a:pt x="5581269" y="1574419"/>
                  </a:lnTo>
                  <a:lnTo>
                    <a:pt x="5539562" y="1554568"/>
                  </a:lnTo>
                  <a:lnTo>
                    <a:pt x="5499214" y="1532432"/>
                  </a:lnTo>
                  <a:lnTo>
                    <a:pt x="5460301" y="1508099"/>
                  </a:lnTo>
                  <a:lnTo>
                    <a:pt x="5422925" y="1481645"/>
                  </a:lnTo>
                  <a:lnTo>
                    <a:pt x="5387149" y="1453159"/>
                  </a:lnTo>
                  <a:lnTo>
                    <a:pt x="5353075" y="1422730"/>
                  </a:lnTo>
                  <a:lnTo>
                    <a:pt x="5320779" y="1390434"/>
                  </a:lnTo>
                  <a:lnTo>
                    <a:pt x="5290337" y="1356360"/>
                  </a:lnTo>
                  <a:lnTo>
                    <a:pt x="5261851" y="1320584"/>
                  </a:lnTo>
                  <a:lnTo>
                    <a:pt x="5235397" y="1283195"/>
                  </a:lnTo>
                  <a:lnTo>
                    <a:pt x="5211064" y="1244295"/>
                  </a:lnTo>
                  <a:lnTo>
                    <a:pt x="5188928" y="1203947"/>
                  </a:lnTo>
                  <a:lnTo>
                    <a:pt x="5169090" y="1162240"/>
                  </a:lnTo>
                  <a:lnTo>
                    <a:pt x="5151615" y="1119263"/>
                  </a:lnTo>
                  <a:lnTo>
                    <a:pt x="5136591" y="1075105"/>
                  </a:lnTo>
                  <a:lnTo>
                    <a:pt x="5124120" y="1029830"/>
                  </a:lnTo>
                  <a:lnTo>
                    <a:pt x="5114264" y="983551"/>
                  </a:lnTo>
                  <a:lnTo>
                    <a:pt x="5107127" y="936332"/>
                  </a:lnTo>
                  <a:lnTo>
                    <a:pt x="5102771" y="888276"/>
                  </a:lnTo>
                  <a:lnTo>
                    <a:pt x="5101310" y="839444"/>
                  </a:lnTo>
                  <a:lnTo>
                    <a:pt x="5102771" y="790613"/>
                  </a:lnTo>
                  <a:lnTo>
                    <a:pt x="5107127" y="742543"/>
                  </a:lnTo>
                  <a:lnTo>
                    <a:pt x="5114264" y="695325"/>
                  </a:lnTo>
                  <a:lnTo>
                    <a:pt x="5124120" y="649046"/>
                  </a:lnTo>
                  <a:lnTo>
                    <a:pt x="5136591" y="603783"/>
                  </a:lnTo>
                  <a:lnTo>
                    <a:pt x="5151615" y="559612"/>
                  </a:lnTo>
                  <a:lnTo>
                    <a:pt x="5169090" y="516636"/>
                  </a:lnTo>
                  <a:lnTo>
                    <a:pt x="5188928" y="474929"/>
                  </a:lnTo>
                  <a:lnTo>
                    <a:pt x="5211064" y="434581"/>
                  </a:lnTo>
                  <a:lnTo>
                    <a:pt x="5235397" y="395681"/>
                  </a:lnTo>
                  <a:lnTo>
                    <a:pt x="5261851" y="358292"/>
                  </a:lnTo>
                  <a:lnTo>
                    <a:pt x="5290337" y="322529"/>
                  </a:lnTo>
                  <a:lnTo>
                    <a:pt x="5320779" y="288442"/>
                  </a:lnTo>
                  <a:lnTo>
                    <a:pt x="5353075" y="256146"/>
                  </a:lnTo>
                  <a:lnTo>
                    <a:pt x="5387149" y="225717"/>
                  </a:lnTo>
                  <a:lnTo>
                    <a:pt x="5422925" y="197231"/>
                  </a:lnTo>
                  <a:lnTo>
                    <a:pt x="5460301" y="170776"/>
                  </a:lnTo>
                  <a:lnTo>
                    <a:pt x="5499214" y="146443"/>
                  </a:lnTo>
                  <a:lnTo>
                    <a:pt x="5539562" y="124307"/>
                  </a:lnTo>
                  <a:lnTo>
                    <a:pt x="5581269" y="104457"/>
                  </a:lnTo>
                  <a:lnTo>
                    <a:pt x="5624246" y="86982"/>
                  </a:lnTo>
                  <a:lnTo>
                    <a:pt x="5668403" y="71970"/>
                  </a:lnTo>
                  <a:lnTo>
                    <a:pt x="5713666" y="59486"/>
                  </a:lnTo>
                  <a:lnTo>
                    <a:pt x="5759958" y="49631"/>
                  </a:lnTo>
                  <a:lnTo>
                    <a:pt x="5807176" y="42494"/>
                  </a:lnTo>
                  <a:lnTo>
                    <a:pt x="5855233" y="38150"/>
                  </a:lnTo>
                  <a:lnTo>
                    <a:pt x="5903633" y="36690"/>
                  </a:lnTo>
                  <a:lnTo>
                    <a:pt x="5904077" y="36690"/>
                  </a:lnTo>
                  <a:lnTo>
                    <a:pt x="5952896" y="38150"/>
                  </a:lnTo>
                  <a:lnTo>
                    <a:pt x="6000966" y="42494"/>
                  </a:lnTo>
                  <a:lnTo>
                    <a:pt x="6048184" y="49631"/>
                  </a:lnTo>
                  <a:lnTo>
                    <a:pt x="6094463" y="59486"/>
                  </a:lnTo>
                  <a:lnTo>
                    <a:pt x="6139726" y="71970"/>
                  </a:lnTo>
                  <a:lnTo>
                    <a:pt x="6183896" y="86982"/>
                  </a:lnTo>
                  <a:lnTo>
                    <a:pt x="6226873" y="104457"/>
                  </a:lnTo>
                  <a:lnTo>
                    <a:pt x="6268580" y="124307"/>
                  </a:lnTo>
                  <a:lnTo>
                    <a:pt x="6308928" y="146443"/>
                  </a:lnTo>
                  <a:lnTo>
                    <a:pt x="6347828" y="170776"/>
                  </a:lnTo>
                  <a:lnTo>
                    <a:pt x="6385217" y="197231"/>
                  </a:lnTo>
                  <a:lnTo>
                    <a:pt x="6420993" y="225717"/>
                  </a:lnTo>
                  <a:lnTo>
                    <a:pt x="6455067" y="256146"/>
                  </a:lnTo>
                  <a:lnTo>
                    <a:pt x="6487363" y="288442"/>
                  </a:lnTo>
                  <a:lnTo>
                    <a:pt x="6517805" y="322529"/>
                  </a:lnTo>
                  <a:lnTo>
                    <a:pt x="6546291" y="358292"/>
                  </a:lnTo>
                  <a:lnTo>
                    <a:pt x="6572745" y="395681"/>
                  </a:lnTo>
                  <a:lnTo>
                    <a:pt x="6597078" y="434581"/>
                  </a:lnTo>
                  <a:lnTo>
                    <a:pt x="6619214" y="474929"/>
                  </a:lnTo>
                  <a:lnTo>
                    <a:pt x="6639065" y="516636"/>
                  </a:lnTo>
                  <a:lnTo>
                    <a:pt x="6656527" y="559612"/>
                  </a:lnTo>
                  <a:lnTo>
                    <a:pt x="6671551" y="603783"/>
                  </a:lnTo>
                  <a:lnTo>
                    <a:pt x="6684035" y="649046"/>
                  </a:lnTo>
                  <a:lnTo>
                    <a:pt x="6693878" y="695325"/>
                  </a:lnTo>
                  <a:lnTo>
                    <a:pt x="6701028" y="742543"/>
                  </a:lnTo>
                  <a:lnTo>
                    <a:pt x="6705371" y="790613"/>
                  </a:lnTo>
                  <a:lnTo>
                    <a:pt x="6706844" y="839444"/>
                  </a:lnTo>
                  <a:lnTo>
                    <a:pt x="6706844" y="594715"/>
                  </a:lnTo>
                  <a:lnTo>
                    <a:pt x="6681775" y="523417"/>
                  </a:lnTo>
                  <a:lnTo>
                    <a:pt x="6663626" y="482168"/>
                  </a:lnTo>
                  <a:lnTo>
                    <a:pt x="6643383" y="442099"/>
                  </a:lnTo>
                  <a:lnTo>
                    <a:pt x="6621081" y="403288"/>
                  </a:lnTo>
                  <a:lnTo>
                    <a:pt x="6596812" y="365810"/>
                  </a:lnTo>
                  <a:lnTo>
                    <a:pt x="6570637" y="329742"/>
                  </a:lnTo>
                  <a:lnTo>
                    <a:pt x="6542646" y="295135"/>
                  </a:lnTo>
                  <a:lnTo>
                    <a:pt x="6512877" y="262077"/>
                  </a:lnTo>
                  <a:lnTo>
                    <a:pt x="6481432" y="230632"/>
                  </a:lnTo>
                  <a:lnTo>
                    <a:pt x="6448374" y="200863"/>
                  </a:lnTo>
                  <a:lnTo>
                    <a:pt x="6413767" y="172872"/>
                  </a:lnTo>
                  <a:lnTo>
                    <a:pt x="6377699" y="146697"/>
                  </a:lnTo>
                  <a:lnTo>
                    <a:pt x="6340221" y="122428"/>
                  </a:lnTo>
                  <a:lnTo>
                    <a:pt x="6301410" y="100126"/>
                  </a:lnTo>
                  <a:lnTo>
                    <a:pt x="6261341" y="79883"/>
                  </a:lnTo>
                  <a:lnTo>
                    <a:pt x="6220079" y="61734"/>
                  </a:lnTo>
                  <a:lnTo>
                    <a:pt x="6177712" y="45783"/>
                  </a:lnTo>
                  <a:lnTo>
                    <a:pt x="6134303" y="32092"/>
                  </a:lnTo>
                  <a:lnTo>
                    <a:pt x="6089916" y="20726"/>
                  </a:lnTo>
                  <a:lnTo>
                    <a:pt x="6044628" y="11772"/>
                  </a:lnTo>
                  <a:lnTo>
                    <a:pt x="5998502" y="5283"/>
                  </a:lnTo>
                  <a:lnTo>
                    <a:pt x="5951626" y="1333"/>
                  </a:lnTo>
                  <a:lnTo>
                    <a:pt x="5904077" y="12"/>
                  </a:lnTo>
                  <a:lnTo>
                    <a:pt x="839444" y="0"/>
                  </a:lnTo>
                  <a:lnTo>
                    <a:pt x="791883" y="1333"/>
                  </a:lnTo>
                  <a:lnTo>
                    <a:pt x="744994" y="5283"/>
                  </a:lnTo>
                  <a:lnTo>
                    <a:pt x="698881" y="11772"/>
                  </a:lnTo>
                  <a:lnTo>
                    <a:pt x="653592" y="20739"/>
                  </a:lnTo>
                  <a:lnTo>
                    <a:pt x="609206" y="32105"/>
                  </a:lnTo>
                  <a:lnTo>
                    <a:pt x="565797" y="45796"/>
                  </a:lnTo>
                  <a:lnTo>
                    <a:pt x="523417" y="61747"/>
                  </a:lnTo>
                  <a:lnTo>
                    <a:pt x="482168" y="79883"/>
                  </a:lnTo>
                  <a:lnTo>
                    <a:pt x="442099" y="100139"/>
                  </a:lnTo>
                  <a:lnTo>
                    <a:pt x="403288" y="122428"/>
                  </a:lnTo>
                  <a:lnTo>
                    <a:pt x="365810" y="146697"/>
                  </a:lnTo>
                  <a:lnTo>
                    <a:pt x="329742" y="172872"/>
                  </a:lnTo>
                  <a:lnTo>
                    <a:pt x="295135" y="200875"/>
                  </a:lnTo>
                  <a:lnTo>
                    <a:pt x="262077" y="230632"/>
                  </a:lnTo>
                  <a:lnTo>
                    <a:pt x="230632" y="262077"/>
                  </a:lnTo>
                  <a:lnTo>
                    <a:pt x="200863" y="295135"/>
                  </a:lnTo>
                  <a:lnTo>
                    <a:pt x="172872" y="329742"/>
                  </a:lnTo>
                  <a:lnTo>
                    <a:pt x="146697" y="365823"/>
                  </a:lnTo>
                  <a:lnTo>
                    <a:pt x="122428" y="403301"/>
                  </a:lnTo>
                  <a:lnTo>
                    <a:pt x="100126" y="442112"/>
                  </a:lnTo>
                  <a:lnTo>
                    <a:pt x="79883" y="482180"/>
                  </a:lnTo>
                  <a:lnTo>
                    <a:pt x="61734" y="523430"/>
                  </a:lnTo>
                  <a:lnTo>
                    <a:pt x="45783" y="565797"/>
                  </a:lnTo>
                  <a:lnTo>
                    <a:pt x="32092" y="609206"/>
                  </a:lnTo>
                  <a:lnTo>
                    <a:pt x="20726" y="653605"/>
                  </a:lnTo>
                  <a:lnTo>
                    <a:pt x="11772" y="698893"/>
                  </a:lnTo>
                  <a:lnTo>
                    <a:pt x="5283" y="745007"/>
                  </a:lnTo>
                  <a:lnTo>
                    <a:pt x="1333" y="791883"/>
                  </a:lnTo>
                  <a:lnTo>
                    <a:pt x="0" y="839444"/>
                  </a:lnTo>
                  <a:lnTo>
                    <a:pt x="1333" y="887006"/>
                  </a:lnTo>
                  <a:lnTo>
                    <a:pt x="5283" y="933881"/>
                  </a:lnTo>
                  <a:lnTo>
                    <a:pt x="11772" y="979995"/>
                  </a:lnTo>
                  <a:lnTo>
                    <a:pt x="20726" y="1025283"/>
                  </a:lnTo>
                  <a:lnTo>
                    <a:pt x="32092" y="1069670"/>
                  </a:lnTo>
                  <a:lnTo>
                    <a:pt x="45783" y="1113078"/>
                  </a:lnTo>
                  <a:lnTo>
                    <a:pt x="61734" y="1155446"/>
                  </a:lnTo>
                  <a:lnTo>
                    <a:pt x="79883" y="1196695"/>
                  </a:lnTo>
                  <a:lnTo>
                    <a:pt x="100126" y="1236764"/>
                  </a:lnTo>
                  <a:lnTo>
                    <a:pt x="122428" y="1275575"/>
                  </a:lnTo>
                  <a:lnTo>
                    <a:pt x="146697" y="1313053"/>
                  </a:lnTo>
                  <a:lnTo>
                    <a:pt x="172872" y="1349133"/>
                  </a:lnTo>
                  <a:lnTo>
                    <a:pt x="200863" y="1383728"/>
                  </a:lnTo>
                  <a:lnTo>
                    <a:pt x="230632" y="1416799"/>
                  </a:lnTo>
                  <a:lnTo>
                    <a:pt x="262077" y="1448244"/>
                  </a:lnTo>
                  <a:lnTo>
                    <a:pt x="295135" y="1478000"/>
                  </a:lnTo>
                  <a:lnTo>
                    <a:pt x="329742" y="1505991"/>
                  </a:lnTo>
                  <a:lnTo>
                    <a:pt x="365810" y="1532166"/>
                  </a:lnTo>
                  <a:lnTo>
                    <a:pt x="403288" y="1556435"/>
                  </a:lnTo>
                  <a:lnTo>
                    <a:pt x="442099" y="1578737"/>
                  </a:lnTo>
                  <a:lnTo>
                    <a:pt x="482168" y="1598993"/>
                  </a:lnTo>
                  <a:lnTo>
                    <a:pt x="523417" y="1617129"/>
                  </a:lnTo>
                  <a:lnTo>
                    <a:pt x="565797" y="1633080"/>
                  </a:lnTo>
                  <a:lnTo>
                    <a:pt x="609206" y="1646770"/>
                  </a:lnTo>
                  <a:lnTo>
                    <a:pt x="653592" y="1658137"/>
                  </a:lnTo>
                  <a:lnTo>
                    <a:pt x="698881" y="1667103"/>
                  </a:lnTo>
                  <a:lnTo>
                    <a:pt x="744994" y="1673593"/>
                  </a:lnTo>
                  <a:lnTo>
                    <a:pt x="791883" y="1677530"/>
                  </a:lnTo>
                  <a:lnTo>
                    <a:pt x="839444" y="1678863"/>
                  </a:lnTo>
                  <a:lnTo>
                    <a:pt x="5904065" y="1678863"/>
                  </a:lnTo>
                  <a:lnTo>
                    <a:pt x="5951626" y="1677530"/>
                  </a:lnTo>
                  <a:lnTo>
                    <a:pt x="5998502" y="1673580"/>
                  </a:lnTo>
                  <a:lnTo>
                    <a:pt x="6044628" y="1667090"/>
                  </a:lnTo>
                  <a:lnTo>
                    <a:pt x="6089916" y="1658124"/>
                  </a:lnTo>
                  <a:lnTo>
                    <a:pt x="6134303" y="1646770"/>
                  </a:lnTo>
                  <a:lnTo>
                    <a:pt x="6148806" y="1642186"/>
                  </a:lnTo>
                  <a:lnTo>
                    <a:pt x="6177712" y="1633067"/>
                  </a:lnTo>
                  <a:lnTo>
                    <a:pt x="6220079" y="1617116"/>
                  </a:lnTo>
                  <a:lnTo>
                    <a:pt x="6261341" y="1598980"/>
                  </a:lnTo>
                  <a:lnTo>
                    <a:pt x="6301410" y="1578737"/>
                  </a:lnTo>
                  <a:lnTo>
                    <a:pt x="6340221" y="1556435"/>
                  </a:lnTo>
                  <a:lnTo>
                    <a:pt x="6377699" y="1532166"/>
                  </a:lnTo>
                  <a:lnTo>
                    <a:pt x="6413767" y="1505991"/>
                  </a:lnTo>
                  <a:lnTo>
                    <a:pt x="6448374" y="1478000"/>
                  </a:lnTo>
                  <a:lnTo>
                    <a:pt x="6481432" y="1448231"/>
                  </a:lnTo>
                  <a:lnTo>
                    <a:pt x="6512877" y="1416786"/>
                  </a:lnTo>
                  <a:lnTo>
                    <a:pt x="6542646" y="1383728"/>
                  </a:lnTo>
                  <a:lnTo>
                    <a:pt x="6570637" y="1349133"/>
                  </a:lnTo>
                  <a:lnTo>
                    <a:pt x="6596812" y="1313053"/>
                  </a:lnTo>
                  <a:lnTo>
                    <a:pt x="6621081" y="1275575"/>
                  </a:lnTo>
                  <a:lnTo>
                    <a:pt x="6643383" y="1236764"/>
                  </a:lnTo>
                  <a:lnTo>
                    <a:pt x="6663626" y="1196695"/>
                  </a:lnTo>
                  <a:lnTo>
                    <a:pt x="6681775" y="1155446"/>
                  </a:lnTo>
                  <a:lnTo>
                    <a:pt x="6697726" y="1113078"/>
                  </a:lnTo>
                  <a:lnTo>
                    <a:pt x="6711416" y="1069670"/>
                  </a:lnTo>
                  <a:lnTo>
                    <a:pt x="6722783" y="1025283"/>
                  </a:lnTo>
                  <a:lnTo>
                    <a:pt x="6731736" y="979995"/>
                  </a:lnTo>
                  <a:lnTo>
                    <a:pt x="6738226" y="933881"/>
                  </a:lnTo>
                  <a:lnTo>
                    <a:pt x="6742176" y="887006"/>
                  </a:lnTo>
                  <a:lnTo>
                    <a:pt x="6743509" y="839444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9417" y="7571644"/>
              <a:ext cx="1284191" cy="128418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117454" y="9417511"/>
            <a:ext cx="6743700" cy="1678939"/>
            <a:chOff x="1117454" y="9417511"/>
            <a:chExt cx="6743700" cy="1678939"/>
          </a:xfrm>
        </p:grpSpPr>
        <p:sp>
          <p:nvSpPr>
            <p:cNvPr id="24" name="object 24"/>
            <p:cNvSpPr/>
            <p:nvPr/>
          </p:nvSpPr>
          <p:spPr>
            <a:xfrm>
              <a:off x="1117447" y="9417513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40">
                  <a:moveTo>
                    <a:pt x="6743509" y="839457"/>
                  </a:moveTo>
                  <a:lnTo>
                    <a:pt x="6742176" y="791895"/>
                  </a:lnTo>
                  <a:lnTo>
                    <a:pt x="6738226" y="745020"/>
                  </a:lnTo>
                  <a:lnTo>
                    <a:pt x="6731736" y="698893"/>
                  </a:lnTo>
                  <a:lnTo>
                    <a:pt x="6722783" y="653605"/>
                  </a:lnTo>
                  <a:lnTo>
                    <a:pt x="6711416" y="609219"/>
                  </a:lnTo>
                  <a:lnTo>
                    <a:pt x="6706844" y="594728"/>
                  </a:lnTo>
                  <a:lnTo>
                    <a:pt x="6706844" y="839457"/>
                  </a:lnTo>
                  <a:lnTo>
                    <a:pt x="6705371" y="888288"/>
                  </a:lnTo>
                  <a:lnTo>
                    <a:pt x="6701028" y="936358"/>
                  </a:lnTo>
                  <a:lnTo>
                    <a:pt x="6693878" y="983576"/>
                  </a:lnTo>
                  <a:lnTo>
                    <a:pt x="6684035" y="1029855"/>
                  </a:lnTo>
                  <a:lnTo>
                    <a:pt x="6671551" y="1075118"/>
                  </a:lnTo>
                  <a:lnTo>
                    <a:pt x="6656527" y="1119289"/>
                  </a:lnTo>
                  <a:lnTo>
                    <a:pt x="6639065" y="1162265"/>
                  </a:lnTo>
                  <a:lnTo>
                    <a:pt x="6619214" y="1203960"/>
                  </a:lnTo>
                  <a:lnTo>
                    <a:pt x="6597078" y="1244307"/>
                  </a:lnTo>
                  <a:lnTo>
                    <a:pt x="6572745" y="1283220"/>
                  </a:lnTo>
                  <a:lnTo>
                    <a:pt x="6546291" y="1320596"/>
                  </a:lnTo>
                  <a:lnTo>
                    <a:pt x="6517805" y="1356372"/>
                  </a:lnTo>
                  <a:lnTo>
                    <a:pt x="6487363" y="1390446"/>
                  </a:lnTo>
                  <a:lnTo>
                    <a:pt x="6455067" y="1422755"/>
                  </a:lnTo>
                  <a:lnTo>
                    <a:pt x="6420993" y="1453184"/>
                  </a:lnTo>
                  <a:lnTo>
                    <a:pt x="6385217" y="1481670"/>
                  </a:lnTo>
                  <a:lnTo>
                    <a:pt x="6347828" y="1508125"/>
                  </a:lnTo>
                  <a:lnTo>
                    <a:pt x="6308928" y="1532458"/>
                  </a:lnTo>
                  <a:lnTo>
                    <a:pt x="6268580" y="1554594"/>
                  </a:lnTo>
                  <a:lnTo>
                    <a:pt x="6226873" y="1574431"/>
                  </a:lnTo>
                  <a:lnTo>
                    <a:pt x="6183896" y="1591906"/>
                  </a:lnTo>
                  <a:lnTo>
                    <a:pt x="6139726" y="1606931"/>
                  </a:lnTo>
                  <a:lnTo>
                    <a:pt x="6094463" y="1619402"/>
                  </a:lnTo>
                  <a:lnTo>
                    <a:pt x="6048184" y="1629257"/>
                  </a:lnTo>
                  <a:lnTo>
                    <a:pt x="6000966" y="1636395"/>
                  </a:lnTo>
                  <a:lnTo>
                    <a:pt x="5952896" y="1640738"/>
                  </a:lnTo>
                  <a:lnTo>
                    <a:pt x="5904077" y="1642211"/>
                  </a:lnTo>
                  <a:lnTo>
                    <a:pt x="5855233" y="1640738"/>
                  </a:lnTo>
                  <a:lnTo>
                    <a:pt x="5807176" y="1636395"/>
                  </a:lnTo>
                  <a:lnTo>
                    <a:pt x="5759958" y="1629257"/>
                  </a:lnTo>
                  <a:lnTo>
                    <a:pt x="5713666" y="1619402"/>
                  </a:lnTo>
                  <a:lnTo>
                    <a:pt x="5668403" y="1606931"/>
                  </a:lnTo>
                  <a:lnTo>
                    <a:pt x="5659336" y="1603857"/>
                  </a:lnTo>
                  <a:lnTo>
                    <a:pt x="5659336" y="1642211"/>
                  </a:lnTo>
                  <a:lnTo>
                    <a:pt x="839444" y="1642211"/>
                  </a:lnTo>
                  <a:lnTo>
                    <a:pt x="790613" y="1640751"/>
                  </a:lnTo>
                  <a:lnTo>
                    <a:pt x="742543" y="1636407"/>
                  </a:lnTo>
                  <a:lnTo>
                    <a:pt x="695325" y="1629257"/>
                  </a:lnTo>
                  <a:lnTo>
                    <a:pt x="649046" y="1619415"/>
                  </a:lnTo>
                  <a:lnTo>
                    <a:pt x="603783" y="1606931"/>
                  </a:lnTo>
                  <a:lnTo>
                    <a:pt x="559612" y="1591919"/>
                  </a:lnTo>
                  <a:lnTo>
                    <a:pt x="516636" y="1574444"/>
                  </a:lnTo>
                  <a:lnTo>
                    <a:pt x="474929" y="1554594"/>
                  </a:lnTo>
                  <a:lnTo>
                    <a:pt x="434581" y="1532458"/>
                  </a:lnTo>
                  <a:lnTo>
                    <a:pt x="395681" y="1508125"/>
                  </a:lnTo>
                  <a:lnTo>
                    <a:pt x="358292" y="1481670"/>
                  </a:lnTo>
                  <a:lnTo>
                    <a:pt x="322516" y="1453184"/>
                  </a:lnTo>
                  <a:lnTo>
                    <a:pt x="288442" y="1422755"/>
                  </a:lnTo>
                  <a:lnTo>
                    <a:pt x="256146" y="1390459"/>
                  </a:lnTo>
                  <a:lnTo>
                    <a:pt x="225704" y="1356385"/>
                  </a:lnTo>
                  <a:lnTo>
                    <a:pt x="197218" y="1320609"/>
                  </a:lnTo>
                  <a:lnTo>
                    <a:pt x="170764" y="1283220"/>
                  </a:lnTo>
                  <a:lnTo>
                    <a:pt x="146431" y="1244320"/>
                  </a:lnTo>
                  <a:lnTo>
                    <a:pt x="124294" y="1203972"/>
                  </a:lnTo>
                  <a:lnTo>
                    <a:pt x="104444" y="1162265"/>
                  </a:lnTo>
                  <a:lnTo>
                    <a:pt x="86969" y="1119289"/>
                  </a:lnTo>
                  <a:lnTo>
                    <a:pt x="71958" y="1075131"/>
                  </a:lnTo>
                  <a:lnTo>
                    <a:pt x="59474" y="1029855"/>
                  </a:lnTo>
                  <a:lnTo>
                    <a:pt x="49631" y="983576"/>
                  </a:lnTo>
                  <a:lnTo>
                    <a:pt x="42481" y="936358"/>
                  </a:lnTo>
                  <a:lnTo>
                    <a:pt x="38138" y="888301"/>
                  </a:lnTo>
                  <a:lnTo>
                    <a:pt x="36664" y="839470"/>
                  </a:lnTo>
                  <a:lnTo>
                    <a:pt x="38138" y="790638"/>
                  </a:lnTo>
                  <a:lnTo>
                    <a:pt x="42481" y="742569"/>
                  </a:lnTo>
                  <a:lnTo>
                    <a:pt x="49631" y="695350"/>
                  </a:lnTo>
                  <a:lnTo>
                    <a:pt x="59474" y="649071"/>
                  </a:lnTo>
                  <a:lnTo>
                    <a:pt x="71958" y="603796"/>
                  </a:lnTo>
                  <a:lnTo>
                    <a:pt x="86969" y="559638"/>
                  </a:lnTo>
                  <a:lnTo>
                    <a:pt x="104444" y="516661"/>
                  </a:lnTo>
                  <a:lnTo>
                    <a:pt x="124294" y="474954"/>
                  </a:lnTo>
                  <a:lnTo>
                    <a:pt x="146431" y="434606"/>
                  </a:lnTo>
                  <a:lnTo>
                    <a:pt x="170764" y="395693"/>
                  </a:lnTo>
                  <a:lnTo>
                    <a:pt x="197218" y="358305"/>
                  </a:lnTo>
                  <a:lnTo>
                    <a:pt x="225704" y="322529"/>
                  </a:lnTo>
                  <a:lnTo>
                    <a:pt x="256146" y="288455"/>
                  </a:lnTo>
                  <a:lnTo>
                    <a:pt x="288442" y="256159"/>
                  </a:lnTo>
                  <a:lnTo>
                    <a:pt x="322516" y="225717"/>
                  </a:lnTo>
                  <a:lnTo>
                    <a:pt x="358292" y="197231"/>
                  </a:lnTo>
                  <a:lnTo>
                    <a:pt x="395681" y="170776"/>
                  </a:lnTo>
                  <a:lnTo>
                    <a:pt x="434581" y="146443"/>
                  </a:lnTo>
                  <a:lnTo>
                    <a:pt x="474929" y="124307"/>
                  </a:lnTo>
                  <a:lnTo>
                    <a:pt x="516636" y="104470"/>
                  </a:lnTo>
                  <a:lnTo>
                    <a:pt x="559612" y="86995"/>
                  </a:lnTo>
                  <a:lnTo>
                    <a:pt x="603783" y="71970"/>
                  </a:lnTo>
                  <a:lnTo>
                    <a:pt x="649046" y="59499"/>
                  </a:lnTo>
                  <a:lnTo>
                    <a:pt x="695325" y="49644"/>
                  </a:lnTo>
                  <a:lnTo>
                    <a:pt x="742543" y="42494"/>
                  </a:lnTo>
                  <a:lnTo>
                    <a:pt x="790613" y="38150"/>
                  </a:lnTo>
                  <a:lnTo>
                    <a:pt x="839444" y="36690"/>
                  </a:lnTo>
                  <a:lnTo>
                    <a:pt x="5659298" y="36690"/>
                  </a:lnTo>
                  <a:lnTo>
                    <a:pt x="5630418" y="45796"/>
                  </a:lnTo>
                  <a:lnTo>
                    <a:pt x="5588051" y="61747"/>
                  </a:lnTo>
                  <a:lnTo>
                    <a:pt x="5546801" y="79883"/>
                  </a:lnTo>
                  <a:lnTo>
                    <a:pt x="5506732" y="100139"/>
                  </a:lnTo>
                  <a:lnTo>
                    <a:pt x="5467921" y="122440"/>
                  </a:lnTo>
                  <a:lnTo>
                    <a:pt x="5430444" y="146710"/>
                  </a:lnTo>
                  <a:lnTo>
                    <a:pt x="5394363" y="172872"/>
                  </a:lnTo>
                  <a:lnTo>
                    <a:pt x="5359755" y="200875"/>
                  </a:lnTo>
                  <a:lnTo>
                    <a:pt x="5326697" y="230632"/>
                  </a:lnTo>
                  <a:lnTo>
                    <a:pt x="5295252" y="262077"/>
                  </a:lnTo>
                  <a:lnTo>
                    <a:pt x="5265496" y="295148"/>
                  </a:lnTo>
                  <a:lnTo>
                    <a:pt x="5237492" y="329742"/>
                  </a:lnTo>
                  <a:lnTo>
                    <a:pt x="5211318" y="365823"/>
                  </a:lnTo>
                  <a:lnTo>
                    <a:pt x="5187048" y="403301"/>
                  </a:lnTo>
                  <a:lnTo>
                    <a:pt x="5164760" y="442112"/>
                  </a:lnTo>
                  <a:lnTo>
                    <a:pt x="5144503" y="482180"/>
                  </a:lnTo>
                  <a:lnTo>
                    <a:pt x="5126367" y="523443"/>
                  </a:lnTo>
                  <a:lnTo>
                    <a:pt x="5110416" y="565810"/>
                  </a:lnTo>
                  <a:lnTo>
                    <a:pt x="5096726" y="609219"/>
                  </a:lnTo>
                  <a:lnTo>
                    <a:pt x="5085359" y="653605"/>
                  </a:lnTo>
                  <a:lnTo>
                    <a:pt x="5076393" y="698893"/>
                  </a:lnTo>
                  <a:lnTo>
                    <a:pt x="5069903" y="745020"/>
                  </a:lnTo>
                  <a:lnTo>
                    <a:pt x="5065954" y="791895"/>
                  </a:lnTo>
                  <a:lnTo>
                    <a:pt x="5064633" y="839457"/>
                  </a:lnTo>
                  <a:lnTo>
                    <a:pt x="5065954" y="887018"/>
                  </a:lnTo>
                  <a:lnTo>
                    <a:pt x="5069903" y="933894"/>
                  </a:lnTo>
                  <a:lnTo>
                    <a:pt x="5076393" y="980008"/>
                  </a:lnTo>
                  <a:lnTo>
                    <a:pt x="5085359" y="1025296"/>
                  </a:lnTo>
                  <a:lnTo>
                    <a:pt x="5096726" y="1069682"/>
                  </a:lnTo>
                  <a:lnTo>
                    <a:pt x="5110416" y="1113104"/>
                  </a:lnTo>
                  <a:lnTo>
                    <a:pt x="5126367" y="1155471"/>
                  </a:lnTo>
                  <a:lnTo>
                    <a:pt x="5144503" y="1196721"/>
                  </a:lnTo>
                  <a:lnTo>
                    <a:pt x="5164760" y="1236789"/>
                  </a:lnTo>
                  <a:lnTo>
                    <a:pt x="5187048" y="1275588"/>
                  </a:lnTo>
                  <a:lnTo>
                    <a:pt x="5211318" y="1313065"/>
                  </a:lnTo>
                  <a:lnTo>
                    <a:pt x="5237492" y="1349146"/>
                  </a:lnTo>
                  <a:lnTo>
                    <a:pt x="5265496" y="1383753"/>
                  </a:lnTo>
                  <a:lnTo>
                    <a:pt x="5295252" y="1416812"/>
                  </a:lnTo>
                  <a:lnTo>
                    <a:pt x="5326697" y="1448257"/>
                  </a:lnTo>
                  <a:lnTo>
                    <a:pt x="5359755" y="1478013"/>
                  </a:lnTo>
                  <a:lnTo>
                    <a:pt x="5394363" y="1506016"/>
                  </a:lnTo>
                  <a:lnTo>
                    <a:pt x="5430444" y="1532191"/>
                  </a:lnTo>
                  <a:lnTo>
                    <a:pt x="5467921" y="1556461"/>
                  </a:lnTo>
                  <a:lnTo>
                    <a:pt x="5506732" y="1578749"/>
                  </a:lnTo>
                  <a:lnTo>
                    <a:pt x="5546801" y="1599006"/>
                  </a:lnTo>
                  <a:lnTo>
                    <a:pt x="5588051" y="1617141"/>
                  </a:lnTo>
                  <a:lnTo>
                    <a:pt x="5630418" y="1633093"/>
                  </a:lnTo>
                  <a:lnTo>
                    <a:pt x="5659336" y="1642211"/>
                  </a:lnTo>
                  <a:lnTo>
                    <a:pt x="5659336" y="1603857"/>
                  </a:lnTo>
                  <a:lnTo>
                    <a:pt x="5624246" y="1591906"/>
                  </a:lnTo>
                  <a:lnTo>
                    <a:pt x="5581269" y="1574431"/>
                  </a:lnTo>
                  <a:lnTo>
                    <a:pt x="5539562" y="1554594"/>
                  </a:lnTo>
                  <a:lnTo>
                    <a:pt x="5499214" y="1532458"/>
                  </a:lnTo>
                  <a:lnTo>
                    <a:pt x="5460301" y="1508125"/>
                  </a:lnTo>
                  <a:lnTo>
                    <a:pt x="5422925" y="1481670"/>
                  </a:lnTo>
                  <a:lnTo>
                    <a:pt x="5387149" y="1453184"/>
                  </a:lnTo>
                  <a:lnTo>
                    <a:pt x="5353075" y="1422755"/>
                  </a:lnTo>
                  <a:lnTo>
                    <a:pt x="5320779" y="1390446"/>
                  </a:lnTo>
                  <a:lnTo>
                    <a:pt x="5290337" y="1356372"/>
                  </a:lnTo>
                  <a:lnTo>
                    <a:pt x="5261851" y="1320596"/>
                  </a:lnTo>
                  <a:lnTo>
                    <a:pt x="5235397" y="1283220"/>
                  </a:lnTo>
                  <a:lnTo>
                    <a:pt x="5211064" y="1244307"/>
                  </a:lnTo>
                  <a:lnTo>
                    <a:pt x="5188928" y="1203960"/>
                  </a:lnTo>
                  <a:lnTo>
                    <a:pt x="5169090" y="1162265"/>
                  </a:lnTo>
                  <a:lnTo>
                    <a:pt x="5151615" y="1119289"/>
                  </a:lnTo>
                  <a:lnTo>
                    <a:pt x="5136591" y="1075118"/>
                  </a:lnTo>
                  <a:lnTo>
                    <a:pt x="5124120" y="1029855"/>
                  </a:lnTo>
                  <a:lnTo>
                    <a:pt x="5114264" y="983576"/>
                  </a:lnTo>
                  <a:lnTo>
                    <a:pt x="5107127" y="936358"/>
                  </a:lnTo>
                  <a:lnTo>
                    <a:pt x="5102771" y="888288"/>
                  </a:lnTo>
                  <a:lnTo>
                    <a:pt x="5101310" y="839457"/>
                  </a:lnTo>
                  <a:lnTo>
                    <a:pt x="5102771" y="790625"/>
                  </a:lnTo>
                  <a:lnTo>
                    <a:pt x="5107127" y="742569"/>
                  </a:lnTo>
                  <a:lnTo>
                    <a:pt x="5114264" y="695350"/>
                  </a:lnTo>
                  <a:lnTo>
                    <a:pt x="5124120" y="649071"/>
                  </a:lnTo>
                  <a:lnTo>
                    <a:pt x="5136591" y="603796"/>
                  </a:lnTo>
                  <a:lnTo>
                    <a:pt x="5151615" y="559638"/>
                  </a:lnTo>
                  <a:lnTo>
                    <a:pt x="5169090" y="516661"/>
                  </a:lnTo>
                  <a:lnTo>
                    <a:pt x="5188928" y="474954"/>
                  </a:lnTo>
                  <a:lnTo>
                    <a:pt x="5211064" y="434606"/>
                  </a:lnTo>
                  <a:lnTo>
                    <a:pt x="5235397" y="395693"/>
                  </a:lnTo>
                  <a:lnTo>
                    <a:pt x="5261851" y="358317"/>
                  </a:lnTo>
                  <a:lnTo>
                    <a:pt x="5290337" y="322541"/>
                  </a:lnTo>
                  <a:lnTo>
                    <a:pt x="5320779" y="288455"/>
                  </a:lnTo>
                  <a:lnTo>
                    <a:pt x="5353075" y="256159"/>
                  </a:lnTo>
                  <a:lnTo>
                    <a:pt x="5387149" y="225729"/>
                  </a:lnTo>
                  <a:lnTo>
                    <a:pt x="5422925" y="197243"/>
                  </a:lnTo>
                  <a:lnTo>
                    <a:pt x="5460301" y="170789"/>
                  </a:lnTo>
                  <a:lnTo>
                    <a:pt x="5499214" y="146443"/>
                  </a:lnTo>
                  <a:lnTo>
                    <a:pt x="5539562" y="124320"/>
                  </a:lnTo>
                  <a:lnTo>
                    <a:pt x="5581269" y="104470"/>
                  </a:lnTo>
                  <a:lnTo>
                    <a:pt x="5624246" y="86995"/>
                  </a:lnTo>
                  <a:lnTo>
                    <a:pt x="5668403" y="71970"/>
                  </a:lnTo>
                  <a:lnTo>
                    <a:pt x="5713666" y="59499"/>
                  </a:lnTo>
                  <a:lnTo>
                    <a:pt x="5759958" y="49644"/>
                  </a:lnTo>
                  <a:lnTo>
                    <a:pt x="5807176" y="42506"/>
                  </a:lnTo>
                  <a:lnTo>
                    <a:pt x="5855233" y="38163"/>
                  </a:lnTo>
                  <a:lnTo>
                    <a:pt x="5904065" y="36690"/>
                  </a:lnTo>
                  <a:lnTo>
                    <a:pt x="5952896" y="38163"/>
                  </a:lnTo>
                  <a:lnTo>
                    <a:pt x="6000966" y="42506"/>
                  </a:lnTo>
                  <a:lnTo>
                    <a:pt x="6048184" y="49644"/>
                  </a:lnTo>
                  <a:lnTo>
                    <a:pt x="6094463" y="59499"/>
                  </a:lnTo>
                  <a:lnTo>
                    <a:pt x="6139726" y="71970"/>
                  </a:lnTo>
                  <a:lnTo>
                    <a:pt x="6183896" y="86995"/>
                  </a:lnTo>
                  <a:lnTo>
                    <a:pt x="6226873" y="104470"/>
                  </a:lnTo>
                  <a:lnTo>
                    <a:pt x="6268580" y="124320"/>
                  </a:lnTo>
                  <a:lnTo>
                    <a:pt x="6308928" y="146443"/>
                  </a:lnTo>
                  <a:lnTo>
                    <a:pt x="6347828" y="170789"/>
                  </a:lnTo>
                  <a:lnTo>
                    <a:pt x="6385217" y="197243"/>
                  </a:lnTo>
                  <a:lnTo>
                    <a:pt x="6420993" y="225729"/>
                  </a:lnTo>
                  <a:lnTo>
                    <a:pt x="6455067" y="256159"/>
                  </a:lnTo>
                  <a:lnTo>
                    <a:pt x="6487363" y="288455"/>
                  </a:lnTo>
                  <a:lnTo>
                    <a:pt x="6517805" y="322541"/>
                  </a:lnTo>
                  <a:lnTo>
                    <a:pt x="6546291" y="358317"/>
                  </a:lnTo>
                  <a:lnTo>
                    <a:pt x="6572745" y="395693"/>
                  </a:lnTo>
                  <a:lnTo>
                    <a:pt x="6597078" y="434606"/>
                  </a:lnTo>
                  <a:lnTo>
                    <a:pt x="6619214" y="474954"/>
                  </a:lnTo>
                  <a:lnTo>
                    <a:pt x="6639065" y="516661"/>
                  </a:lnTo>
                  <a:lnTo>
                    <a:pt x="6656527" y="559638"/>
                  </a:lnTo>
                  <a:lnTo>
                    <a:pt x="6671551" y="603796"/>
                  </a:lnTo>
                  <a:lnTo>
                    <a:pt x="6684035" y="649071"/>
                  </a:lnTo>
                  <a:lnTo>
                    <a:pt x="6693878" y="695350"/>
                  </a:lnTo>
                  <a:lnTo>
                    <a:pt x="6701028" y="742569"/>
                  </a:lnTo>
                  <a:lnTo>
                    <a:pt x="6705371" y="790625"/>
                  </a:lnTo>
                  <a:lnTo>
                    <a:pt x="6706844" y="839457"/>
                  </a:lnTo>
                  <a:lnTo>
                    <a:pt x="6706844" y="594728"/>
                  </a:lnTo>
                  <a:lnTo>
                    <a:pt x="6681775" y="523443"/>
                  </a:lnTo>
                  <a:lnTo>
                    <a:pt x="6663626" y="482180"/>
                  </a:lnTo>
                  <a:lnTo>
                    <a:pt x="6643383" y="442112"/>
                  </a:lnTo>
                  <a:lnTo>
                    <a:pt x="6621081" y="403301"/>
                  </a:lnTo>
                  <a:lnTo>
                    <a:pt x="6596812" y="365823"/>
                  </a:lnTo>
                  <a:lnTo>
                    <a:pt x="6570637" y="329742"/>
                  </a:lnTo>
                  <a:lnTo>
                    <a:pt x="6542646" y="295148"/>
                  </a:lnTo>
                  <a:lnTo>
                    <a:pt x="6512877" y="262077"/>
                  </a:lnTo>
                  <a:lnTo>
                    <a:pt x="6481432" y="230632"/>
                  </a:lnTo>
                  <a:lnTo>
                    <a:pt x="6448374" y="200875"/>
                  </a:lnTo>
                  <a:lnTo>
                    <a:pt x="6413767" y="172872"/>
                  </a:lnTo>
                  <a:lnTo>
                    <a:pt x="6377699" y="146710"/>
                  </a:lnTo>
                  <a:lnTo>
                    <a:pt x="6340221" y="122440"/>
                  </a:lnTo>
                  <a:lnTo>
                    <a:pt x="6301410" y="100139"/>
                  </a:lnTo>
                  <a:lnTo>
                    <a:pt x="6261341" y="79883"/>
                  </a:lnTo>
                  <a:lnTo>
                    <a:pt x="6220079" y="61747"/>
                  </a:lnTo>
                  <a:lnTo>
                    <a:pt x="6177712" y="45796"/>
                  </a:lnTo>
                  <a:lnTo>
                    <a:pt x="6134303" y="32105"/>
                  </a:lnTo>
                  <a:lnTo>
                    <a:pt x="6089916" y="20739"/>
                  </a:lnTo>
                  <a:lnTo>
                    <a:pt x="6044628" y="11772"/>
                  </a:lnTo>
                  <a:lnTo>
                    <a:pt x="5998502" y="5283"/>
                  </a:lnTo>
                  <a:lnTo>
                    <a:pt x="5951626" y="1346"/>
                  </a:lnTo>
                  <a:lnTo>
                    <a:pt x="5904077" y="25"/>
                  </a:lnTo>
                  <a:lnTo>
                    <a:pt x="839444" y="0"/>
                  </a:lnTo>
                  <a:lnTo>
                    <a:pt x="791883" y="1333"/>
                  </a:lnTo>
                  <a:lnTo>
                    <a:pt x="744994" y="5283"/>
                  </a:lnTo>
                  <a:lnTo>
                    <a:pt x="698881" y="11772"/>
                  </a:lnTo>
                  <a:lnTo>
                    <a:pt x="653592" y="20739"/>
                  </a:lnTo>
                  <a:lnTo>
                    <a:pt x="609206" y="32105"/>
                  </a:lnTo>
                  <a:lnTo>
                    <a:pt x="565797" y="45796"/>
                  </a:lnTo>
                  <a:lnTo>
                    <a:pt x="523417" y="61747"/>
                  </a:lnTo>
                  <a:lnTo>
                    <a:pt x="482168" y="79883"/>
                  </a:lnTo>
                  <a:lnTo>
                    <a:pt x="442099" y="100139"/>
                  </a:lnTo>
                  <a:lnTo>
                    <a:pt x="403288" y="122428"/>
                  </a:lnTo>
                  <a:lnTo>
                    <a:pt x="365810" y="146697"/>
                  </a:lnTo>
                  <a:lnTo>
                    <a:pt x="329742" y="172872"/>
                  </a:lnTo>
                  <a:lnTo>
                    <a:pt x="295135" y="200875"/>
                  </a:lnTo>
                  <a:lnTo>
                    <a:pt x="262077" y="230632"/>
                  </a:lnTo>
                  <a:lnTo>
                    <a:pt x="230632" y="262077"/>
                  </a:lnTo>
                  <a:lnTo>
                    <a:pt x="200863" y="295135"/>
                  </a:lnTo>
                  <a:lnTo>
                    <a:pt x="172872" y="329742"/>
                  </a:lnTo>
                  <a:lnTo>
                    <a:pt x="146697" y="365823"/>
                  </a:lnTo>
                  <a:lnTo>
                    <a:pt x="122428" y="403301"/>
                  </a:lnTo>
                  <a:lnTo>
                    <a:pt x="100126" y="442112"/>
                  </a:lnTo>
                  <a:lnTo>
                    <a:pt x="79883" y="482180"/>
                  </a:lnTo>
                  <a:lnTo>
                    <a:pt x="61734" y="523443"/>
                  </a:lnTo>
                  <a:lnTo>
                    <a:pt x="45783" y="565810"/>
                  </a:lnTo>
                  <a:lnTo>
                    <a:pt x="32092" y="609219"/>
                  </a:lnTo>
                  <a:lnTo>
                    <a:pt x="20726" y="653618"/>
                  </a:lnTo>
                  <a:lnTo>
                    <a:pt x="11772" y="698906"/>
                  </a:lnTo>
                  <a:lnTo>
                    <a:pt x="5283" y="745020"/>
                  </a:lnTo>
                  <a:lnTo>
                    <a:pt x="1333" y="791895"/>
                  </a:lnTo>
                  <a:lnTo>
                    <a:pt x="0" y="839470"/>
                  </a:lnTo>
                  <a:lnTo>
                    <a:pt x="1333" y="887031"/>
                  </a:lnTo>
                  <a:lnTo>
                    <a:pt x="5283" y="933907"/>
                  </a:lnTo>
                  <a:lnTo>
                    <a:pt x="11772" y="980020"/>
                  </a:lnTo>
                  <a:lnTo>
                    <a:pt x="20726" y="1025309"/>
                  </a:lnTo>
                  <a:lnTo>
                    <a:pt x="32092" y="1069695"/>
                  </a:lnTo>
                  <a:lnTo>
                    <a:pt x="45783" y="1113104"/>
                  </a:lnTo>
                  <a:lnTo>
                    <a:pt x="61734" y="1155471"/>
                  </a:lnTo>
                  <a:lnTo>
                    <a:pt x="79883" y="1196721"/>
                  </a:lnTo>
                  <a:lnTo>
                    <a:pt x="100126" y="1236789"/>
                  </a:lnTo>
                  <a:lnTo>
                    <a:pt x="122428" y="1275600"/>
                  </a:lnTo>
                  <a:lnTo>
                    <a:pt x="146697" y="1313078"/>
                  </a:lnTo>
                  <a:lnTo>
                    <a:pt x="172872" y="1349159"/>
                  </a:lnTo>
                  <a:lnTo>
                    <a:pt x="200863" y="1383753"/>
                  </a:lnTo>
                  <a:lnTo>
                    <a:pt x="230632" y="1416812"/>
                  </a:lnTo>
                  <a:lnTo>
                    <a:pt x="262077" y="1448257"/>
                  </a:lnTo>
                  <a:lnTo>
                    <a:pt x="295135" y="1478026"/>
                  </a:lnTo>
                  <a:lnTo>
                    <a:pt x="329742" y="1506016"/>
                  </a:lnTo>
                  <a:lnTo>
                    <a:pt x="365810" y="1532191"/>
                  </a:lnTo>
                  <a:lnTo>
                    <a:pt x="403288" y="1556461"/>
                  </a:lnTo>
                  <a:lnTo>
                    <a:pt x="442099" y="1578762"/>
                  </a:lnTo>
                  <a:lnTo>
                    <a:pt x="482168" y="1599006"/>
                  </a:lnTo>
                  <a:lnTo>
                    <a:pt x="523417" y="1617141"/>
                  </a:lnTo>
                  <a:lnTo>
                    <a:pt x="565797" y="1633093"/>
                  </a:lnTo>
                  <a:lnTo>
                    <a:pt x="609206" y="1646796"/>
                  </a:lnTo>
                  <a:lnTo>
                    <a:pt x="653592" y="1658150"/>
                  </a:lnTo>
                  <a:lnTo>
                    <a:pt x="698881" y="1667116"/>
                  </a:lnTo>
                  <a:lnTo>
                    <a:pt x="744994" y="1673606"/>
                  </a:lnTo>
                  <a:lnTo>
                    <a:pt x="791883" y="1677555"/>
                  </a:lnTo>
                  <a:lnTo>
                    <a:pt x="839444" y="1678889"/>
                  </a:lnTo>
                  <a:lnTo>
                    <a:pt x="5904077" y="1678889"/>
                  </a:lnTo>
                  <a:lnTo>
                    <a:pt x="5951626" y="1677543"/>
                  </a:lnTo>
                  <a:lnTo>
                    <a:pt x="5998502" y="1673606"/>
                  </a:lnTo>
                  <a:lnTo>
                    <a:pt x="6044628" y="1667116"/>
                  </a:lnTo>
                  <a:lnTo>
                    <a:pt x="6089916" y="1658150"/>
                  </a:lnTo>
                  <a:lnTo>
                    <a:pt x="6134303" y="1646783"/>
                  </a:lnTo>
                  <a:lnTo>
                    <a:pt x="6177712" y="1633093"/>
                  </a:lnTo>
                  <a:lnTo>
                    <a:pt x="6220079" y="1617141"/>
                  </a:lnTo>
                  <a:lnTo>
                    <a:pt x="6261341" y="1599006"/>
                  </a:lnTo>
                  <a:lnTo>
                    <a:pt x="6301410" y="1578749"/>
                  </a:lnTo>
                  <a:lnTo>
                    <a:pt x="6340221" y="1556461"/>
                  </a:lnTo>
                  <a:lnTo>
                    <a:pt x="6377699" y="1532191"/>
                  </a:lnTo>
                  <a:lnTo>
                    <a:pt x="6413767" y="1506016"/>
                  </a:lnTo>
                  <a:lnTo>
                    <a:pt x="6448374" y="1478013"/>
                  </a:lnTo>
                  <a:lnTo>
                    <a:pt x="6481432" y="1448257"/>
                  </a:lnTo>
                  <a:lnTo>
                    <a:pt x="6512877" y="1416812"/>
                  </a:lnTo>
                  <a:lnTo>
                    <a:pt x="6542646" y="1383753"/>
                  </a:lnTo>
                  <a:lnTo>
                    <a:pt x="6570637" y="1349146"/>
                  </a:lnTo>
                  <a:lnTo>
                    <a:pt x="6596812" y="1313065"/>
                  </a:lnTo>
                  <a:lnTo>
                    <a:pt x="6621081" y="1275588"/>
                  </a:lnTo>
                  <a:lnTo>
                    <a:pt x="6643383" y="1236789"/>
                  </a:lnTo>
                  <a:lnTo>
                    <a:pt x="6663626" y="1196721"/>
                  </a:lnTo>
                  <a:lnTo>
                    <a:pt x="6681775" y="1155471"/>
                  </a:lnTo>
                  <a:lnTo>
                    <a:pt x="6697726" y="1113104"/>
                  </a:lnTo>
                  <a:lnTo>
                    <a:pt x="6711416" y="1069682"/>
                  </a:lnTo>
                  <a:lnTo>
                    <a:pt x="6722783" y="1025296"/>
                  </a:lnTo>
                  <a:lnTo>
                    <a:pt x="6731736" y="980008"/>
                  </a:lnTo>
                  <a:lnTo>
                    <a:pt x="6738226" y="933894"/>
                  </a:lnTo>
                  <a:lnTo>
                    <a:pt x="6742176" y="887018"/>
                  </a:lnTo>
                  <a:lnTo>
                    <a:pt x="6743509" y="839457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9417" y="9614858"/>
              <a:ext cx="1284191" cy="1284191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2185181" y="3308798"/>
            <a:ext cx="6743700" cy="1678939"/>
            <a:chOff x="12185181" y="3308798"/>
            <a:chExt cx="6743700" cy="1678939"/>
          </a:xfrm>
        </p:grpSpPr>
        <p:sp>
          <p:nvSpPr>
            <p:cNvPr id="27" name="object 27"/>
            <p:cNvSpPr/>
            <p:nvPr/>
          </p:nvSpPr>
          <p:spPr>
            <a:xfrm>
              <a:off x="12185180" y="3308800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39">
                  <a:moveTo>
                    <a:pt x="6743497" y="839431"/>
                  </a:moveTo>
                  <a:lnTo>
                    <a:pt x="6742176" y="791870"/>
                  </a:lnTo>
                  <a:lnTo>
                    <a:pt x="6738226" y="744994"/>
                  </a:lnTo>
                  <a:lnTo>
                    <a:pt x="6731736" y="698881"/>
                  </a:lnTo>
                  <a:lnTo>
                    <a:pt x="6722770" y="653592"/>
                  </a:lnTo>
                  <a:lnTo>
                    <a:pt x="6711404" y="609206"/>
                  </a:lnTo>
                  <a:lnTo>
                    <a:pt x="6706819" y="594677"/>
                  </a:lnTo>
                  <a:lnTo>
                    <a:pt x="6706819" y="839431"/>
                  </a:lnTo>
                  <a:lnTo>
                    <a:pt x="6705359" y="888263"/>
                  </a:lnTo>
                  <a:lnTo>
                    <a:pt x="6701002" y="936320"/>
                  </a:lnTo>
                  <a:lnTo>
                    <a:pt x="6693865" y="983538"/>
                  </a:lnTo>
                  <a:lnTo>
                    <a:pt x="6684010" y="1029817"/>
                  </a:lnTo>
                  <a:lnTo>
                    <a:pt x="6671538" y="1075093"/>
                  </a:lnTo>
                  <a:lnTo>
                    <a:pt x="6656514" y="1119251"/>
                  </a:lnTo>
                  <a:lnTo>
                    <a:pt x="6639039" y="1162227"/>
                  </a:lnTo>
                  <a:lnTo>
                    <a:pt x="6619202" y="1203934"/>
                  </a:lnTo>
                  <a:lnTo>
                    <a:pt x="6597066" y="1244282"/>
                  </a:lnTo>
                  <a:lnTo>
                    <a:pt x="6572732" y="1283195"/>
                  </a:lnTo>
                  <a:lnTo>
                    <a:pt x="6546278" y="1320571"/>
                  </a:lnTo>
                  <a:lnTo>
                    <a:pt x="6517792" y="1356347"/>
                  </a:lnTo>
                  <a:lnTo>
                    <a:pt x="6487350" y="1390421"/>
                  </a:lnTo>
                  <a:lnTo>
                    <a:pt x="6455054" y="1422717"/>
                  </a:lnTo>
                  <a:lnTo>
                    <a:pt x="6420980" y="1453159"/>
                  </a:lnTo>
                  <a:lnTo>
                    <a:pt x="6385204" y="1481645"/>
                  </a:lnTo>
                  <a:lnTo>
                    <a:pt x="6347828" y="1508099"/>
                  </a:lnTo>
                  <a:lnTo>
                    <a:pt x="6308915" y="1532432"/>
                  </a:lnTo>
                  <a:lnTo>
                    <a:pt x="6268567" y="1554568"/>
                  </a:lnTo>
                  <a:lnTo>
                    <a:pt x="6226861" y="1574406"/>
                  </a:lnTo>
                  <a:lnTo>
                    <a:pt x="6183884" y="1591881"/>
                  </a:lnTo>
                  <a:lnTo>
                    <a:pt x="6139726" y="1606905"/>
                  </a:lnTo>
                  <a:lnTo>
                    <a:pt x="6094450" y="1619377"/>
                  </a:lnTo>
                  <a:lnTo>
                    <a:pt x="6048172" y="1629232"/>
                  </a:lnTo>
                  <a:lnTo>
                    <a:pt x="6000953" y="1636369"/>
                  </a:lnTo>
                  <a:lnTo>
                    <a:pt x="5952883" y="1640725"/>
                  </a:lnTo>
                  <a:lnTo>
                    <a:pt x="5904065" y="1642186"/>
                  </a:lnTo>
                  <a:lnTo>
                    <a:pt x="1084211" y="1642186"/>
                  </a:lnTo>
                  <a:lnTo>
                    <a:pt x="1113078" y="1633080"/>
                  </a:lnTo>
                  <a:lnTo>
                    <a:pt x="1155446" y="1617129"/>
                  </a:lnTo>
                  <a:lnTo>
                    <a:pt x="1196695" y="1598993"/>
                  </a:lnTo>
                  <a:lnTo>
                    <a:pt x="1236764" y="1578737"/>
                  </a:lnTo>
                  <a:lnTo>
                    <a:pt x="1275575" y="1556435"/>
                  </a:lnTo>
                  <a:lnTo>
                    <a:pt x="1313053" y="1532166"/>
                  </a:lnTo>
                  <a:lnTo>
                    <a:pt x="1349133" y="1505991"/>
                  </a:lnTo>
                  <a:lnTo>
                    <a:pt x="1383741" y="1478000"/>
                  </a:lnTo>
                  <a:lnTo>
                    <a:pt x="1416799" y="1448244"/>
                  </a:lnTo>
                  <a:lnTo>
                    <a:pt x="1448244" y="1416799"/>
                  </a:lnTo>
                  <a:lnTo>
                    <a:pt x="1478000" y="1383728"/>
                  </a:lnTo>
                  <a:lnTo>
                    <a:pt x="1506004" y="1349133"/>
                  </a:lnTo>
                  <a:lnTo>
                    <a:pt x="1532178" y="1313053"/>
                  </a:lnTo>
                  <a:lnTo>
                    <a:pt x="1556448" y="1275575"/>
                  </a:lnTo>
                  <a:lnTo>
                    <a:pt x="1578749" y="1236764"/>
                  </a:lnTo>
                  <a:lnTo>
                    <a:pt x="1598993" y="1196695"/>
                  </a:lnTo>
                  <a:lnTo>
                    <a:pt x="1617141" y="1155446"/>
                  </a:lnTo>
                  <a:lnTo>
                    <a:pt x="1633093" y="1113066"/>
                  </a:lnTo>
                  <a:lnTo>
                    <a:pt x="1646783" y="1069657"/>
                  </a:lnTo>
                  <a:lnTo>
                    <a:pt x="1658150" y="1025271"/>
                  </a:lnTo>
                  <a:lnTo>
                    <a:pt x="1667103" y="979982"/>
                  </a:lnTo>
                  <a:lnTo>
                    <a:pt x="1673593" y="933869"/>
                  </a:lnTo>
                  <a:lnTo>
                    <a:pt x="1677543" y="886993"/>
                  </a:lnTo>
                  <a:lnTo>
                    <a:pt x="1678876" y="839419"/>
                  </a:lnTo>
                  <a:lnTo>
                    <a:pt x="1677543" y="791857"/>
                  </a:lnTo>
                  <a:lnTo>
                    <a:pt x="1673593" y="744994"/>
                  </a:lnTo>
                  <a:lnTo>
                    <a:pt x="1667103" y="698868"/>
                  </a:lnTo>
                  <a:lnTo>
                    <a:pt x="1658150" y="653592"/>
                  </a:lnTo>
                  <a:lnTo>
                    <a:pt x="1646783" y="609206"/>
                  </a:lnTo>
                  <a:lnTo>
                    <a:pt x="1642198" y="594677"/>
                  </a:lnTo>
                  <a:lnTo>
                    <a:pt x="1642198" y="839419"/>
                  </a:lnTo>
                  <a:lnTo>
                    <a:pt x="1640725" y="888250"/>
                  </a:lnTo>
                  <a:lnTo>
                    <a:pt x="1636382" y="936320"/>
                  </a:lnTo>
                  <a:lnTo>
                    <a:pt x="1629244" y="983538"/>
                  </a:lnTo>
                  <a:lnTo>
                    <a:pt x="1619389" y="1029817"/>
                  </a:lnTo>
                  <a:lnTo>
                    <a:pt x="1606905" y="1075080"/>
                  </a:lnTo>
                  <a:lnTo>
                    <a:pt x="1591894" y="1119251"/>
                  </a:lnTo>
                  <a:lnTo>
                    <a:pt x="1574419" y="1162227"/>
                  </a:lnTo>
                  <a:lnTo>
                    <a:pt x="1554568" y="1203934"/>
                  </a:lnTo>
                  <a:lnTo>
                    <a:pt x="1532432" y="1244282"/>
                  </a:lnTo>
                  <a:lnTo>
                    <a:pt x="1508099" y="1283195"/>
                  </a:lnTo>
                  <a:lnTo>
                    <a:pt x="1481645" y="1320571"/>
                  </a:lnTo>
                  <a:lnTo>
                    <a:pt x="1453159" y="1356347"/>
                  </a:lnTo>
                  <a:lnTo>
                    <a:pt x="1422730" y="1390421"/>
                  </a:lnTo>
                  <a:lnTo>
                    <a:pt x="1390434" y="1422717"/>
                  </a:lnTo>
                  <a:lnTo>
                    <a:pt x="1356347" y="1453159"/>
                  </a:lnTo>
                  <a:lnTo>
                    <a:pt x="1320584" y="1481645"/>
                  </a:lnTo>
                  <a:lnTo>
                    <a:pt x="1283195" y="1508099"/>
                  </a:lnTo>
                  <a:lnTo>
                    <a:pt x="1244295" y="1532432"/>
                  </a:lnTo>
                  <a:lnTo>
                    <a:pt x="1203934" y="1554568"/>
                  </a:lnTo>
                  <a:lnTo>
                    <a:pt x="1162240" y="1574419"/>
                  </a:lnTo>
                  <a:lnTo>
                    <a:pt x="1119263" y="1591894"/>
                  </a:lnTo>
                  <a:lnTo>
                    <a:pt x="1075093" y="1606905"/>
                  </a:lnTo>
                  <a:lnTo>
                    <a:pt x="1029830" y="1619389"/>
                  </a:lnTo>
                  <a:lnTo>
                    <a:pt x="983551" y="1629232"/>
                  </a:lnTo>
                  <a:lnTo>
                    <a:pt x="936332" y="1636382"/>
                  </a:lnTo>
                  <a:lnTo>
                    <a:pt x="888263" y="1640725"/>
                  </a:lnTo>
                  <a:lnTo>
                    <a:pt x="839851" y="1642186"/>
                  </a:lnTo>
                  <a:lnTo>
                    <a:pt x="839431" y="1642186"/>
                  </a:lnTo>
                  <a:lnTo>
                    <a:pt x="790600" y="1640725"/>
                  </a:lnTo>
                  <a:lnTo>
                    <a:pt x="742543" y="1636382"/>
                  </a:lnTo>
                  <a:lnTo>
                    <a:pt x="695325" y="1629232"/>
                  </a:lnTo>
                  <a:lnTo>
                    <a:pt x="649033" y="1619389"/>
                  </a:lnTo>
                  <a:lnTo>
                    <a:pt x="603770" y="1606905"/>
                  </a:lnTo>
                  <a:lnTo>
                    <a:pt x="559612" y="1591894"/>
                  </a:lnTo>
                  <a:lnTo>
                    <a:pt x="516636" y="1574419"/>
                  </a:lnTo>
                  <a:lnTo>
                    <a:pt x="474929" y="1554568"/>
                  </a:lnTo>
                  <a:lnTo>
                    <a:pt x="434581" y="1532432"/>
                  </a:lnTo>
                  <a:lnTo>
                    <a:pt x="395668" y="1508099"/>
                  </a:lnTo>
                  <a:lnTo>
                    <a:pt x="358279" y="1481645"/>
                  </a:lnTo>
                  <a:lnTo>
                    <a:pt x="322516" y="1453159"/>
                  </a:lnTo>
                  <a:lnTo>
                    <a:pt x="288429" y="1422717"/>
                  </a:lnTo>
                  <a:lnTo>
                    <a:pt x="256133" y="1390421"/>
                  </a:lnTo>
                  <a:lnTo>
                    <a:pt x="225704" y="1356347"/>
                  </a:lnTo>
                  <a:lnTo>
                    <a:pt x="197218" y="1320571"/>
                  </a:lnTo>
                  <a:lnTo>
                    <a:pt x="170764" y="1283195"/>
                  </a:lnTo>
                  <a:lnTo>
                    <a:pt x="146418" y="1244282"/>
                  </a:lnTo>
                  <a:lnTo>
                    <a:pt x="124294" y="1203934"/>
                  </a:lnTo>
                  <a:lnTo>
                    <a:pt x="104444" y="1162227"/>
                  </a:lnTo>
                  <a:lnTo>
                    <a:pt x="86969" y="1119251"/>
                  </a:lnTo>
                  <a:lnTo>
                    <a:pt x="71945" y="1075080"/>
                  </a:lnTo>
                  <a:lnTo>
                    <a:pt x="59474" y="1029817"/>
                  </a:lnTo>
                  <a:lnTo>
                    <a:pt x="49618" y="983538"/>
                  </a:lnTo>
                  <a:lnTo>
                    <a:pt x="42481" y="936320"/>
                  </a:lnTo>
                  <a:lnTo>
                    <a:pt x="38125" y="888250"/>
                  </a:lnTo>
                  <a:lnTo>
                    <a:pt x="36664" y="839419"/>
                  </a:lnTo>
                  <a:lnTo>
                    <a:pt x="38125" y="790600"/>
                  </a:lnTo>
                  <a:lnTo>
                    <a:pt x="42481" y="742530"/>
                  </a:lnTo>
                  <a:lnTo>
                    <a:pt x="49618" y="695325"/>
                  </a:lnTo>
                  <a:lnTo>
                    <a:pt x="59474" y="649033"/>
                  </a:lnTo>
                  <a:lnTo>
                    <a:pt x="71945" y="603770"/>
                  </a:lnTo>
                  <a:lnTo>
                    <a:pt x="86969" y="559612"/>
                  </a:lnTo>
                  <a:lnTo>
                    <a:pt x="104444" y="516636"/>
                  </a:lnTo>
                  <a:lnTo>
                    <a:pt x="124294" y="474929"/>
                  </a:lnTo>
                  <a:lnTo>
                    <a:pt x="146418" y="434581"/>
                  </a:lnTo>
                  <a:lnTo>
                    <a:pt x="170764" y="395681"/>
                  </a:lnTo>
                  <a:lnTo>
                    <a:pt x="197218" y="358292"/>
                  </a:lnTo>
                  <a:lnTo>
                    <a:pt x="225704" y="322529"/>
                  </a:lnTo>
                  <a:lnTo>
                    <a:pt x="256133" y="288442"/>
                  </a:lnTo>
                  <a:lnTo>
                    <a:pt x="288429" y="256146"/>
                  </a:lnTo>
                  <a:lnTo>
                    <a:pt x="322516" y="225717"/>
                  </a:lnTo>
                  <a:lnTo>
                    <a:pt x="358279" y="197231"/>
                  </a:lnTo>
                  <a:lnTo>
                    <a:pt x="395668" y="170776"/>
                  </a:lnTo>
                  <a:lnTo>
                    <a:pt x="434581" y="146443"/>
                  </a:lnTo>
                  <a:lnTo>
                    <a:pt x="474929" y="124307"/>
                  </a:lnTo>
                  <a:lnTo>
                    <a:pt x="516636" y="104457"/>
                  </a:lnTo>
                  <a:lnTo>
                    <a:pt x="559612" y="86982"/>
                  </a:lnTo>
                  <a:lnTo>
                    <a:pt x="603770" y="71970"/>
                  </a:lnTo>
                  <a:lnTo>
                    <a:pt x="649033" y="59486"/>
                  </a:lnTo>
                  <a:lnTo>
                    <a:pt x="695325" y="49644"/>
                  </a:lnTo>
                  <a:lnTo>
                    <a:pt x="742543" y="42494"/>
                  </a:lnTo>
                  <a:lnTo>
                    <a:pt x="790600" y="38150"/>
                  </a:lnTo>
                  <a:lnTo>
                    <a:pt x="839431" y="36677"/>
                  </a:lnTo>
                  <a:lnTo>
                    <a:pt x="839851" y="36690"/>
                  </a:lnTo>
                  <a:lnTo>
                    <a:pt x="888263" y="38150"/>
                  </a:lnTo>
                  <a:lnTo>
                    <a:pt x="936332" y="42494"/>
                  </a:lnTo>
                  <a:lnTo>
                    <a:pt x="983551" y="49644"/>
                  </a:lnTo>
                  <a:lnTo>
                    <a:pt x="1029830" y="59486"/>
                  </a:lnTo>
                  <a:lnTo>
                    <a:pt x="1075093" y="71970"/>
                  </a:lnTo>
                  <a:lnTo>
                    <a:pt x="1119263" y="86982"/>
                  </a:lnTo>
                  <a:lnTo>
                    <a:pt x="1162240" y="104457"/>
                  </a:lnTo>
                  <a:lnTo>
                    <a:pt x="1203934" y="124307"/>
                  </a:lnTo>
                  <a:lnTo>
                    <a:pt x="1244295" y="146443"/>
                  </a:lnTo>
                  <a:lnTo>
                    <a:pt x="1283195" y="170776"/>
                  </a:lnTo>
                  <a:lnTo>
                    <a:pt x="1320584" y="197231"/>
                  </a:lnTo>
                  <a:lnTo>
                    <a:pt x="1356347" y="225717"/>
                  </a:lnTo>
                  <a:lnTo>
                    <a:pt x="1390434" y="256146"/>
                  </a:lnTo>
                  <a:lnTo>
                    <a:pt x="1422730" y="288442"/>
                  </a:lnTo>
                  <a:lnTo>
                    <a:pt x="1453159" y="322529"/>
                  </a:lnTo>
                  <a:lnTo>
                    <a:pt x="1481645" y="358292"/>
                  </a:lnTo>
                  <a:lnTo>
                    <a:pt x="1508099" y="395681"/>
                  </a:lnTo>
                  <a:lnTo>
                    <a:pt x="1532432" y="434581"/>
                  </a:lnTo>
                  <a:lnTo>
                    <a:pt x="1554568" y="474929"/>
                  </a:lnTo>
                  <a:lnTo>
                    <a:pt x="1574419" y="516636"/>
                  </a:lnTo>
                  <a:lnTo>
                    <a:pt x="1591894" y="559612"/>
                  </a:lnTo>
                  <a:lnTo>
                    <a:pt x="1606905" y="603770"/>
                  </a:lnTo>
                  <a:lnTo>
                    <a:pt x="1619389" y="649033"/>
                  </a:lnTo>
                  <a:lnTo>
                    <a:pt x="1629244" y="695325"/>
                  </a:lnTo>
                  <a:lnTo>
                    <a:pt x="1636382" y="742530"/>
                  </a:lnTo>
                  <a:lnTo>
                    <a:pt x="1640725" y="790600"/>
                  </a:lnTo>
                  <a:lnTo>
                    <a:pt x="1642198" y="839419"/>
                  </a:lnTo>
                  <a:lnTo>
                    <a:pt x="1642198" y="594677"/>
                  </a:lnTo>
                  <a:lnTo>
                    <a:pt x="1617141" y="523417"/>
                  </a:lnTo>
                  <a:lnTo>
                    <a:pt x="1598993" y="482168"/>
                  </a:lnTo>
                  <a:lnTo>
                    <a:pt x="1578749" y="442099"/>
                  </a:lnTo>
                  <a:lnTo>
                    <a:pt x="1556448" y="403301"/>
                  </a:lnTo>
                  <a:lnTo>
                    <a:pt x="1532178" y="365823"/>
                  </a:lnTo>
                  <a:lnTo>
                    <a:pt x="1506004" y="329742"/>
                  </a:lnTo>
                  <a:lnTo>
                    <a:pt x="1478000" y="295135"/>
                  </a:lnTo>
                  <a:lnTo>
                    <a:pt x="1448244" y="262077"/>
                  </a:lnTo>
                  <a:lnTo>
                    <a:pt x="1416799" y="230632"/>
                  </a:lnTo>
                  <a:lnTo>
                    <a:pt x="1383741" y="200875"/>
                  </a:lnTo>
                  <a:lnTo>
                    <a:pt x="1349133" y="172872"/>
                  </a:lnTo>
                  <a:lnTo>
                    <a:pt x="1313053" y="146697"/>
                  </a:lnTo>
                  <a:lnTo>
                    <a:pt x="1275575" y="122428"/>
                  </a:lnTo>
                  <a:lnTo>
                    <a:pt x="1236764" y="100139"/>
                  </a:lnTo>
                  <a:lnTo>
                    <a:pt x="1196695" y="79883"/>
                  </a:lnTo>
                  <a:lnTo>
                    <a:pt x="1155446" y="61747"/>
                  </a:lnTo>
                  <a:lnTo>
                    <a:pt x="1113078" y="45796"/>
                  </a:lnTo>
                  <a:lnTo>
                    <a:pt x="1084237" y="36690"/>
                  </a:lnTo>
                  <a:lnTo>
                    <a:pt x="5904065" y="36690"/>
                  </a:lnTo>
                  <a:lnTo>
                    <a:pt x="5952883" y="38150"/>
                  </a:lnTo>
                  <a:lnTo>
                    <a:pt x="6000953" y="42506"/>
                  </a:lnTo>
                  <a:lnTo>
                    <a:pt x="6048172" y="49644"/>
                  </a:lnTo>
                  <a:lnTo>
                    <a:pt x="6094450" y="59499"/>
                  </a:lnTo>
                  <a:lnTo>
                    <a:pt x="6139726" y="71970"/>
                  </a:lnTo>
                  <a:lnTo>
                    <a:pt x="6183884" y="86995"/>
                  </a:lnTo>
                  <a:lnTo>
                    <a:pt x="6226861" y="104470"/>
                  </a:lnTo>
                  <a:lnTo>
                    <a:pt x="6268567" y="124307"/>
                  </a:lnTo>
                  <a:lnTo>
                    <a:pt x="6308915" y="146443"/>
                  </a:lnTo>
                  <a:lnTo>
                    <a:pt x="6347828" y="170776"/>
                  </a:lnTo>
                  <a:lnTo>
                    <a:pt x="6385204" y="197231"/>
                  </a:lnTo>
                  <a:lnTo>
                    <a:pt x="6420980" y="225717"/>
                  </a:lnTo>
                  <a:lnTo>
                    <a:pt x="6455054" y="256146"/>
                  </a:lnTo>
                  <a:lnTo>
                    <a:pt x="6487350" y="288442"/>
                  </a:lnTo>
                  <a:lnTo>
                    <a:pt x="6517792" y="322529"/>
                  </a:lnTo>
                  <a:lnTo>
                    <a:pt x="6546278" y="358292"/>
                  </a:lnTo>
                  <a:lnTo>
                    <a:pt x="6572732" y="395681"/>
                  </a:lnTo>
                  <a:lnTo>
                    <a:pt x="6597066" y="434581"/>
                  </a:lnTo>
                  <a:lnTo>
                    <a:pt x="6619202" y="474929"/>
                  </a:lnTo>
                  <a:lnTo>
                    <a:pt x="6639039" y="516636"/>
                  </a:lnTo>
                  <a:lnTo>
                    <a:pt x="6656514" y="559612"/>
                  </a:lnTo>
                  <a:lnTo>
                    <a:pt x="6671538" y="603770"/>
                  </a:lnTo>
                  <a:lnTo>
                    <a:pt x="6684010" y="649033"/>
                  </a:lnTo>
                  <a:lnTo>
                    <a:pt x="6693865" y="695325"/>
                  </a:lnTo>
                  <a:lnTo>
                    <a:pt x="6701002" y="742530"/>
                  </a:lnTo>
                  <a:lnTo>
                    <a:pt x="6705359" y="790600"/>
                  </a:lnTo>
                  <a:lnTo>
                    <a:pt x="6706819" y="839431"/>
                  </a:lnTo>
                  <a:lnTo>
                    <a:pt x="6706819" y="594677"/>
                  </a:lnTo>
                  <a:lnTo>
                    <a:pt x="6681762" y="523417"/>
                  </a:lnTo>
                  <a:lnTo>
                    <a:pt x="6663626" y="482168"/>
                  </a:lnTo>
                  <a:lnTo>
                    <a:pt x="6643370" y="442099"/>
                  </a:lnTo>
                  <a:lnTo>
                    <a:pt x="6621069" y="403301"/>
                  </a:lnTo>
                  <a:lnTo>
                    <a:pt x="6596799" y="365823"/>
                  </a:lnTo>
                  <a:lnTo>
                    <a:pt x="6570637" y="329742"/>
                  </a:lnTo>
                  <a:lnTo>
                    <a:pt x="6542633" y="295135"/>
                  </a:lnTo>
                  <a:lnTo>
                    <a:pt x="6512877" y="262077"/>
                  </a:lnTo>
                  <a:lnTo>
                    <a:pt x="6481432" y="230632"/>
                  </a:lnTo>
                  <a:lnTo>
                    <a:pt x="6448374" y="200875"/>
                  </a:lnTo>
                  <a:lnTo>
                    <a:pt x="6413767" y="172872"/>
                  </a:lnTo>
                  <a:lnTo>
                    <a:pt x="6377686" y="146710"/>
                  </a:lnTo>
                  <a:lnTo>
                    <a:pt x="6340208" y="122440"/>
                  </a:lnTo>
                  <a:lnTo>
                    <a:pt x="6301397" y="100139"/>
                  </a:lnTo>
                  <a:lnTo>
                    <a:pt x="6261328" y="79883"/>
                  </a:lnTo>
                  <a:lnTo>
                    <a:pt x="6220079" y="61747"/>
                  </a:lnTo>
                  <a:lnTo>
                    <a:pt x="6177712" y="45796"/>
                  </a:lnTo>
                  <a:lnTo>
                    <a:pt x="6134290" y="32105"/>
                  </a:lnTo>
                  <a:lnTo>
                    <a:pt x="6089904" y="20739"/>
                  </a:lnTo>
                  <a:lnTo>
                    <a:pt x="6044616" y="11772"/>
                  </a:lnTo>
                  <a:lnTo>
                    <a:pt x="5998502" y="5283"/>
                  </a:lnTo>
                  <a:lnTo>
                    <a:pt x="5951626" y="1346"/>
                  </a:lnTo>
                  <a:lnTo>
                    <a:pt x="5904065" y="12"/>
                  </a:lnTo>
                  <a:lnTo>
                    <a:pt x="839876" y="12"/>
                  </a:lnTo>
                  <a:lnTo>
                    <a:pt x="839431" y="12"/>
                  </a:lnTo>
                  <a:lnTo>
                    <a:pt x="791870" y="1333"/>
                  </a:lnTo>
                  <a:lnTo>
                    <a:pt x="744994" y="5283"/>
                  </a:lnTo>
                  <a:lnTo>
                    <a:pt x="698881" y="11772"/>
                  </a:lnTo>
                  <a:lnTo>
                    <a:pt x="653592" y="20739"/>
                  </a:lnTo>
                  <a:lnTo>
                    <a:pt x="609206" y="32092"/>
                  </a:lnTo>
                  <a:lnTo>
                    <a:pt x="565785" y="45796"/>
                  </a:lnTo>
                  <a:lnTo>
                    <a:pt x="523417" y="61747"/>
                  </a:lnTo>
                  <a:lnTo>
                    <a:pt x="482168" y="79883"/>
                  </a:lnTo>
                  <a:lnTo>
                    <a:pt x="442099" y="100139"/>
                  </a:lnTo>
                  <a:lnTo>
                    <a:pt x="403288" y="122428"/>
                  </a:lnTo>
                  <a:lnTo>
                    <a:pt x="365810" y="146697"/>
                  </a:lnTo>
                  <a:lnTo>
                    <a:pt x="329730" y="172872"/>
                  </a:lnTo>
                  <a:lnTo>
                    <a:pt x="295122" y="200875"/>
                  </a:lnTo>
                  <a:lnTo>
                    <a:pt x="262064" y="230632"/>
                  </a:lnTo>
                  <a:lnTo>
                    <a:pt x="230619" y="262077"/>
                  </a:lnTo>
                  <a:lnTo>
                    <a:pt x="200863" y="295135"/>
                  </a:lnTo>
                  <a:lnTo>
                    <a:pt x="172859" y="329742"/>
                  </a:lnTo>
                  <a:lnTo>
                    <a:pt x="146685" y="365823"/>
                  </a:lnTo>
                  <a:lnTo>
                    <a:pt x="122415" y="403301"/>
                  </a:lnTo>
                  <a:lnTo>
                    <a:pt x="100126" y="442099"/>
                  </a:lnTo>
                  <a:lnTo>
                    <a:pt x="79870" y="482168"/>
                  </a:lnTo>
                  <a:lnTo>
                    <a:pt x="61734" y="523417"/>
                  </a:lnTo>
                  <a:lnTo>
                    <a:pt x="45783" y="565785"/>
                  </a:lnTo>
                  <a:lnTo>
                    <a:pt x="32092" y="609206"/>
                  </a:lnTo>
                  <a:lnTo>
                    <a:pt x="20726" y="653592"/>
                  </a:lnTo>
                  <a:lnTo>
                    <a:pt x="11760" y="698868"/>
                  </a:lnTo>
                  <a:lnTo>
                    <a:pt x="5270" y="744994"/>
                  </a:lnTo>
                  <a:lnTo>
                    <a:pt x="1320" y="791857"/>
                  </a:lnTo>
                  <a:lnTo>
                    <a:pt x="0" y="839419"/>
                  </a:lnTo>
                  <a:lnTo>
                    <a:pt x="1320" y="886993"/>
                  </a:lnTo>
                  <a:lnTo>
                    <a:pt x="5270" y="933869"/>
                  </a:lnTo>
                  <a:lnTo>
                    <a:pt x="11760" y="979982"/>
                  </a:lnTo>
                  <a:lnTo>
                    <a:pt x="20726" y="1025271"/>
                  </a:lnTo>
                  <a:lnTo>
                    <a:pt x="32092" y="1069657"/>
                  </a:lnTo>
                  <a:lnTo>
                    <a:pt x="45783" y="1113066"/>
                  </a:lnTo>
                  <a:lnTo>
                    <a:pt x="61734" y="1155446"/>
                  </a:lnTo>
                  <a:lnTo>
                    <a:pt x="79870" y="1196695"/>
                  </a:lnTo>
                  <a:lnTo>
                    <a:pt x="100126" y="1236764"/>
                  </a:lnTo>
                  <a:lnTo>
                    <a:pt x="122415" y="1275575"/>
                  </a:lnTo>
                  <a:lnTo>
                    <a:pt x="146685" y="1313053"/>
                  </a:lnTo>
                  <a:lnTo>
                    <a:pt x="172859" y="1349133"/>
                  </a:lnTo>
                  <a:lnTo>
                    <a:pt x="200863" y="1383728"/>
                  </a:lnTo>
                  <a:lnTo>
                    <a:pt x="230619" y="1416799"/>
                  </a:lnTo>
                  <a:lnTo>
                    <a:pt x="262064" y="1448244"/>
                  </a:lnTo>
                  <a:lnTo>
                    <a:pt x="295122" y="1478000"/>
                  </a:lnTo>
                  <a:lnTo>
                    <a:pt x="329730" y="1505991"/>
                  </a:lnTo>
                  <a:lnTo>
                    <a:pt x="365810" y="1532166"/>
                  </a:lnTo>
                  <a:lnTo>
                    <a:pt x="403288" y="1556435"/>
                  </a:lnTo>
                  <a:lnTo>
                    <a:pt x="442099" y="1578737"/>
                  </a:lnTo>
                  <a:lnTo>
                    <a:pt x="482168" y="1598993"/>
                  </a:lnTo>
                  <a:lnTo>
                    <a:pt x="523417" y="1617129"/>
                  </a:lnTo>
                  <a:lnTo>
                    <a:pt x="565785" y="1633080"/>
                  </a:lnTo>
                  <a:lnTo>
                    <a:pt x="609206" y="1646770"/>
                  </a:lnTo>
                  <a:lnTo>
                    <a:pt x="653592" y="1658137"/>
                  </a:lnTo>
                  <a:lnTo>
                    <a:pt x="698881" y="1667090"/>
                  </a:lnTo>
                  <a:lnTo>
                    <a:pt x="744994" y="1673580"/>
                  </a:lnTo>
                  <a:lnTo>
                    <a:pt x="791870" y="1677530"/>
                  </a:lnTo>
                  <a:lnTo>
                    <a:pt x="839431" y="1678863"/>
                  </a:lnTo>
                  <a:lnTo>
                    <a:pt x="5904065" y="1678863"/>
                  </a:lnTo>
                  <a:lnTo>
                    <a:pt x="5951626" y="1677543"/>
                  </a:lnTo>
                  <a:lnTo>
                    <a:pt x="5998502" y="1673593"/>
                  </a:lnTo>
                  <a:lnTo>
                    <a:pt x="6044616" y="1667103"/>
                  </a:lnTo>
                  <a:lnTo>
                    <a:pt x="6089904" y="1658137"/>
                  </a:lnTo>
                  <a:lnTo>
                    <a:pt x="6134290" y="1646770"/>
                  </a:lnTo>
                  <a:lnTo>
                    <a:pt x="6177712" y="1633080"/>
                  </a:lnTo>
                  <a:lnTo>
                    <a:pt x="6220079" y="1617129"/>
                  </a:lnTo>
                  <a:lnTo>
                    <a:pt x="6261328" y="1598993"/>
                  </a:lnTo>
                  <a:lnTo>
                    <a:pt x="6301397" y="1578737"/>
                  </a:lnTo>
                  <a:lnTo>
                    <a:pt x="6340208" y="1556435"/>
                  </a:lnTo>
                  <a:lnTo>
                    <a:pt x="6377686" y="1532166"/>
                  </a:lnTo>
                  <a:lnTo>
                    <a:pt x="6413767" y="1506004"/>
                  </a:lnTo>
                  <a:lnTo>
                    <a:pt x="6448374" y="1478000"/>
                  </a:lnTo>
                  <a:lnTo>
                    <a:pt x="6481432" y="1448244"/>
                  </a:lnTo>
                  <a:lnTo>
                    <a:pt x="6512877" y="1416799"/>
                  </a:lnTo>
                  <a:lnTo>
                    <a:pt x="6542633" y="1383728"/>
                  </a:lnTo>
                  <a:lnTo>
                    <a:pt x="6570637" y="1349133"/>
                  </a:lnTo>
                  <a:lnTo>
                    <a:pt x="6596799" y="1313053"/>
                  </a:lnTo>
                  <a:lnTo>
                    <a:pt x="6621069" y="1275575"/>
                  </a:lnTo>
                  <a:lnTo>
                    <a:pt x="6643370" y="1236764"/>
                  </a:lnTo>
                  <a:lnTo>
                    <a:pt x="6663626" y="1196695"/>
                  </a:lnTo>
                  <a:lnTo>
                    <a:pt x="6681762" y="1155446"/>
                  </a:lnTo>
                  <a:lnTo>
                    <a:pt x="6697713" y="1113078"/>
                  </a:lnTo>
                  <a:lnTo>
                    <a:pt x="6711404" y="1069657"/>
                  </a:lnTo>
                  <a:lnTo>
                    <a:pt x="6722770" y="1025271"/>
                  </a:lnTo>
                  <a:lnTo>
                    <a:pt x="6731736" y="979982"/>
                  </a:lnTo>
                  <a:lnTo>
                    <a:pt x="6738226" y="933869"/>
                  </a:lnTo>
                  <a:lnTo>
                    <a:pt x="6742176" y="886993"/>
                  </a:lnTo>
                  <a:lnTo>
                    <a:pt x="6743497" y="839431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82533" y="3506134"/>
              <a:ext cx="1284180" cy="128418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2185181" y="5352017"/>
            <a:ext cx="6743700" cy="1678939"/>
            <a:chOff x="12185181" y="5352017"/>
            <a:chExt cx="6743700" cy="1678939"/>
          </a:xfrm>
        </p:grpSpPr>
        <p:sp>
          <p:nvSpPr>
            <p:cNvPr id="30" name="object 30"/>
            <p:cNvSpPr/>
            <p:nvPr/>
          </p:nvSpPr>
          <p:spPr>
            <a:xfrm>
              <a:off x="12185180" y="5352027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40">
                  <a:moveTo>
                    <a:pt x="6743497" y="839444"/>
                  </a:moveTo>
                  <a:lnTo>
                    <a:pt x="6742176" y="791883"/>
                  </a:lnTo>
                  <a:lnTo>
                    <a:pt x="6738226" y="744994"/>
                  </a:lnTo>
                  <a:lnTo>
                    <a:pt x="6731736" y="698881"/>
                  </a:lnTo>
                  <a:lnTo>
                    <a:pt x="6722770" y="653592"/>
                  </a:lnTo>
                  <a:lnTo>
                    <a:pt x="6711404" y="609206"/>
                  </a:lnTo>
                  <a:lnTo>
                    <a:pt x="6706819" y="594677"/>
                  </a:lnTo>
                  <a:lnTo>
                    <a:pt x="6706819" y="839444"/>
                  </a:lnTo>
                  <a:lnTo>
                    <a:pt x="6705359" y="888263"/>
                  </a:lnTo>
                  <a:lnTo>
                    <a:pt x="6701002" y="936332"/>
                  </a:lnTo>
                  <a:lnTo>
                    <a:pt x="6693865" y="983551"/>
                  </a:lnTo>
                  <a:lnTo>
                    <a:pt x="6684010" y="1029830"/>
                  </a:lnTo>
                  <a:lnTo>
                    <a:pt x="6671538" y="1075093"/>
                  </a:lnTo>
                  <a:lnTo>
                    <a:pt x="6656514" y="1119251"/>
                  </a:lnTo>
                  <a:lnTo>
                    <a:pt x="6639039" y="1162227"/>
                  </a:lnTo>
                  <a:lnTo>
                    <a:pt x="6619202" y="1203934"/>
                  </a:lnTo>
                  <a:lnTo>
                    <a:pt x="6597066" y="1244282"/>
                  </a:lnTo>
                  <a:lnTo>
                    <a:pt x="6572732" y="1283182"/>
                  </a:lnTo>
                  <a:lnTo>
                    <a:pt x="6546278" y="1320571"/>
                  </a:lnTo>
                  <a:lnTo>
                    <a:pt x="6517792" y="1356347"/>
                  </a:lnTo>
                  <a:lnTo>
                    <a:pt x="6487350" y="1390421"/>
                  </a:lnTo>
                  <a:lnTo>
                    <a:pt x="6455054" y="1422717"/>
                  </a:lnTo>
                  <a:lnTo>
                    <a:pt x="6420980" y="1453146"/>
                  </a:lnTo>
                  <a:lnTo>
                    <a:pt x="6385204" y="1481632"/>
                  </a:lnTo>
                  <a:lnTo>
                    <a:pt x="6347828" y="1508086"/>
                  </a:lnTo>
                  <a:lnTo>
                    <a:pt x="6308915" y="1532420"/>
                  </a:lnTo>
                  <a:lnTo>
                    <a:pt x="6268567" y="1554556"/>
                  </a:lnTo>
                  <a:lnTo>
                    <a:pt x="6226861" y="1574406"/>
                  </a:lnTo>
                  <a:lnTo>
                    <a:pt x="6183884" y="1591881"/>
                  </a:lnTo>
                  <a:lnTo>
                    <a:pt x="6139726" y="1606892"/>
                  </a:lnTo>
                  <a:lnTo>
                    <a:pt x="6094450" y="1619377"/>
                  </a:lnTo>
                  <a:lnTo>
                    <a:pt x="6048172" y="1629219"/>
                  </a:lnTo>
                  <a:lnTo>
                    <a:pt x="6000953" y="1636369"/>
                  </a:lnTo>
                  <a:lnTo>
                    <a:pt x="5952883" y="1640713"/>
                  </a:lnTo>
                  <a:lnTo>
                    <a:pt x="5904065" y="1642186"/>
                  </a:lnTo>
                  <a:lnTo>
                    <a:pt x="1084173" y="1642186"/>
                  </a:lnTo>
                  <a:lnTo>
                    <a:pt x="1113078" y="1633067"/>
                  </a:lnTo>
                  <a:lnTo>
                    <a:pt x="1155446" y="1617116"/>
                  </a:lnTo>
                  <a:lnTo>
                    <a:pt x="1196695" y="1598980"/>
                  </a:lnTo>
                  <a:lnTo>
                    <a:pt x="1236764" y="1578724"/>
                  </a:lnTo>
                  <a:lnTo>
                    <a:pt x="1275575" y="1556435"/>
                  </a:lnTo>
                  <a:lnTo>
                    <a:pt x="1313053" y="1532166"/>
                  </a:lnTo>
                  <a:lnTo>
                    <a:pt x="1349133" y="1505991"/>
                  </a:lnTo>
                  <a:lnTo>
                    <a:pt x="1383741" y="1477987"/>
                  </a:lnTo>
                  <a:lnTo>
                    <a:pt x="1416799" y="1448231"/>
                  </a:lnTo>
                  <a:lnTo>
                    <a:pt x="1448244" y="1416786"/>
                  </a:lnTo>
                  <a:lnTo>
                    <a:pt x="1478000" y="1383728"/>
                  </a:lnTo>
                  <a:lnTo>
                    <a:pt x="1506004" y="1349121"/>
                  </a:lnTo>
                  <a:lnTo>
                    <a:pt x="1532178" y="1313040"/>
                  </a:lnTo>
                  <a:lnTo>
                    <a:pt x="1556448" y="1275562"/>
                  </a:lnTo>
                  <a:lnTo>
                    <a:pt x="1578749" y="1236764"/>
                  </a:lnTo>
                  <a:lnTo>
                    <a:pt x="1598993" y="1196695"/>
                  </a:lnTo>
                  <a:lnTo>
                    <a:pt x="1617141" y="1155446"/>
                  </a:lnTo>
                  <a:lnTo>
                    <a:pt x="1633093" y="1113078"/>
                  </a:lnTo>
                  <a:lnTo>
                    <a:pt x="1646783" y="1069657"/>
                  </a:lnTo>
                  <a:lnTo>
                    <a:pt x="1658150" y="1025271"/>
                  </a:lnTo>
                  <a:lnTo>
                    <a:pt x="1667103" y="979995"/>
                  </a:lnTo>
                  <a:lnTo>
                    <a:pt x="1673593" y="933869"/>
                  </a:lnTo>
                  <a:lnTo>
                    <a:pt x="1677543" y="886993"/>
                  </a:lnTo>
                  <a:lnTo>
                    <a:pt x="1678876" y="839431"/>
                  </a:lnTo>
                  <a:lnTo>
                    <a:pt x="1677543" y="791870"/>
                  </a:lnTo>
                  <a:lnTo>
                    <a:pt x="1673593" y="744994"/>
                  </a:lnTo>
                  <a:lnTo>
                    <a:pt x="1667103" y="698881"/>
                  </a:lnTo>
                  <a:lnTo>
                    <a:pt x="1658150" y="653592"/>
                  </a:lnTo>
                  <a:lnTo>
                    <a:pt x="1646783" y="609206"/>
                  </a:lnTo>
                  <a:lnTo>
                    <a:pt x="1642198" y="594677"/>
                  </a:lnTo>
                  <a:lnTo>
                    <a:pt x="1642198" y="839431"/>
                  </a:lnTo>
                  <a:lnTo>
                    <a:pt x="1640725" y="888263"/>
                  </a:lnTo>
                  <a:lnTo>
                    <a:pt x="1636382" y="936332"/>
                  </a:lnTo>
                  <a:lnTo>
                    <a:pt x="1629244" y="983538"/>
                  </a:lnTo>
                  <a:lnTo>
                    <a:pt x="1619389" y="1029817"/>
                  </a:lnTo>
                  <a:lnTo>
                    <a:pt x="1606905" y="1075093"/>
                  </a:lnTo>
                  <a:lnTo>
                    <a:pt x="1591894" y="1119251"/>
                  </a:lnTo>
                  <a:lnTo>
                    <a:pt x="1574419" y="1162227"/>
                  </a:lnTo>
                  <a:lnTo>
                    <a:pt x="1554568" y="1203934"/>
                  </a:lnTo>
                  <a:lnTo>
                    <a:pt x="1532432" y="1244282"/>
                  </a:lnTo>
                  <a:lnTo>
                    <a:pt x="1508099" y="1283182"/>
                  </a:lnTo>
                  <a:lnTo>
                    <a:pt x="1481645" y="1320571"/>
                  </a:lnTo>
                  <a:lnTo>
                    <a:pt x="1453159" y="1356347"/>
                  </a:lnTo>
                  <a:lnTo>
                    <a:pt x="1422730" y="1390421"/>
                  </a:lnTo>
                  <a:lnTo>
                    <a:pt x="1390434" y="1422717"/>
                  </a:lnTo>
                  <a:lnTo>
                    <a:pt x="1356347" y="1453146"/>
                  </a:lnTo>
                  <a:lnTo>
                    <a:pt x="1320584" y="1481632"/>
                  </a:lnTo>
                  <a:lnTo>
                    <a:pt x="1283195" y="1508086"/>
                  </a:lnTo>
                  <a:lnTo>
                    <a:pt x="1244295" y="1532432"/>
                  </a:lnTo>
                  <a:lnTo>
                    <a:pt x="1203934" y="1554556"/>
                  </a:lnTo>
                  <a:lnTo>
                    <a:pt x="1162240" y="1574406"/>
                  </a:lnTo>
                  <a:lnTo>
                    <a:pt x="1119263" y="1591881"/>
                  </a:lnTo>
                  <a:lnTo>
                    <a:pt x="1075093" y="1606905"/>
                  </a:lnTo>
                  <a:lnTo>
                    <a:pt x="1029830" y="1619377"/>
                  </a:lnTo>
                  <a:lnTo>
                    <a:pt x="983551" y="1629232"/>
                  </a:lnTo>
                  <a:lnTo>
                    <a:pt x="936332" y="1636369"/>
                  </a:lnTo>
                  <a:lnTo>
                    <a:pt x="888263" y="1640713"/>
                  </a:lnTo>
                  <a:lnTo>
                    <a:pt x="839431" y="1642186"/>
                  </a:lnTo>
                  <a:lnTo>
                    <a:pt x="790600" y="1640713"/>
                  </a:lnTo>
                  <a:lnTo>
                    <a:pt x="742543" y="1636369"/>
                  </a:lnTo>
                  <a:lnTo>
                    <a:pt x="695325" y="1629232"/>
                  </a:lnTo>
                  <a:lnTo>
                    <a:pt x="649033" y="1619377"/>
                  </a:lnTo>
                  <a:lnTo>
                    <a:pt x="603770" y="1606905"/>
                  </a:lnTo>
                  <a:lnTo>
                    <a:pt x="559612" y="1591881"/>
                  </a:lnTo>
                  <a:lnTo>
                    <a:pt x="516636" y="1574406"/>
                  </a:lnTo>
                  <a:lnTo>
                    <a:pt x="474929" y="1554556"/>
                  </a:lnTo>
                  <a:lnTo>
                    <a:pt x="434581" y="1532432"/>
                  </a:lnTo>
                  <a:lnTo>
                    <a:pt x="395668" y="1508086"/>
                  </a:lnTo>
                  <a:lnTo>
                    <a:pt x="358279" y="1481632"/>
                  </a:lnTo>
                  <a:lnTo>
                    <a:pt x="322516" y="1453146"/>
                  </a:lnTo>
                  <a:lnTo>
                    <a:pt x="288429" y="1422717"/>
                  </a:lnTo>
                  <a:lnTo>
                    <a:pt x="256133" y="1390421"/>
                  </a:lnTo>
                  <a:lnTo>
                    <a:pt x="225704" y="1356347"/>
                  </a:lnTo>
                  <a:lnTo>
                    <a:pt x="197218" y="1320571"/>
                  </a:lnTo>
                  <a:lnTo>
                    <a:pt x="170764" y="1283182"/>
                  </a:lnTo>
                  <a:lnTo>
                    <a:pt x="146418" y="1244282"/>
                  </a:lnTo>
                  <a:lnTo>
                    <a:pt x="124294" y="1203934"/>
                  </a:lnTo>
                  <a:lnTo>
                    <a:pt x="104444" y="1162227"/>
                  </a:lnTo>
                  <a:lnTo>
                    <a:pt x="86969" y="1119251"/>
                  </a:lnTo>
                  <a:lnTo>
                    <a:pt x="71945" y="1075093"/>
                  </a:lnTo>
                  <a:lnTo>
                    <a:pt x="59474" y="1029817"/>
                  </a:lnTo>
                  <a:lnTo>
                    <a:pt x="49618" y="983538"/>
                  </a:lnTo>
                  <a:lnTo>
                    <a:pt x="42481" y="936332"/>
                  </a:lnTo>
                  <a:lnTo>
                    <a:pt x="38125" y="888263"/>
                  </a:lnTo>
                  <a:lnTo>
                    <a:pt x="36664" y="839431"/>
                  </a:lnTo>
                  <a:lnTo>
                    <a:pt x="38125" y="790613"/>
                  </a:lnTo>
                  <a:lnTo>
                    <a:pt x="42481" y="742543"/>
                  </a:lnTo>
                  <a:lnTo>
                    <a:pt x="49618" y="695325"/>
                  </a:lnTo>
                  <a:lnTo>
                    <a:pt x="59474" y="649046"/>
                  </a:lnTo>
                  <a:lnTo>
                    <a:pt x="71945" y="603770"/>
                  </a:lnTo>
                  <a:lnTo>
                    <a:pt x="86969" y="559612"/>
                  </a:lnTo>
                  <a:lnTo>
                    <a:pt x="104444" y="516636"/>
                  </a:lnTo>
                  <a:lnTo>
                    <a:pt x="124294" y="474929"/>
                  </a:lnTo>
                  <a:lnTo>
                    <a:pt x="146418" y="434581"/>
                  </a:lnTo>
                  <a:lnTo>
                    <a:pt x="170764" y="395668"/>
                  </a:lnTo>
                  <a:lnTo>
                    <a:pt x="197218" y="358292"/>
                  </a:lnTo>
                  <a:lnTo>
                    <a:pt x="225704" y="322516"/>
                  </a:lnTo>
                  <a:lnTo>
                    <a:pt x="256133" y="288442"/>
                  </a:lnTo>
                  <a:lnTo>
                    <a:pt x="288429" y="256146"/>
                  </a:lnTo>
                  <a:lnTo>
                    <a:pt x="322516" y="225704"/>
                  </a:lnTo>
                  <a:lnTo>
                    <a:pt x="358279" y="197218"/>
                  </a:lnTo>
                  <a:lnTo>
                    <a:pt x="395668" y="170764"/>
                  </a:lnTo>
                  <a:lnTo>
                    <a:pt x="434581" y="146431"/>
                  </a:lnTo>
                  <a:lnTo>
                    <a:pt x="474929" y="124294"/>
                  </a:lnTo>
                  <a:lnTo>
                    <a:pt x="516636" y="104457"/>
                  </a:lnTo>
                  <a:lnTo>
                    <a:pt x="559612" y="86982"/>
                  </a:lnTo>
                  <a:lnTo>
                    <a:pt x="603770" y="71958"/>
                  </a:lnTo>
                  <a:lnTo>
                    <a:pt x="649033" y="59486"/>
                  </a:lnTo>
                  <a:lnTo>
                    <a:pt x="695325" y="49631"/>
                  </a:lnTo>
                  <a:lnTo>
                    <a:pt x="742543" y="42494"/>
                  </a:lnTo>
                  <a:lnTo>
                    <a:pt x="790600" y="38138"/>
                  </a:lnTo>
                  <a:lnTo>
                    <a:pt x="839431" y="36677"/>
                  </a:lnTo>
                  <a:lnTo>
                    <a:pt x="888263" y="38138"/>
                  </a:lnTo>
                  <a:lnTo>
                    <a:pt x="936332" y="42494"/>
                  </a:lnTo>
                  <a:lnTo>
                    <a:pt x="983551" y="49631"/>
                  </a:lnTo>
                  <a:lnTo>
                    <a:pt x="1029830" y="59486"/>
                  </a:lnTo>
                  <a:lnTo>
                    <a:pt x="1075093" y="71958"/>
                  </a:lnTo>
                  <a:lnTo>
                    <a:pt x="1119263" y="86982"/>
                  </a:lnTo>
                  <a:lnTo>
                    <a:pt x="1162240" y="104457"/>
                  </a:lnTo>
                  <a:lnTo>
                    <a:pt x="1203934" y="124294"/>
                  </a:lnTo>
                  <a:lnTo>
                    <a:pt x="1244295" y="146431"/>
                  </a:lnTo>
                  <a:lnTo>
                    <a:pt x="1283195" y="170764"/>
                  </a:lnTo>
                  <a:lnTo>
                    <a:pt x="1320584" y="197218"/>
                  </a:lnTo>
                  <a:lnTo>
                    <a:pt x="1356347" y="225704"/>
                  </a:lnTo>
                  <a:lnTo>
                    <a:pt x="1390434" y="256146"/>
                  </a:lnTo>
                  <a:lnTo>
                    <a:pt x="1422730" y="288442"/>
                  </a:lnTo>
                  <a:lnTo>
                    <a:pt x="1453159" y="322516"/>
                  </a:lnTo>
                  <a:lnTo>
                    <a:pt x="1481645" y="358292"/>
                  </a:lnTo>
                  <a:lnTo>
                    <a:pt x="1508099" y="395668"/>
                  </a:lnTo>
                  <a:lnTo>
                    <a:pt x="1532432" y="434581"/>
                  </a:lnTo>
                  <a:lnTo>
                    <a:pt x="1554568" y="474929"/>
                  </a:lnTo>
                  <a:lnTo>
                    <a:pt x="1574419" y="516636"/>
                  </a:lnTo>
                  <a:lnTo>
                    <a:pt x="1591894" y="559612"/>
                  </a:lnTo>
                  <a:lnTo>
                    <a:pt x="1606905" y="603770"/>
                  </a:lnTo>
                  <a:lnTo>
                    <a:pt x="1619389" y="649046"/>
                  </a:lnTo>
                  <a:lnTo>
                    <a:pt x="1629244" y="695325"/>
                  </a:lnTo>
                  <a:lnTo>
                    <a:pt x="1636382" y="742543"/>
                  </a:lnTo>
                  <a:lnTo>
                    <a:pt x="1640725" y="790613"/>
                  </a:lnTo>
                  <a:lnTo>
                    <a:pt x="1642198" y="839431"/>
                  </a:lnTo>
                  <a:lnTo>
                    <a:pt x="1642198" y="594677"/>
                  </a:lnTo>
                  <a:lnTo>
                    <a:pt x="1617141" y="523417"/>
                  </a:lnTo>
                  <a:lnTo>
                    <a:pt x="1598993" y="482168"/>
                  </a:lnTo>
                  <a:lnTo>
                    <a:pt x="1578749" y="442099"/>
                  </a:lnTo>
                  <a:lnTo>
                    <a:pt x="1556448" y="403288"/>
                  </a:lnTo>
                  <a:lnTo>
                    <a:pt x="1532178" y="365810"/>
                  </a:lnTo>
                  <a:lnTo>
                    <a:pt x="1506004" y="329730"/>
                  </a:lnTo>
                  <a:lnTo>
                    <a:pt x="1478000" y="295122"/>
                  </a:lnTo>
                  <a:lnTo>
                    <a:pt x="1448244" y="262064"/>
                  </a:lnTo>
                  <a:lnTo>
                    <a:pt x="1416799" y="230619"/>
                  </a:lnTo>
                  <a:lnTo>
                    <a:pt x="1383741" y="200863"/>
                  </a:lnTo>
                  <a:lnTo>
                    <a:pt x="1349133" y="172859"/>
                  </a:lnTo>
                  <a:lnTo>
                    <a:pt x="1313053" y="146697"/>
                  </a:lnTo>
                  <a:lnTo>
                    <a:pt x="1275575" y="122428"/>
                  </a:lnTo>
                  <a:lnTo>
                    <a:pt x="1236764" y="100126"/>
                  </a:lnTo>
                  <a:lnTo>
                    <a:pt x="1196695" y="79870"/>
                  </a:lnTo>
                  <a:lnTo>
                    <a:pt x="1155446" y="61734"/>
                  </a:lnTo>
                  <a:lnTo>
                    <a:pt x="1113078" y="45783"/>
                  </a:lnTo>
                  <a:lnTo>
                    <a:pt x="1084199" y="36677"/>
                  </a:lnTo>
                  <a:lnTo>
                    <a:pt x="5904065" y="36677"/>
                  </a:lnTo>
                  <a:lnTo>
                    <a:pt x="5952883" y="38150"/>
                  </a:lnTo>
                  <a:lnTo>
                    <a:pt x="6000953" y="42494"/>
                  </a:lnTo>
                  <a:lnTo>
                    <a:pt x="6048172" y="49631"/>
                  </a:lnTo>
                  <a:lnTo>
                    <a:pt x="6094450" y="59486"/>
                  </a:lnTo>
                  <a:lnTo>
                    <a:pt x="6139726" y="71970"/>
                  </a:lnTo>
                  <a:lnTo>
                    <a:pt x="6183884" y="86982"/>
                  </a:lnTo>
                  <a:lnTo>
                    <a:pt x="6226861" y="104457"/>
                  </a:lnTo>
                  <a:lnTo>
                    <a:pt x="6268567" y="124307"/>
                  </a:lnTo>
                  <a:lnTo>
                    <a:pt x="6308915" y="146431"/>
                  </a:lnTo>
                  <a:lnTo>
                    <a:pt x="6347828" y="170764"/>
                  </a:lnTo>
                  <a:lnTo>
                    <a:pt x="6385204" y="197218"/>
                  </a:lnTo>
                  <a:lnTo>
                    <a:pt x="6420980" y="225704"/>
                  </a:lnTo>
                  <a:lnTo>
                    <a:pt x="6455054" y="256146"/>
                  </a:lnTo>
                  <a:lnTo>
                    <a:pt x="6487350" y="288442"/>
                  </a:lnTo>
                  <a:lnTo>
                    <a:pt x="6517792" y="322516"/>
                  </a:lnTo>
                  <a:lnTo>
                    <a:pt x="6546278" y="358292"/>
                  </a:lnTo>
                  <a:lnTo>
                    <a:pt x="6572732" y="395668"/>
                  </a:lnTo>
                  <a:lnTo>
                    <a:pt x="6597066" y="434581"/>
                  </a:lnTo>
                  <a:lnTo>
                    <a:pt x="6619202" y="474929"/>
                  </a:lnTo>
                  <a:lnTo>
                    <a:pt x="6639039" y="516636"/>
                  </a:lnTo>
                  <a:lnTo>
                    <a:pt x="6656514" y="559612"/>
                  </a:lnTo>
                  <a:lnTo>
                    <a:pt x="6671538" y="603770"/>
                  </a:lnTo>
                  <a:lnTo>
                    <a:pt x="6684010" y="649046"/>
                  </a:lnTo>
                  <a:lnTo>
                    <a:pt x="6693865" y="695325"/>
                  </a:lnTo>
                  <a:lnTo>
                    <a:pt x="6701002" y="742543"/>
                  </a:lnTo>
                  <a:lnTo>
                    <a:pt x="6705359" y="790613"/>
                  </a:lnTo>
                  <a:lnTo>
                    <a:pt x="6706819" y="839444"/>
                  </a:lnTo>
                  <a:lnTo>
                    <a:pt x="6706819" y="594677"/>
                  </a:lnTo>
                  <a:lnTo>
                    <a:pt x="6681762" y="523417"/>
                  </a:lnTo>
                  <a:lnTo>
                    <a:pt x="6663626" y="482168"/>
                  </a:lnTo>
                  <a:lnTo>
                    <a:pt x="6643370" y="442099"/>
                  </a:lnTo>
                  <a:lnTo>
                    <a:pt x="6621069" y="403288"/>
                  </a:lnTo>
                  <a:lnTo>
                    <a:pt x="6596799" y="365810"/>
                  </a:lnTo>
                  <a:lnTo>
                    <a:pt x="6570637" y="329742"/>
                  </a:lnTo>
                  <a:lnTo>
                    <a:pt x="6542633" y="295135"/>
                  </a:lnTo>
                  <a:lnTo>
                    <a:pt x="6512877" y="262077"/>
                  </a:lnTo>
                  <a:lnTo>
                    <a:pt x="6481432" y="230632"/>
                  </a:lnTo>
                  <a:lnTo>
                    <a:pt x="6448374" y="200863"/>
                  </a:lnTo>
                  <a:lnTo>
                    <a:pt x="6413767" y="172872"/>
                  </a:lnTo>
                  <a:lnTo>
                    <a:pt x="6377686" y="146697"/>
                  </a:lnTo>
                  <a:lnTo>
                    <a:pt x="6340208" y="122428"/>
                  </a:lnTo>
                  <a:lnTo>
                    <a:pt x="6301397" y="100126"/>
                  </a:lnTo>
                  <a:lnTo>
                    <a:pt x="6261328" y="79883"/>
                  </a:lnTo>
                  <a:lnTo>
                    <a:pt x="6220079" y="61734"/>
                  </a:lnTo>
                  <a:lnTo>
                    <a:pt x="6177712" y="45783"/>
                  </a:lnTo>
                  <a:lnTo>
                    <a:pt x="6134290" y="32092"/>
                  </a:lnTo>
                  <a:lnTo>
                    <a:pt x="6089904" y="20726"/>
                  </a:lnTo>
                  <a:lnTo>
                    <a:pt x="6044616" y="11772"/>
                  </a:lnTo>
                  <a:lnTo>
                    <a:pt x="5998502" y="5283"/>
                  </a:lnTo>
                  <a:lnTo>
                    <a:pt x="5951626" y="1333"/>
                  </a:lnTo>
                  <a:lnTo>
                    <a:pt x="5904065" y="0"/>
                  </a:lnTo>
                  <a:lnTo>
                    <a:pt x="839431" y="0"/>
                  </a:lnTo>
                  <a:lnTo>
                    <a:pt x="791870" y="1333"/>
                  </a:lnTo>
                  <a:lnTo>
                    <a:pt x="744994" y="5270"/>
                  </a:lnTo>
                  <a:lnTo>
                    <a:pt x="698881" y="11760"/>
                  </a:lnTo>
                  <a:lnTo>
                    <a:pt x="653592" y="20726"/>
                  </a:lnTo>
                  <a:lnTo>
                    <a:pt x="609206" y="32092"/>
                  </a:lnTo>
                  <a:lnTo>
                    <a:pt x="565785" y="45783"/>
                  </a:lnTo>
                  <a:lnTo>
                    <a:pt x="523417" y="61734"/>
                  </a:lnTo>
                  <a:lnTo>
                    <a:pt x="482168" y="79870"/>
                  </a:lnTo>
                  <a:lnTo>
                    <a:pt x="442099" y="100126"/>
                  </a:lnTo>
                  <a:lnTo>
                    <a:pt x="403288" y="122428"/>
                  </a:lnTo>
                  <a:lnTo>
                    <a:pt x="365810" y="146697"/>
                  </a:lnTo>
                  <a:lnTo>
                    <a:pt x="329730" y="172859"/>
                  </a:lnTo>
                  <a:lnTo>
                    <a:pt x="295122" y="200863"/>
                  </a:lnTo>
                  <a:lnTo>
                    <a:pt x="262064" y="230619"/>
                  </a:lnTo>
                  <a:lnTo>
                    <a:pt x="230619" y="262064"/>
                  </a:lnTo>
                  <a:lnTo>
                    <a:pt x="200863" y="295122"/>
                  </a:lnTo>
                  <a:lnTo>
                    <a:pt x="172859" y="329730"/>
                  </a:lnTo>
                  <a:lnTo>
                    <a:pt x="146685" y="365810"/>
                  </a:lnTo>
                  <a:lnTo>
                    <a:pt x="122415" y="403288"/>
                  </a:lnTo>
                  <a:lnTo>
                    <a:pt x="100126" y="442099"/>
                  </a:lnTo>
                  <a:lnTo>
                    <a:pt x="79870" y="482168"/>
                  </a:lnTo>
                  <a:lnTo>
                    <a:pt x="61734" y="523417"/>
                  </a:lnTo>
                  <a:lnTo>
                    <a:pt x="45783" y="565785"/>
                  </a:lnTo>
                  <a:lnTo>
                    <a:pt x="32092" y="609206"/>
                  </a:lnTo>
                  <a:lnTo>
                    <a:pt x="20726" y="653592"/>
                  </a:lnTo>
                  <a:lnTo>
                    <a:pt x="11760" y="698881"/>
                  </a:lnTo>
                  <a:lnTo>
                    <a:pt x="5270" y="744994"/>
                  </a:lnTo>
                  <a:lnTo>
                    <a:pt x="1320" y="791870"/>
                  </a:lnTo>
                  <a:lnTo>
                    <a:pt x="0" y="839431"/>
                  </a:lnTo>
                  <a:lnTo>
                    <a:pt x="1320" y="886993"/>
                  </a:lnTo>
                  <a:lnTo>
                    <a:pt x="5270" y="933869"/>
                  </a:lnTo>
                  <a:lnTo>
                    <a:pt x="11760" y="979995"/>
                  </a:lnTo>
                  <a:lnTo>
                    <a:pt x="20726" y="1025271"/>
                  </a:lnTo>
                  <a:lnTo>
                    <a:pt x="32092" y="1069657"/>
                  </a:lnTo>
                  <a:lnTo>
                    <a:pt x="45783" y="1113078"/>
                  </a:lnTo>
                  <a:lnTo>
                    <a:pt x="61734" y="1155446"/>
                  </a:lnTo>
                  <a:lnTo>
                    <a:pt x="79870" y="1196695"/>
                  </a:lnTo>
                  <a:lnTo>
                    <a:pt x="100126" y="1236764"/>
                  </a:lnTo>
                  <a:lnTo>
                    <a:pt x="122415" y="1275562"/>
                  </a:lnTo>
                  <a:lnTo>
                    <a:pt x="146685" y="1313040"/>
                  </a:lnTo>
                  <a:lnTo>
                    <a:pt x="172859" y="1349121"/>
                  </a:lnTo>
                  <a:lnTo>
                    <a:pt x="200863" y="1383728"/>
                  </a:lnTo>
                  <a:lnTo>
                    <a:pt x="230619" y="1416786"/>
                  </a:lnTo>
                  <a:lnTo>
                    <a:pt x="262064" y="1448231"/>
                  </a:lnTo>
                  <a:lnTo>
                    <a:pt x="295122" y="1477987"/>
                  </a:lnTo>
                  <a:lnTo>
                    <a:pt x="329730" y="1505991"/>
                  </a:lnTo>
                  <a:lnTo>
                    <a:pt x="365810" y="1532166"/>
                  </a:lnTo>
                  <a:lnTo>
                    <a:pt x="403288" y="1556435"/>
                  </a:lnTo>
                  <a:lnTo>
                    <a:pt x="442099" y="1578724"/>
                  </a:lnTo>
                  <a:lnTo>
                    <a:pt x="482168" y="1598980"/>
                  </a:lnTo>
                  <a:lnTo>
                    <a:pt x="523417" y="1617116"/>
                  </a:lnTo>
                  <a:lnTo>
                    <a:pt x="565785" y="1633067"/>
                  </a:lnTo>
                  <a:lnTo>
                    <a:pt x="609206" y="1646758"/>
                  </a:lnTo>
                  <a:lnTo>
                    <a:pt x="653592" y="1658124"/>
                  </a:lnTo>
                  <a:lnTo>
                    <a:pt x="698881" y="1667090"/>
                  </a:lnTo>
                  <a:lnTo>
                    <a:pt x="744994" y="1673580"/>
                  </a:lnTo>
                  <a:lnTo>
                    <a:pt x="791870" y="1677530"/>
                  </a:lnTo>
                  <a:lnTo>
                    <a:pt x="839431" y="1678851"/>
                  </a:lnTo>
                  <a:lnTo>
                    <a:pt x="5904065" y="1678863"/>
                  </a:lnTo>
                  <a:lnTo>
                    <a:pt x="5951626" y="1677530"/>
                  </a:lnTo>
                  <a:lnTo>
                    <a:pt x="5998502" y="1673580"/>
                  </a:lnTo>
                  <a:lnTo>
                    <a:pt x="6044616" y="1667090"/>
                  </a:lnTo>
                  <a:lnTo>
                    <a:pt x="6089904" y="1658124"/>
                  </a:lnTo>
                  <a:lnTo>
                    <a:pt x="6134290" y="1646770"/>
                  </a:lnTo>
                  <a:lnTo>
                    <a:pt x="6177712" y="1633067"/>
                  </a:lnTo>
                  <a:lnTo>
                    <a:pt x="6220079" y="1617116"/>
                  </a:lnTo>
                  <a:lnTo>
                    <a:pt x="6261328" y="1598980"/>
                  </a:lnTo>
                  <a:lnTo>
                    <a:pt x="6301397" y="1578724"/>
                  </a:lnTo>
                  <a:lnTo>
                    <a:pt x="6340208" y="1556435"/>
                  </a:lnTo>
                  <a:lnTo>
                    <a:pt x="6377686" y="1532166"/>
                  </a:lnTo>
                  <a:lnTo>
                    <a:pt x="6413767" y="1505991"/>
                  </a:lnTo>
                  <a:lnTo>
                    <a:pt x="6448374" y="1477987"/>
                  </a:lnTo>
                  <a:lnTo>
                    <a:pt x="6481432" y="1448231"/>
                  </a:lnTo>
                  <a:lnTo>
                    <a:pt x="6512877" y="1416786"/>
                  </a:lnTo>
                  <a:lnTo>
                    <a:pt x="6542633" y="1383728"/>
                  </a:lnTo>
                  <a:lnTo>
                    <a:pt x="6570637" y="1349121"/>
                  </a:lnTo>
                  <a:lnTo>
                    <a:pt x="6596799" y="1313053"/>
                  </a:lnTo>
                  <a:lnTo>
                    <a:pt x="6621069" y="1275575"/>
                  </a:lnTo>
                  <a:lnTo>
                    <a:pt x="6643370" y="1236764"/>
                  </a:lnTo>
                  <a:lnTo>
                    <a:pt x="6663626" y="1196695"/>
                  </a:lnTo>
                  <a:lnTo>
                    <a:pt x="6681762" y="1155446"/>
                  </a:lnTo>
                  <a:lnTo>
                    <a:pt x="6697713" y="1113078"/>
                  </a:lnTo>
                  <a:lnTo>
                    <a:pt x="6711404" y="1069657"/>
                  </a:lnTo>
                  <a:lnTo>
                    <a:pt x="6722770" y="1025283"/>
                  </a:lnTo>
                  <a:lnTo>
                    <a:pt x="6731736" y="979995"/>
                  </a:lnTo>
                  <a:lnTo>
                    <a:pt x="6738226" y="933881"/>
                  </a:lnTo>
                  <a:lnTo>
                    <a:pt x="6742176" y="887006"/>
                  </a:lnTo>
                  <a:lnTo>
                    <a:pt x="6743497" y="839444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82533" y="5549360"/>
              <a:ext cx="1284180" cy="128418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2185181" y="7395235"/>
            <a:ext cx="6743700" cy="1678939"/>
            <a:chOff x="12185181" y="7395235"/>
            <a:chExt cx="6743700" cy="1678939"/>
          </a:xfrm>
        </p:grpSpPr>
        <p:sp>
          <p:nvSpPr>
            <p:cNvPr id="33" name="object 33"/>
            <p:cNvSpPr/>
            <p:nvPr/>
          </p:nvSpPr>
          <p:spPr>
            <a:xfrm>
              <a:off x="12185180" y="7395241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40">
                  <a:moveTo>
                    <a:pt x="6743497" y="839444"/>
                  </a:moveTo>
                  <a:lnTo>
                    <a:pt x="6742176" y="791883"/>
                  </a:lnTo>
                  <a:lnTo>
                    <a:pt x="6738226" y="745007"/>
                  </a:lnTo>
                  <a:lnTo>
                    <a:pt x="6731736" y="698881"/>
                  </a:lnTo>
                  <a:lnTo>
                    <a:pt x="6722770" y="653592"/>
                  </a:lnTo>
                  <a:lnTo>
                    <a:pt x="6711404" y="609206"/>
                  </a:lnTo>
                  <a:lnTo>
                    <a:pt x="6706819" y="594677"/>
                  </a:lnTo>
                  <a:lnTo>
                    <a:pt x="6706819" y="839444"/>
                  </a:lnTo>
                  <a:lnTo>
                    <a:pt x="6705359" y="888276"/>
                  </a:lnTo>
                  <a:lnTo>
                    <a:pt x="6701002" y="936345"/>
                  </a:lnTo>
                  <a:lnTo>
                    <a:pt x="6693865" y="983551"/>
                  </a:lnTo>
                  <a:lnTo>
                    <a:pt x="6684010" y="1029843"/>
                  </a:lnTo>
                  <a:lnTo>
                    <a:pt x="6671538" y="1075105"/>
                  </a:lnTo>
                  <a:lnTo>
                    <a:pt x="6656514" y="1119263"/>
                  </a:lnTo>
                  <a:lnTo>
                    <a:pt x="6639039" y="1162240"/>
                  </a:lnTo>
                  <a:lnTo>
                    <a:pt x="6619202" y="1203947"/>
                  </a:lnTo>
                  <a:lnTo>
                    <a:pt x="6597066" y="1244295"/>
                  </a:lnTo>
                  <a:lnTo>
                    <a:pt x="6572732" y="1283208"/>
                  </a:lnTo>
                  <a:lnTo>
                    <a:pt x="6546278" y="1320584"/>
                  </a:lnTo>
                  <a:lnTo>
                    <a:pt x="6517792" y="1356360"/>
                  </a:lnTo>
                  <a:lnTo>
                    <a:pt x="6487350" y="1390434"/>
                  </a:lnTo>
                  <a:lnTo>
                    <a:pt x="6455054" y="1422730"/>
                  </a:lnTo>
                  <a:lnTo>
                    <a:pt x="6420980" y="1453159"/>
                  </a:lnTo>
                  <a:lnTo>
                    <a:pt x="6385204" y="1481645"/>
                  </a:lnTo>
                  <a:lnTo>
                    <a:pt x="6347828" y="1508099"/>
                  </a:lnTo>
                  <a:lnTo>
                    <a:pt x="6308915" y="1532432"/>
                  </a:lnTo>
                  <a:lnTo>
                    <a:pt x="6268567" y="1554568"/>
                  </a:lnTo>
                  <a:lnTo>
                    <a:pt x="6226861" y="1574406"/>
                  </a:lnTo>
                  <a:lnTo>
                    <a:pt x="6183884" y="1591881"/>
                  </a:lnTo>
                  <a:lnTo>
                    <a:pt x="6139726" y="1606905"/>
                  </a:lnTo>
                  <a:lnTo>
                    <a:pt x="6094450" y="1619377"/>
                  </a:lnTo>
                  <a:lnTo>
                    <a:pt x="6048172" y="1629232"/>
                  </a:lnTo>
                  <a:lnTo>
                    <a:pt x="6000953" y="1636369"/>
                  </a:lnTo>
                  <a:lnTo>
                    <a:pt x="5952883" y="1640713"/>
                  </a:lnTo>
                  <a:lnTo>
                    <a:pt x="5904065" y="1642186"/>
                  </a:lnTo>
                  <a:lnTo>
                    <a:pt x="1084173" y="1642186"/>
                  </a:lnTo>
                  <a:lnTo>
                    <a:pt x="1113078" y="1633067"/>
                  </a:lnTo>
                  <a:lnTo>
                    <a:pt x="1155446" y="1617116"/>
                  </a:lnTo>
                  <a:lnTo>
                    <a:pt x="1196695" y="1598980"/>
                  </a:lnTo>
                  <a:lnTo>
                    <a:pt x="1236764" y="1578737"/>
                  </a:lnTo>
                  <a:lnTo>
                    <a:pt x="1275575" y="1556435"/>
                  </a:lnTo>
                  <a:lnTo>
                    <a:pt x="1313053" y="1532166"/>
                  </a:lnTo>
                  <a:lnTo>
                    <a:pt x="1349133" y="1505991"/>
                  </a:lnTo>
                  <a:lnTo>
                    <a:pt x="1383741" y="1478000"/>
                  </a:lnTo>
                  <a:lnTo>
                    <a:pt x="1416799" y="1448231"/>
                  </a:lnTo>
                  <a:lnTo>
                    <a:pt x="1448244" y="1416786"/>
                  </a:lnTo>
                  <a:lnTo>
                    <a:pt x="1478000" y="1383728"/>
                  </a:lnTo>
                  <a:lnTo>
                    <a:pt x="1506004" y="1349133"/>
                  </a:lnTo>
                  <a:lnTo>
                    <a:pt x="1532178" y="1313053"/>
                  </a:lnTo>
                  <a:lnTo>
                    <a:pt x="1556448" y="1275575"/>
                  </a:lnTo>
                  <a:lnTo>
                    <a:pt x="1578749" y="1236764"/>
                  </a:lnTo>
                  <a:lnTo>
                    <a:pt x="1598993" y="1196695"/>
                  </a:lnTo>
                  <a:lnTo>
                    <a:pt x="1617141" y="1155446"/>
                  </a:lnTo>
                  <a:lnTo>
                    <a:pt x="1633093" y="1113078"/>
                  </a:lnTo>
                  <a:lnTo>
                    <a:pt x="1646783" y="1069670"/>
                  </a:lnTo>
                  <a:lnTo>
                    <a:pt x="1658150" y="1025283"/>
                  </a:lnTo>
                  <a:lnTo>
                    <a:pt x="1667103" y="979995"/>
                  </a:lnTo>
                  <a:lnTo>
                    <a:pt x="1673593" y="933881"/>
                  </a:lnTo>
                  <a:lnTo>
                    <a:pt x="1677543" y="887006"/>
                  </a:lnTo>
                  <a:lnTo>
                    <a:pt x="1678876" y="839444"/>
                  </a:lnTo>
                  <a:lnTo>
                    <a:pt x="1677543" y="791870"/>
                  </a:lnTo>
                  <a:lnTo>
                    <a:pt x="1673593" y="744994"/>
                  </a:lnTo>
                  <a:lnTo>
                    <a:pt x="1667103" y="698881"/>
                  </a:lnTo>
                  <a:lnTo>
                    <a:pt x="1658150" y="653592"/>
                  </a:lnTo>
                  <a:lnTo>
                    <a:pt x="1646783" y="609206"/>
                  </a:lnTo>
                  <a:lnTo>
                    <a:pt x="1642198" y="594677"/>
                  </a:lnTo>
                  <a:lnTo>
                    <a:pt x="1642198" y="839444"/>
                  </a:lnTo>
                  <a:lnTo>
                    <a:pt x="1640725" y="888276"/>
                  </a:lnTo>
                  <a:lnTo>
                    <a:pt x="1636382" y="936332"/>
                  </a:lnTo>
                  <a:lnTo>
                    <a:pt x="1629244" y="983551"/>
                  </a:lnTo>
                  <a:lnTo>
                    <a:pt x="1619389" y="1029830"/>
                  </a:lnTo>
                  <a:lnTo>
                    <a:pt x="1606905" y="1075105"/>
                  </a:lnTo>
                  <a:lnTo>
                    <a:pt x="1591894" y="1119263"/>
                  </a:lnTo>
                  <a:lnTo>
                    <a:pt x="1574419" y="1162240"/>
                  </a:lnTo>
                  <a:lnTo>
                    <a:pt x="1554568" y="1203947"/>
                  </a:lnTo>
                  <a:lnTo>
                    <a:pt x="1532432" y="1244295"/>
                  </a:lnTo>
                  <a:lnTo>
                    <a:pt x="1508099" y="1283195"/>
                  </a:lnTo>
                  <a:lnTo>
                    <a:pt x="1481645" y="1320584"/>
                  </a:lnTo>
                  <a:lnTo>
                    <a:pt x="1453159" y="1356360"/>
                  </a:lnTo>
                  <a:lnTo>
                    <a:pt x="1422730" y="1390434"/>
                  </a:lnTo>
                  <a:lnTo>
                    <a:pt x="1390434" y="1422730"/>
                  </a:lnTo>
                  <a:lnTo>
                    <a:pt x="1356347" y="1453159"/>
                  </a:lnTo>
                  <a:lnTo>
                    <a:pt x="1320584" y="1481645"/>
                  </a:lnTo>
                  <a:lnTo>
                    <a:pt x="1283195" y="1508099"/>
                  </a:lnTo>
                  <a:lnTo>
                    <a:pt x="1244295" y="1532432"/>
                  </a:lnTo>
                  <a:lnTo>
                    <a:pt x="1203934" y="1554568"/>
                  </a:lnTo>
                  <a:lnTo>
                    <a:pt x="1162240" y="1574419"/>
                  </a:lnTo>
                  <a:lnTo>
                    <a:pt x="1119263" y="1591894"/>
                  </a:lnTo>
                  <a:lnTo>
                    <a:pt x="1075093" y="1606905"/>
                  </a:lnTo>
                  <a:lnTo>
                    <a:pt x="1029830" y="1619377"/>
                  </a:lnTo>
                  <a:lnTo>
                    <a:pt x="983551" y="1629232"/>
                  </a:lnTo>
                  <a:lnTo>
                    <a:pt x="936332" y="1636382"/>
                  </a:lnTo>
                  <a:lnTo>
                    <a:pt x="888263" y="1640725"/>
                  </a:lnTo>
                  <a:lnTo>
                    <a:pt x="839431" y="1642186"/>
                  </a:lnTo>
                  <a:lnTo>
                    <a:pt x="790600" y="1640725"/>
                  </a:lnTo>
                  <a:lnTo>
                    <a:pt x="742543" y="1636382"/>
                  </a:lnTo>
                  <a:lnTo>
                    <a:pt x="695325" y="1629232"/>
                  </a:lnTo>
                  <a:lnTo>
                    <a:pt x="649033" y="1619377"/>
                  </a:lnTo>
                  <a:lnTo>
                    <a:pt x="603770" y="1606905"/>
                  </a:lnTo>
                  <a:lnTo>
                    <a:pt x="559612" y="1591894"/>
                  </a:lnTo>
                  <a:lnTo>
                    <a:pt x="516636" y="1574419"/>
                  </a:lnTo>
                  <a:lnTo>
                    <a:pt x="474929" y="1554568"/>
                  </a:lnTo>
                  <a:lnTo>
                    <a:pt x="434581" y="1532432"/>
                  </a:lnTo>
                  <a:lnTo>
                    <a:pt x="395668" y="1508099"/>
                  </a:lnTo>
                  <a:lnTo>
                    <a:pt x="358279" y="1481645"/>
                  </a:lnTo>
                  <a:lnTo>
                    <a:pt x="322516" y="1453159"/>
                  </a:lnTo>
                  <a:lnTo>
                    <a:pt x="288429" y="1422730"/>
                  </a:lnTo>
                  <a:lnTo>
                    <a:pt x="256133" y="1390434"/>
                  </a:lnTo>
                  <a:lnTo>
                    <a:pt x="225704" y="1356360"/>
                  </a:lnTo>
                  <a:lnTo>
                    <a:pt x="197218" y="1320584"/>
                  </a:lnTo>
                  <a:lnTo>
                    <a:pt x="170764" y="1283195"/>
                  </a:lnTo>
                  <a:lnTo>
                    <a:pt x="146418" y="1244295"/>
                  </a:lnTo>
                  <a:lnTo>
                    <a:pt x="124294" y="1203947"/>
                  </a:lnTo>
                  <a:lnTo>
                    <a:pt x="104444" y="1162240"/>
                  </a:lnTo>
                  <a:lnTo>
                    <a:pt x="86969" y="1119263"/>
                  </a:lnTo>
                  <a:lnTo>
                    <a:pt x="71945" y="1075105"/>
                  </a:lnTo>
                  <a:lnTo>
                    <a:pt x="59474" y="1029830"/>
                  </a:lnTo>
                  <a:lnTo>
                    <a:pt x="49618" y="983551"/>
                  </a:lnTo>
                  <a:lnTo>
                    <a:pt x="42481" y="936332"/>
                  </a:lnTo>
                  <a:lnTo>
                    <a:pt x="38125" y="888276"/>
                  </a:lnTo>
                  <a:lnTo>
                    <a:pt x="36664" y="839444"/>
                  </a:lnTo>
                  <a:lnTo>
                    <a:pt x="38125" y="790613"/>
                  </a:lnTo>
                  <a:lnTo>
                    <a:pt x="42481" y="742543"/>
                  </a:lnTo>
                  <a:lnTo>
                    <a:pt x="49618" y="695325"/>
                  </a:lnTo>
                  <a:lnTo>
                    <a:pt x="59474" y="649046"/>
                  </a:lnTo>
                  <a:lnTo>
                    <a:pt x="71945" y="603783"/>
                  </a:lnTo>
                  <a:lnTo>
                    <a:pt x="86969" y="559612"/>
                  </a:lnTo>
                  <a:lnTo>
                    <a:pt x="104444" y="516636"/>
                  </a:lnTo>
                  <a:lnTo>
                    <a:pt x="124294" y="474929"/>
                  </a:lnTo>
                  <a:lnTo>
                    <a:pt x="146418" y="434581"/>
                  </a:lnTo>
                  <a:lnTo>
                    <a:pt x="170764" y="395681"/>
                  </a:lnTo>
                  <a:lnTo>
                    <a:pt x="197218" y="358292"/>
                  </a:lnTo>
                  <a:lnTo>
                    <a:pt x="225704" y="322516"/>
                  </a:lnTo>
                  <a:lnTo>
                    <a:pt x="256133" y="288442"/>
                  </a:lnTo>
                  <a:lnTo>
                    <a:pt x="288429" y="256146"/>
                  </a:lnTo>
                  <a:lnTo>
                    <a:pt x="322516" y="225717"/>
                  </a:lnTo>
                  <a:lnTo>
                    <a:pt x="358279" y="197231"/>
                  </a:lnTo>
                  <a:lnTo>
                    <a:pt x="395668" y="170776"/>
                  </a:lnTo>
                  <a:lnTo>
                    <a:pt x="434581" y="146431"/>
                  </a:lnTo>
                  <a:lnTo>
                    <a:pt x="474929" y="124307"/>
                  </a:lnTo>
                  <a:lnTo>
                    <a:pt x="516636" y="104457"/>
                  </a:lnTo>
                  <a:lnTo>
                    <a:pt x="559612" y="86982"/>
                  </a:lnTo>
                  <a:lnTo>
                    <a:pt x="603770" y="71970"/>
                  </a:lnTo>
                  <a:lnTo>
                    <a:pt x="649033" y="59486"/>
                  </a:lnTo>
                  <a:lnTo>
                    <a:pt x="695325" y="49631"/>
                  </a:lnTo>
                  <a:lnTo>
                    <a:pt x="742543" y="42494"/>
                  </a:lnTo>
                  <a:lnTo>
                    <a:pt x="790600" y="38150"/>
                  </a:lnTo>
                  <a:lnTo>
                    <a:pt x="839431" y="36677"/>
                  </a:lnTo>
                  <a:lnTo>
                    <a:pt x="839851" y="36690"/>
                  </a:lnTo>
                  <a:lnTo>
                    <a:pt x="888263" y="38150"/>
                  </a:lnTo>
                  <a:lnTo>
                    <a:pt x="936332" y="42494"/>
                  </a:lnTo>
                  <a:lnTo>
                    <a:pt x="983551" y="49631"/>
                  </a:lnTo>
                  <a:lnTo>
                    <a:pt x="1029830" y="59486"/>
                  </a:lnTo>
                  <a:lnTo>
                    <a:pt x="1075093" y="71970"/>
                  </a:lnTo>
                  <a:lnTo>
                    <a:pt x="1119263" y="86982"/>
                  </a:lnTo>
                  <a:lnTo>
                    <a:pt x="1162240" y="104457"/>
                  </a:lnTo>
                  <a:lnTo>
                    <a:pt x="1203934" y="124307"/>
                  </a:lnTo>
                  <a:lnTo>
                    <a:pt x="1244295" y="146431"/>
                  </a:lnTo>
                  <a:lnTo>
                    <a:pt x="1283195" y="170776"/>
                  </a:lnTo>
                  <a:lnTo>
                    <a:pt x="1320584" y="197231"/>
                  </a:lnTo>
                  <a:lnTo>
                    <a:pt x="1356347" y="225717"/>
                  </a:lnTo>
                  <a:lnTo>
                    <a:pt x="1390434" y="256146"/>
                  </a:lnTo>
                  <a:lnTo>
                    <a:pt x="1422730" y="288442"/>
                  </a:lnTo>
                  <a:lnTo>
                    <a:pt x="1453159" y="322516"/>
                  </a:lnTo>
                  <a:lnTo>
                    <a:pt x="1481645" y="358292"/>
                  </a:lnTo>
                  <a:lnTo>
                    <a:pt x="1508099" y="395681"/>
                  </a:lnTo>
                  <a:lnTo>
                    <a:pt x="1532432" y="434581"/>
                  </a:lnTo>
                  <a:lnTo>
                    <a:pt x="1554568" y="474929"/>
                  </a:lnTo>
                  <a:lnTo>
                    <a:pt x="1574419" y="516636"/>
                  </a:lnTo>
                  <a:lnTo>
                    <a:pt x="1591894" y="559612"/>
                  </a:lnTo>
                  <a:lnTo>
                    <a:pt x="1606905" y="603783"/>
                  </a:lnTo>
                  <a:lnTo>
                    <a:pt x="1619389" y="649046"/>
                  </a:lnTo>
                  <a:lnTo>
                    <a:pt x="1629244" y="695325"/>
                  </a:lnTo>
                  <a:lnTo>
                    <a:pt x="1636382" y="742543"/>
                  </a:lnTo>
                  <a:lnTo>
                    <a:pt x="1640725" y="790613"/>
                  </a:lnTo>
                  <a:lnTo>
                    <a:pt x="1642198" y="839444"/>
                  </a:lnTo>
                  <a:lnTo>
                    <a:pt x="1642198" y="594677"/>
                  </a:lnTo>
                  <a:lnTo>
                    <a:pt x="1617141" y="523417"/>
                  </a:lnTo>
                  <a:lnTo>
                    <a:pt x="1598993" y="482168"/>
                  </a:lnTo>
                  <a:lnTo>
                    <a:pt x="1578749" y="442099"/>
                  </a:lnTo>
                  <a:lnTo>
                    <a:pt x="1556448" y="403288"/>
                  </a:lnTo>
                  <a:lnTo>
                    <a:pt x="1532178" y="365810"/>
                  </a:lnTo>
                  <a:lnTo>
                    <a:pt x="1506004" y="329742"/>
                  </a:lnTo>
                  <a:lnTo>
                    <a:pt x="1478000" y="295135"/>
                  </a:lnTo>
                  <a:lnTo>
                    <a:pt x="1448244" y="262077"/>
                  </a:lnTo>
                  <a:lnTo>
                    <a:pt x="1416799" y="230619"/>
                  </a:lnTo>
                  <a:lnTo>
                    <a:pt x="1383741" y="200863"/>
                  </a:lnTo>
                  <a:lnTo>
                    <a:pt x="1349133" y="172872"/>
                  </a:lnTo>
                  <a:lnTo>
                    <a:pt x="1313053" y="146697"/>
                  </a:lnTo>
                  <a:lnTo>
                    <a:pt x="1275575" y="122428"/>
                  </a:lnTo>
                  <a:lnTo>
                    <a:pt x="1236764" y="100126"/>
                  </a:lnTo>
                  <a:lnTo>
                    <a:pt x="1196695" y="79870"/>
                  </a:lnTo>
                  <a:lnTo>
                    <a:pt x="1155446" y="61734"/>
                  </a:lnTo>
                  <a:lnTo>
                    <a:pt x="1113078" y="45783"/>
                  </a:lnTo>
                  <a:lnTo>
                    <a:pt x="1084237" y="36690"/>
                  </a:lnTo>
                  <a:lnTo>
                    <a:pt x="5904065" y="36690"/>
                  </a:lnTo>
                  <a:lnTo>
                    <a:pt x="5952883" y="38150"/>
                  </a:lnTo>
                  <a:lnTo>
                    <a:pt x="6000953" y="42494"/>
                  </a:lnTo>
                  <a:lnTo>
                    <a:pt x="6048172" y="49644"/>
                  </a:lnTo>
                  <a:lnTo>
                    <a:pt x="6094450" y="59486"/>
                  </a:lnTo>
                  <a:lnTo>
                    <a:pt x="6139726" y="71970"/>
                  </a:lnTo>
                  <a:lnTo>
                    <a:pt x="6183884" y="86982"/>
                  </a:lnTo>
                  <a:lnTo>
                    <a:pt x="6226861" y="104457"/>
                  </a:lnTo>
                  <a:lnTo>
                    <a:pt x="6268567" y="124307"/>
                  </a:lnTo>
                  <a:lnTo>
                    <a:pt x="6308915" y="146443"/>
                  </a:lnTo>
                  <a:lnTo>
                    <a:pt x="6347828" y="170776"/>
                  </a:lnTo>
                  <a:lnTo>
                    <a:pt x="6385204" y="197231"/>
                  </a:lnTo>
                  <a:lnTo>
                    <a:pt x="6420980" y="225717"/>
                  </a:lnTo>
                  <a:lnTo>
                    <a:pt x="6455054" y="256146"/>
                  </a:lnTo>
                  <a:lnTo>
                    <a:pt x="6487350" y="288442"/>
                  </a:lnTo>
                  <a:lnTo>
                    <a:pt x="6517792" y="322529"/>
                  </a:lnTo>
                  <a:lnTo>
                    <a:pt x="6546278" y="358292"/>
                  </a:lnTo>
                  <a:lnTo>
                    <a:pt x="6572732" y="395681"/>
                  </a:lnTo>
                  <a:lnTo>
                    <a:pt x="6597066" y="434581"/>
                  </a:lnTo>
                  <a:lnTo>
                    <a:pt x="6619202" y="474929"/>
                  </a:lnTo>
                  <a:lnTo>
                    <a:pt x="6639039" y="516636"/>
                  </a:lnTo>
                  <a:lnTo>
                    <a:pt x="6656514" y="559612"/>
                  </a:lnTo>
                  <a:lnTo>
                    <a:pt x="6671538" y="603783"/>
                  </a:lnTo>
                  <a:lnTo>
                    <a:pt x="6684010" y="649046"/>
                  </a:lnTo>
                  <a:lnTo>
                    <a:pt x="6693865" y="695337"/>
                  </a:lnTo>
                  <a:lnTo>
                    <a:pt x="6701002" y="742543"/>
                  </a:lnTo>
                  <a:lnTo>
                    <a:pt x="6705359" y="790613"/>
                  </a:lnTo>
                  <a:lnTo>
                    <a:pt x="6706819" y="839444"/>
                  </a:lnTo>
                  <a:lnTo>
                    <a:pt x="6706819" y="594677"/>
                  </a:lnTo>
                  <a:lnTo>
                    <a:pt x="6681762" y="523430"/>
                  </a:lnTo>
                  <a:lnTo>
                    <a:pt x="6663626" y="482168"/>
                  </a:lnTo>
                  <a:lnTo>
                    <a:pt x="6643370" y="442112"/>
                  </a:lnTo>
                  <a:lnTo>
                    <a:pt x="6621069" y="403301"/>
                  </a:lnTo>
                  <a:lnTo>
                    <a:pt x="6596799" y="365823"/>
                  </a:lnTo>
                  <a:lnTo>
                    <a:pt x="6570637" y="329742"/>
                  </a:lnTo>
                  <a:lnTo>
                    <a:pt x="6542633" y="295135"/>
                  </a:lnTo>
                  <a:lnTo>
                    <a:pt x="6512877" y="262077"/>
                  </a:lnTo>
                  <a:lnTo>
                    <a:pt x="6481432" y="230632"/>
                  </a:lnTo>
                  <a:lnTo>
                    <a:pt x="6448374" y="200875"/>
                  </a:lnTo>
                  <a:lnTo>
                    <a:pt x="6413767" y="172872"/>
                  </a:lnTo>
                  <a:lnTo>
                    <a:pt x="6377686" y="146697"/>
                  </a:lnTo>
                  <a:lnTo>
                    <a:pt x="6340208" y="122428"/>
                  </a:lnTo>
                  <a:lnTo>
                    <a:pt x="6301397" y="100139"/>
                  </a:lnTo>
                  <a:lnTo>
                    <a:pt x="6261328" y="79883"/>
                  </a:lnTo>
                  <a:lnTo>
                    <a:pt x="6220079" y="61747"/>
                  </a:lnTo>
                  <a:lnTo>
                    <a:pt x="6177712" y="45796"/>
                  </a:lnTo>
                  <a:lnTo>
                    <a:pt x="6134290" y="32105"/>
                  </a:lnTo>
                  <a:lnTo>
                    <a:pt x="6089904" y="20739"/>
                  </a:lnTo>
                  <a:lnTo>
                    <a:pt x="6044616" y="11772"/>
                  </a:lnTo>
                  <a:lnTo>
                    <a:pt x="5998502" y="5283"/>
                  </a:lnTo>
                  <a:lnTo>
                    <a:pt x="5951626" y="1333"/>
                  </a:lnTo>
                  <a:lnTo>
                    <a:pt x="5904065" y="0"/>
                  </a:lnTo>
                  <a:lnTo>
                    <a:pt x="839431" y="0"/>
                  </a:lnTo>
                  <a:lnTo>
                    <a:pt x="791870" y="1333"/>
                  </a:lnTo>
                  <a:lnTo>
                    <a:pt x="744994" y="5283"/>
                  </a:lnTo>
                  <a:lnTo>
                    <a:pt x="698881" y="11772"/>
                  </a:lnTo>
                  <a:lnTo>
                    <a:pt x="653592" y="20726"/>
                  </a:lnTo>
                  <a:lnTo>
                    <a:pt x="609206" y="32092"/>
                  </a:lnTo>
                  <a:lnTo>
                    <a:pt x="565785" y="45783"/>
                  </a:lnTo>
                  <a:lnTo>
                    <a:pt x="523417" y="61734"/>
                  </a:lnTo>
                  <a:lnTo>
                    <a:pt x="482168" y="79870"/>
                  </a:lnTo>
                  <a:lnTo>
                    <a:pt x="442099" y="100126"/>
                  </a:lnTo>
                  <a:lnTo>
                    <a:pt x="403288" y="122428"/>
                  </a:lnTo>
                  <a:lnTo>
                    <a:pt x="365810" y="146697"/>
                  </a:lnTo>
                  <a:lnTo>
                    <a:pt x="329730" y="172872"/>
                  </a:lnTo>
                  <a:lnTo>
                    <a:pt x="295122" y="200863"/>
                  </a:lnTo>
                  <a:lnTo>
                    <a:pt x="262064" y="230619"/>
                  </a:lnTo>
                  <a:lnTo>
                    <a:pt x="230619" y="262077"/>
                  </a:lnTo>
                  <a:lnTo>
                    <a:pt x="200863" y="295135"/>
                  </a:lnTo>
                  <a:lnTo>
                    <a:pt x="172859" y="329742"/>
                  </a:lnTo>
                  <a:lnTo>
                    <a:pt x="146685" y="365810"/>
                  </a:lnTo>
                  <a:lnTo>
                    <a:pt x="122415" y="403288"/>
                  </a:lnTo>
                  <a:lnTo>
                    <a:pt x="100126" y="442099"/>
                  </a:lnTo>
                  <a:lnTo>
                    <a:pt x="79870" y="482168"/>
                  </a:lnTo>
                  <a:lnTo>
                    <a:pt x="61734" y="523417"/>
                  </a:lnTo>
                  <a:lnTo>
                    <a:pt x="45783" y="565797"/>
                  </a:lnTo>
                  <a:lnTo>
                    <a:pt x="32092" y="609206"/>
                  </a:lnTo>
                  <a:lnTo>
                    <a:pt x="20726" y="653592"/>
                  </a:lnTo>
                  <a:lnTo>
                    <a:pt x="11760" y="698881"/>
                  </a:lnTo>
                  <a:lnTo>
                    <a:pt x="5270" y="744994"/>
                  </a:lnTo>
                  <a:lnTo>
                    <a:pt x="1320" y="791870"/>
                  </a:lnTo>
                  <a:lnTo>
                    <a:pt x="0" y="839444"/>
                  </a:lnTo>
                  <a:lnTo>
                    <a:pt x="1320" y="887006"/>
                  </a:lnTo>
                  <a:lnTo>
                    <a:pt x="5270" y="933881"/>
                  </a:lnTo>
                  <a:lnTo>
                    <a:pt x="11760" y="979995"/>
                  </a:lnTo>
                  <a:lnTo>
                    <a:pt x="20726" y="1025283"/>
                  </a:lnTo>
                  <a:lnTo>
                    <a:pt x="32092" y="1069670"/>
                  </a:lnTo>
                  <a:lnTo>
                    <a:pt x="45783" y="1113078"/>
                  </a:lnTo>
                  <a:lnTo>
                    <a:pt x="61734" y="1155446"/>
                  </a:lnTo>
                  <a:lnTo>
                    <a:pt x="79870" y="1196695"/>
                  </a:lnTo>
                  <a:lnTo>
                    <a:pt x="100126" y="1236764"/>
                  </a:lnTo>
                  <a:lnTo>
                    <a:pt x="122415" y="1275575"/>
                  </a:lnTo>
                  <a:lnTo>
                    <a:pt x="146685" y="1313053"/>
                  </a:lnTo>
                  <a:lnTo>
                    <a:pt x="172859" y="1349133"/>
                  </a:lnTo>
                  <a:lnTo>
                    <a:pt x="200863" y="1383728"/>
                  </a:lnTo>
                  <a:lnTo>
                    <a:pt x="230619" y="1416786"/>
                  </a:lnTo>
                  <a:lnTo>
                    <a:pt x="262064" y="1448231"/>
                  </a:lnTo>
                  <a:lnTo>
                    <a:pt x="295122" y="1478000"/>
                  </a:lnTo>
                  <a:lnTo>
                    <a:pt x="329730" y="1505991"/>
                  </a:lnTo>
                  <a:lnTo>
                    <a:pt x="365810" y="1532166"/>
                  </a:lnTo>
                  <a:lnTo>
                    <a:pt x="403288" y="1556435"/>
                  </a:lnTo>
                  <a:lnTo>
                    <a:pt x="442099" y="1578737"/>
                  </a:lnTo>
                  <a:lnTo>
                    <a:pt x="482168" y="1598980"/>
                  </a:lnTo>
                  <a:lnTo>
                    <a:pt x="523417" y="1617116"/>
                  </a:lnTo>
                  <a:lnTo>
                    <a:pt x="565785" y="1633067"/>
                  </a:lnTo>
                  <a:lnTo>
                    <a:pt x="609206" y="1646770"/>
                  </a:lnTo>
                  <a:lnTo>
                    <a:pt x="653592" y="1658124"/>
                  </a:lnTo>
                  <a:lnTo>
                    <a:pt x="698881" y="1667090"/>
                  </a:lnTo>
                  <a:lnTo>
                    <a:pt x="744994" y="1673580"/>
                  </a:lnTo>
                  <a:lnTo>
                    <a:pt x="791870" y="1677530"/>
                  </a:lnTo>
                  <a:lnTo>
                    <a:pt x="839431" y="1678863"/>
                  </a:lnTo>
                  <a:lnTo>
                    <a:pt x="5904065" y="1678863"/>
                  </a:lnTo>
                  <a:lnTo>
                    <a:pt x="5951626" y="1677530"/>
                  </a:lnTo>
                  <a:lnTo>
                    <a:pt x="5998502" y="1673593"/>
                  </a:lnTo>
                  <a:lnTo>
                    <a:pt x="6044616" y="1667090"/>
                  </a:lnTo>
                  <a:lnTo>
                    <a:pt x="6089904" y="1658137"/>
                  </a:lnTo>
                  <a:lnTo>
                    <a:pt x="6134290" y="1646770"/>
                  </a:lnTo>
                  <a:lnTo>
                    <a:pt x="6177712" y="1633080"/>
                  </a:lnTo>
                  <a:lnTo>
                    <a:pt x="6220079" y="1617129"/>
                  </a:lnTo>
                  <a:lnTo>
                    <a:pt x="6261328" y="1598993"/>
                  </a:lnTo>
                  <a:lnTo>
                    <a:pt x="6301397" y="1578737"/>
                  </a:lnTo>
                  <a:lnTo>
                    <a:pt x="6340208" y="1556435"/>
                  </a:lnTo>
                  <a:lnTo>
                    <a:pt x="6377686" y="1532166"/>
                  </a:lnTo>
                  <a:lnTo>
                    <a:pt x="6413767" y="1505991"/>
                  </a:lnTo>
                  <a:lnTo>
                    <a:pt x="6448374" y="1478000"/>
                  </a:lnTo>
                  <a:lnTo>
                    <a:pt x="6481432" y="1448244"/>
                  </a:lnTo>
                  <a:lnTo>
                    <a:pt x="6512877" y="1416799"/>
                  </a:lnTo>
                  <a:lnTo>
                    <a:pt x="6542633" y="1383728"/>
                  </a:lnTo>
                  <a:lnTo>
                    <a:pt x="6570637" y="1349133"/>
                  </a:lnTo>
                  <a:lnTo>
                    <a:pt x="6596799" y="1313053"/>
                  </a:lnTo>
                  <a:lnTo>
                    <a:pt x="6621069" y="1275575"/>
                  </a:lnTo>
                  <a:lnTo>
                    <a:pt x="6643370" y="1236764"/>
                  </a:lnTo>
                  <a:lnTo>
                    <a:pt x="6663626" y="1196695"/>
                  </a:lnTo>
                  <a:lnTo>
                    <a:pt x="6681762" y="1155446"/>
                  </a:lnTo>
                  <a:lnTo>
                    <a:pt x="6697713" y="1113078"/>
                  </a:lnTo>
                  <a:lnTo>
                    <a:pt x="6711404" y="1069670"/>
                  </a:lnTo>
                  <a:lnTo>
                    <a:pt x="6722770" y="1025283"/>
                  </a:lnTo>
                  <a:lnTo>
                    <a:pt x="6731736" y="979995"/>
                  </a:lnTo>
                  <a:lnTo>
                    <a:pt x="6738226" y="933881"/>
                  </a:lnTo>
                  <a:lnTo>
                    <a:pt x="6742176" y="887006"/>
                  </a:lnTo>
                  <a:lnTo>
                    <a:pt x="6743497" y="839444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2533" y="7592585"/>
              <a:ext cx="1284180" cy="128419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185181" y="9438454"/>
            <a:ext cx="6743700" cy="1678939"/>
            <a:chOff x="12185181" y="9438454"/>
            <a:chExt cx="6743700" cy="1678939"/>
          </a:xfrm>
        </p:grpSpPr>
        <p:sp>
          <p:nvSpPr>
            <p:cNvPr id="36" name="object 36"/>
            <p:cNvSpPr/>
            <p:nvPr/>
          </p:nvSpPr>
          <p:spPr>
            <a:xfrm>
              <a:off x="12185180" y="9438455"/>
              <a:ext cx="6743700" cy="1678939"/>
            </a:xfrm>
            <a:custGeom>
              <a:avLst/>
              <a:gdLst/>
              <a:ahLst/>
              <a:cxnLst/>
              <a:rect l="l" t="t" r="r" b="b"/>
              <a:pathLst>
                <a:path w="6743700" h="1678940">
                  <a:moveTo>
                    <a:pt x="6743497" y="839470"/>
                  </a:moveTo>
                  <a:lnTo>
                    <a:pt x="6742176" y="791895"/>
                  </a:lnTo>
                  <a:lnTo>
                    <a:pt x="6738226" y="745020"/>
                  </a:lnTo>
                  <a:lnTo>
                    <a:pt x="6731736" y="698906"/>
                  </a:lnTo>
                  <a:lnTo>
                    <a:pt x="6722770" y="653605"/>
                  </a:lnTo>
                  <a:lnTo>
                    <a:pt x="6711404" y="609219"/>
                  </a:lnTo>
                  <a:lnTo>
                    <a:pt x="6706819" y="594690"/>
                  </a:lnTo>
                  <a:lnTo>
                    <a:pt x="6706819" y="839470"/>
                  </a:lnTo>
                  <a:lnTo>
                    <a:pt x="6705359" y="888288"/>
                  </a:lnTo>
                  <a:lnTo>
                    <a:pt x="6701002" y="936358"/>
                  </a:lnTo>
                  <a:lnTo>
                    <a:pt x="6693865" y="983576"/>
                  </a:lnTo>
                  <a:lnTo>
                    <a:pt x="6684010" y="1029855"/>
                  </a:lnTo>
                  <a:lnTo>
                    <a:pt x="6671538" y="1075131"/>
                  </a:lnTo>
                  <a:lnTo>
                    <a:pt x="6656514" y="1119289"/>
                  </a:lnTo>
                  <a:lnTo>
                    <a:pt x="6639039" y="1162265"/>
                  </a:lnTo>
                  <a:lnTo>
                    <a:pt x="6619202" y="1203972"/>
                  </a:lnTo>
                  <a:lnTo>
                    <a:pt x="6597066" y="1244320"/>
                  </a:lnTo>
                  <a:lnTo>
                    <a:pt x="6572732" y="1283220"/>
                  </a:lnTo>
                  <a:lnTo>
                    <a:pt x="6546278" y="1320609"/>
                  </a:lnTo>
                  <a:lnTo>
                    <a:pt x="6517792" y="1356385"/>
                  </a:lnTo>
                  <a:lnTo>
                    <a:pt x="6487350" y="1390459"/>
                  </a:lnTo>
                  <a:lnTo>
                    <a:pt x="6455054" y="1422755"/>
                  </a:lnTo>
                  <a:lnTo>
                    <a:pt x="6420980" y="1453184"/>
                  </a:lnTo>
                  <a:lnTo>
                    <a:pt x="6385204" y="1481670"/>
                  </a:lnTo>
                  <a:lnTo>
                    <a:pt x="6347828" y="1508125"/>
                  </a:lnTo>
                  <a:lnTo>
                    <a:pt x="6308915" y="1532458"/>
                  </a:lnTo>
                  <a:lnTo>
                    <a:pt x="6268567" y="1554594"/>
                  </a:lnTo>
                  <a:lnTo>
                    <a:pt x="6226861" y="1574444"/>
                  </a:lnTo>
                  <a:lnTo>
                    <a:pt x="6183884" y="1591919"/>
                  </a:lnTo>
                  <a:lnTo>
                    <a:pt x="6139726" y="1606931"/>
                  </a:lnTo>
                  <a:lnTo>
                    <a:pt x="6094450" y="1619402"/>
                  </a:lnTo>
                  <a:lnTo>
                    <a:pt x="6048172" y="1629257"/>
                  </a:lnTo>
                  <a:lnTo>
                    <a:pt x="6000953" y="1636407"/>
                  </a:lnTo>
                  <a:lnTo>
                    <a:pt x="5952883" y="1640751"/>
                  </a:lnTo>
                  <a:lnTo>
                    <a:pt x="5904065" y="1642211"/>
                  </a:lnTo>
                  <a:lnTo>
                    <a:pt x="1084173" y="1642211"/>
                  </a:lnTo>
                  <a:lnTo>
                    <a:pt x="1113078" y="1633093"/>
                  </a:lnTo>
                  <a:lnTo>
                    <a:pt x="1155446" y="1617141"/>
                  </a:lnTo>
                  <a:lnTo>
                    <a:pt x="1196695" y="1599006"/>
                  </a:lnTo>
                  <a:lnTo>
                    <a:pt x="1236764" y="1578762"/>
                  </a:lnTo>
                  <a:lnTo>
                    <a:pt x="1275575" y="1556461"/>
                  </a:lnTo>
                  <a:lnTo>
                    <a:pt x="1313053" y="1532191"/>
                  </a:lnTo>
                  <a:lnTo>
                    <a:pt x="1349133" y="1506016"/>
                  </a:lnTo>
                  <a:lnTo>
                    <a:pt x="1383741" y="1478013"/>
                  </a:lnTo>
                  <a:lnTo>
                    <a:pt x="1416799" y="1448257"/>
                  </a:lnTo>
                  <a:lnTo>
                    <a:pt x="1448244" y="1416812"/>
                  </a:lnTo>
                  <a:lnTo>
                    <a:pt x="1478000" y="1383753"/>
                  </a:lnTo>
                  <a:lnTo>
                    <a:pt x="1506004" y="1349146"/>
                  </a:lnTo>
                  <a:lnTo>
                    <a:pt x="1532178" y="1313078"/>
                  </a:lnTo>
                  <a:lnTo>
                    <a:pt x="1556448" y="1275600"/>
                  </a:lnTo>
                  <a:lnTo>
                    <a:pt x="1578749" y="1236789"/>
                  </a:lnTo>
                  <a:lnTo>
                    <a:pt x="1598993" y="1196721"/>
                  </a:lnTo>
                  <a:lnTo>
                    <a:pt x="1617141" y="1155471"/>
                  </a:lnTo>
                  <a:lnTo>
                    <a:pt x="1633093" y="1113104"/>
                  </a:lnTo>
                  <a:lnTo>
                    <a:pt x="1646783" y="1069682"/>
                  </a:lnTo>
                  <a:lnTo>
                    <a:pt x="1658150" y="1025296"/>
                  </a:lnTo>
                  <a:lnTo>
                    <a:pt x="1667103" y="980008"/>
                  </a:lnTo>
                  <a:lnTo>
                    <a:pt x="1673593" y="933894"/>
                  </a:lnTo>
                  <a:lnTo>
                    <a:pt x="1677543" y="887018"/>
                  </a:lnTo>
                  <a:lnTo>
                    <a:pt x="1678876" y="839457"/>
                  </a:lnTo>
                  <a:lnTo>
                    <a:pt x="1677543" y="791895"/>
                  </a:lnTo>
                  <a:lnTo>
                    <a:pt x="1673593" y="745007"/>
                  </a:lnTo>
                  <a:lnTo>
                    <a:pt x="1667103" y="698893"/>
                  </a:lnTo>
                  <a:lnTo>
                    <a:pt x="1658150" y="653605"/>
                  </a:lnTo>
                  <a:lnTo>
                    <a:pt x="1646783" y="609219"/>
                  </a:lnTo>
                  <a:lnTo>
                    <a:pt x="1642198" y="594690"/>
                  </a:lnTo>
                  <a:lnTo>
                    <a:pt x="1642198" y="839457"/>
                  </a:lnTo>
                  <a:lnTo>
                    <a:pt x="1640725" y="888288"/>
                  </a:lnTo>
                  <a:lnTo>
                    <a:pt x="1636382" y="936345"/>
                  </a:lnTo>
                  <a:lnTo>
                    <a:pt x="1629244" y="983564"/>
                  </a:lnTo>
                  <a:lnTo>
                    <a:pt x="1619389" y="1029855"/>
                  </a:lnTo>
                  <a:lnTo>
                    <a:pt x="1606905" y="1075118"/>
                  </a:lnTo>
                  <a:lnTo>
                    <a:pt x="1591894" y="1119289"/>
                  </a:lnTo>
                  <a:lnTo>
                    <a:pt x="1574419" y="1162265"/>
                  </a:lnTo>
                  <a:lnTo>
                    <a:pt x="1554568" y="1203960"/>
                  </a:lnTo>
                  <a:lnTo>
                    <a:pt x="1532432" y="1244320"/>
                  </a:lnTo>
                  <a:lnTo>
                    <a:pt x="1508099" y="1283220"/>
                  </a:lnTo>
                  <a:lnTo>
                    <a:pt x="1481645" y="1320609"/>
                  </a:lnTo>
                  <a:lnTo>
                    <a:pt x="1453159" y="1356372"/>
                  </a:lnTo>
                  <a:lnTo>
                    <a:pt x="1422730" y="1390459"/>
                  </a:lnTo>
                  <a:lnTo>
                    <a:pt x="1390434" y="1422755"/>
                  </a:lnTo>
                  <a:lnTo>
                    <a:pt x="1356347" y="1453184"/>
                  </a:lnTo>
                  <a:lnTo>
                    <a:pt x="1320584" y="1481670"/>
                  </a:lnTo>
                  <a:lnTo>
                    <a:pt x="1283195" y="1508125"/>
                  </a:lnTo>
                  <a:lnTo>
                    <a:pt x="1244295" y="1532458"/>
                  </a:lnTo>
                  <a:lnTo>
                    <a:pt x="1203934" y="1554594"/>
                  </a:lnTo>
                  <a:lnTo>
                    <a:pt x="1162240" y="1574444"/>
                  </a:lnTo>
                  <a:lnTo>
                    <a:pt x="1119263" y="1591919"/>
                  </a:lnTo>
                  <a:lnTo>
                    <a:pt x="1075093" y="1606931"/>
                  </a:lnTo>
                  <a:lnTo>
                    <a:pt x="1029830" y="1619402"/>
                  </a:lnTo>
                  <a:lnTo>
                    <a:pt x="983551" y="1629257"/>
                  </a:lnTo>
                  <a:lnTo>
                    <a:pt x="936332" y="1636407"/>
                  </a:lnTo>
                  <a:lnTo>
                    <a:pt x="888263" y="1640751"/>
                  </a:lnTo>
                  <a:lnTo>
                    <a:pt x="839431" y="1642211"/>
                  </a:lnTo>
                  <a:lnTo>
                    <a:pt x="790600" y="1640751"/>
                  </a:lnTo>
                  <a:lnTo>
                    <a:pt x="742543" y="1636407"/>
                  </a:lnTo>
                  <a:lnTo>
                    <a:pt x="695325" y="1629257"/>
                  </a:lnTo>
                  <a:lnTo>
                    <a:pt x="649033" y="1619402"/>
                  </a:lnTo>
                  <a:lnTo>
                    <a:pt x="603770" y="1606931"/>
                  </a:lnTo>
                  <a:lnTo>
                    <a:pt x="559612" y="1591919"/>
                  </a:lnTo>
                  <a:lnTo>
                    <a:pt x="516636" y="1574444"/>
                  </a:lnTo>
                  <a:lnTo>
                    <a:pt x="474929" y="1554594"/>
                  </a:lnTo>
                  <a:lnTo>
                    <a:pt x="434581" y="1532458"/>
                  </a:lnTo>
                  <a:lnTo>
                    <a:pt x="395668" y="1508125"/>
                  </a:lnTo>
                  <a:lnTo>
                    <a:pt x="358279" y="1481670"/>
                  </a:lnTo>
                  <a:lnTo>
                    <a:pt x="322516" y="1453184"/>
                  </a:lnTo>
                  <a:lnTo>
                    <a:pt x="288429" y="1422755"/>
                  </a:lnTo>
                  <a:lnTo>
                    <a:pt x="256133" y="1390459"/>
                  </a:lnTo>
                  <a:lnTo>
                    <a:pt x="225704" y="1356372"/>
                  </a:lnTo>
                  <a:lnTo>
                    <a:pt x="197218" y="1320609"/>
                  </a:lnTo>
                  <a:lnTo>
                    <a:pt x="170764" y="1283220"/>
                  </a:lnTo>
                  <a:lnTo>
                    <a:pt x="146418" y="1244320"/>
                  </a:lnTo>
                  <a:lnTo>
                    <a:pt x="124294" y="1203960"/>
                  </a:lnTo>
                  <a:lnTo>
                    <a:pt x="104444" y="1162265"/>
                  </a:lnTo>
                  <a:lnTo>
                    <a:pt x="86969" y="1119289"/>
                  </a:lnTo>
                  <a:lnTo>
                    <a:pt x="71945" y="1075118"/>
                  </a:lnTo>
                  <a:lnTo>
                    <a:pt x="59474" y="1029855"/>
                  </a:lnTo>
                  <a:lnTo>
                    <a:pt x="49618" y="983564"/>
                  </a:lnTo>
                  <a:lnTo>
                    <a:pt x="42481" y="936345"/>
                  </a:lnTo>
                  <a:lnTo>
                    <a:pt x="38125" y="888288"/>
                  </a:lnTo>
                  <a:lnTo>
                    <a:pt x="36664" y="839457"/>
                  </a:lnTo>
                  <a:lnTo>
                    <a:pt x="38125" y="790625"/>
                  </a:lnTo>
                  <a:lnTo>
                    <a:pt x="42481" y="742556"/>
                  </a:lnTo>
                  <a:lnTo>
                    <a:pt x="49618" y="695337"/>
                  </a:lnTo>
                  <a:lnTo>
                    <a:pt x="59474" y="649058"/>
                  </a:lnTo>
                  <a:lnTo>
                    <a:pt x="71945" y="603796"/>
                  </a:lnTo>
                  <a:lnTo>
                    <a:pt x="86969" y="559625"/>
                  </a:lnTo>
                  <a:lnTo>
                    <a:pt x="104444" y="516648"/>
                  </a:lnTo>
                  <a:lnTo>
                    <a:pt x="124294" y="474941"/>
                  </a:lnTo>
                  <a:lnTo>
                    <a:pt x="146418" y="434594"/>
                  </a:lnTo>
                  <a:lnTo>
                    <a:pt x="170764" y="395693"/>
                  </a:lnTo>
                  <a:lnTo>
                    <a:pt x="197218" y="358305"/>
                  </a:lnTo>
                  <a:lnTo>
                    <a:pt x="225704" y="322529"/>
                  </a:lnTo>
                  <a:lnTo>
                    <a:pt x="256133" y="288455"/>
                  </a:lnTo>
                  <a:lnTo>
                    <a:pt x="288429" y="256159"/>
                  </a:lnTo>
                  <a:lnTo>
                    <a:pt x="322516" y="225717"/>
                  </a:lnTo>
                  <a:lnTo>
                    <a:pt x="358279" y="197231"/>
                  </a:lnTo>
                  <a:lnTo>
                    <a:pt x="395668" y="170776"/>
                  </a:lnTo>
                  <a:lnTo>
                    <a:pt x="434581" y="146443"/>
                  </a:lnTo>
                  <a:lnTo>
                    <a:pt x="474929" y="124307"/>
                  </a:lnTo>
                  <a:lnTo>
                    <a:pt x="516636" y="104470"/>
                  </a:lnTo>
                  <a:lnTo>
                    <a:pt x="559612" y="86995"/>
                  </a:lnTo>
                  <a:lnTo>
                    <a:pt x="603770" y="71970"/>
                  </a:lnTo>
                  <a:lnTo>
                    <a:pt x="649033" y="59499"/>
                  </a:lnTo>
                  <a:lnTo>
                    <a:pt x="695325" y="49644"/>
                  </a:lnTo>
                  <a:lnTo>
                    <a:pt x="742543" y="42494"/>
                  </a:lnTo>
                  <a:lnTo>
                    <a:pt x="790600" y="38150"/>
                  </a:lnTo>
                  <a:lnTo>
                    <a:pt x="839431" y="36690"/>
                  </a:lnTo>
                  <a:lnTo>
                    <a:pt x="888263" y="38150"/>
                  </a:lnTo>
                  <a:lnTo>
                    <a:pt x="936332" y="42494"/>
                  </a:lnTo>
                  <a:lnTo>
                    <a:pt x="983551" y="49644"/>
                  </a:lnTo>
                  <a:lnTo>
                    <a:pt x="1029830" y="59499"/>
                  </a:lnTo>
                  <a:lnTo>
                    <a:pt x="1075093" y="71970"/>
                  </a:lnTo>
                  <a:lnTo>
                    <a:pt x="1119263" y="86995"/>
                  </a:lnTo>
                  <a:lnTo>
                    <a:pt x="1162240" y="104470"/>
                  </a:lnTo>
                  <a:lnTo>
                    <a:pt x="1203934" y="124307"/>
                  </a:lnTo>
                  <a:lnTo>
                    <a:pt x="1244295" y="146443"/>
                  </a:lnTo>
                  <a:lnTo>
                    <a:pt x="1283195" y="170776"/>
                  </a:lnTo>
                  <a:lnTo>
                    <a:pt x="1320584" y="197231"/>
                  </a:lnTo>
                  <a:lnTo>
                    <a:pt x="1356347" y="225717"/>
                  </a:lnTo>
                  <a:lnTo>
                    <a:pt x="1390434" y="256159"/>
                  </a:lnTo>
                  <a:lnTo>
                    <a:pt x="1422730" y="288455"/>
                  </a:lnTo>
                  <a:lnTo>
                    <a:pt x="1453159" y="322529"/>
                  </a:lnTo>
                  <a:lnTo>
                    <a:pt x="1481645" y="358305"/>
                  </a:lnTo>
                  <a:lnTo>
                    <a:pt x="1508099" y="395693"/>
                  </a:lnTo>
                  <a:lnTo>
                    <a:pt x="1532432" y="434594"/>
                  </a:lnTo>
                  <a:lnTo>
                    <a:pt x="1554568" y="474941"/>
                  </a:lnTo>
                  <a:lnTo>
                    <a:pt x="1574419" y="516648"/>
                  </a:lnTo>
                  <a:lnTo>
                    <a:pt x="1591894" y="559625"/>
                  </a:lnTo>
                  <a:lnTo>
                    <a:pt x="1606905" y="603796"/>
                  </a:lnTo>
                  <a:lnTo>
                    <a:pt x="1619389" y="649058"/>
                  </a:lnTo>
                  <a:lnTo>
                    <a:pt x="1629244" y="695337"/>
                  </a:lnTo>
                  <a:lnTo>
                    <a:pt x="1636382" y="742556"/>
                  </a:lnTo>
                  <a:lnTo>
                    <a:pt x="1640725" y="790625"/>
                  </a:lnTo>
                  <a:lnTo>
                    <a:pt x="1642198" y="839457"/>
                  </a:lnTo>
                  <a:lnTo>
                    <a:pt x="1642198" y="594690"/>
                  </a:lnTo>
                  <a:lnTo>
                    <a:pt x="1617141" y="523430"/>
                  </a:lnTo>
                  <a:lnTo>
                    <a:pt x="1598993" y="482180"/>
                  </a:lnTo>
                  <a:lnTo>
                    <a:pt x="1578749" y="442112"/>
                  </a:lnTo>
                  <a:lnTo>
                    <a:pt x="1556448" y="403301"/>
                  </a:lnTo>
                  <a:lnTo>
                    <a:pt x="1532178" y="365823"/>
                  </a:lnTo>
                  <a:lnTo>
                    <a:pt x="1506004" y="329742"/>
                  </a:lnTo>
                  <a:lnTo>
                    <a:pt x="1478000" y="295135"/>
                  </a:lnTo>
                  <a:lnTo>
                    <a:pt x="1448244" y="262077"/>
                  </a:lnTo>
                  <a:lnTo>
                    <a:pt x="1416799" y="230632"/>
                  </a:lnTo>
                  <a:lnTo>
                    <a:pt x="1383741" y="200875"/>
                  </a:lnTo>
                  <a:lnTo>
                    <a:pt x="1349133" y="172872"/>
                  </a:lnTo>
                  <a:lnTo>
                    <a:pt x="1313053" y="146697"/>
                  </a:lnTo>
                  <a:lnTo>
                    <a:pt x="1275575" y="122428"/>
                  </a:lnTo>
                  <a:lnTo>
                    <a:pt x="1236764" y="100139"/>
                  </a:lnTo>
                  <a:lnTo>
                    <a:pt x="1196695" y="79883"/>
                  </a:lnTo>
                  <a:lnTo>
                    <a:pt x="1155446" y="61747"/>
                  </a:lnTo>
                  <a:lnTo>
                    <a:pt x="1113078" y="45796"/>
                  </a:lnTo>
                  <a:lnTo>
                    <a:pt x="1084199" y="36690"/>
                  </a:lnTo>
                  <a:lnTo>
                    <a:pt x="5904065" y="36690"/>
                  </a:lnTo>
                  <a:lnTo>
                    <a:pt x="5952883" y="38150"/>
                  </a:lnTo>
                  <a:lnTo>
                    <a:pt x="6000953" y="42494"/>
                  </a:lnTo>
                  <a:lnTo>
                    <a:pt x="6048172" y="49644"/>
                  </a:lnTo>
                  <a:lnTo>
                    <a:pt x="6094450" y="59499"/>
                  </a:lnTo>
                  <a:lnTo>
                    <a:pt x="6139726" y="71970"/>
                  </a:lnTo>
                  <a:lnTo>
                    <a:pt x="6183884" y="86995"/>
                  </a:lnTo>
                  <a:lnTo>
                    <a:pt x="6226861" y="104470"/>
                  </a:lnTo>
                  <a:lnTo>
                    <a:pt x="6268567" y="124307"/>
                  </a:lnTo>
                  <a:lnTo>
                    <a:pt x="6308915" y="146443"/>
                  </a:lnTo>
                  <a:lnTo>
                    <a:pt x="6347828" y="170776"/>
                  </a:lnTo>
                  <a:lnTo>
                    <a:pt x="6385204" y="197231"/>
                  </a:lnTo>
                  <a:lnTo>
                    <a:pt x="6420980" y="225717"/>
                  </a:lnTo>
                  <a:lnTo>
                    <a:pt x="6455054" y="256159"/>
                  </a:lnTo>
                  <a:lnTo>
                    <a:pt x="6487350" y="288455"/>
                  </a:lnTo>
                  <a:lnTo>
                    <a:pt x="6517792" y="322529"/>
                  </a:lnTo>
                  <a:lnTo>
                    <a:pt x="6546278" y="358305"/>
                  </a:lnTo>
                  <a:lnTo>
                    <a:pt x="6572732" y="395693"/>
                  </a:lnTo>
                  <a:lnTo>
                    <a:pt x="6597066" y="434606"/>
                  </a:lnTo>
                  <a:lnTo>
                    <a:pt x="6619202" y="474954"/>
                  </a:lnTo>
                  <a:lnTo>
                    <a:pt x="6639039" y="516661"/>
                  </a:lnTo>
                  <a:lnTo>
                    <a:pt x="6656514" y="559638"/>
                  </a:lnTo>
                  <a:lnTo>
                    <a:pt x="6671538" y="603796"/>
                  </a:lnTo>
                  <a:lnTo>
                    <a:pt x="6684010" y="649071"/>
                  </a:lnTo>
                  <a:lnTo>
                    <a:pt x="6693865" y="695350"/>
                  </a:lnTo>
                  <a:lnTo>
                    <a:pt x="6701002" y="742569"/>
                  </a:lnTo>
                  <a:lnTo>
                    <a:pt x="6705359" y="790638"/>
                  </a:lnTo>
                  <a:lnTo>
                    <a:pt x="6706819" y="839470"/>
                  </a:lnTo>
                  <a:lnTo>
                    <a:pt x="6706819" y="594690"/>
                  </a:lnTo>
                  <a:lnTo>
                    <a:pt x="6681762" y="523430"/>
                  </a:lnTo>
                  <a:lnTo>
                    <a:pt x="6663626" y="482180"/>
                  </a:lnTo>
                  <a:lnTo>
                    <a:pt x="6643370" y="442112"/>
                  </a:lnTo>
                  <a:lnTo>
                    <a:pt x="6621069" y="403301"/>
                  </a:lnTo>
                  <a:lnTo>
                    <a:pt x="6596799" y="365823"/>
                  </a:lnTo>
                  <a:lnTo>
                    <a:pt x="6570637" y="329742"/>
                  </a:lnTo>
                  <a:lnTo>
                    <a:pt x="6542633" y="295135"/>
                  </a:lnTo>
                  <a:lnTo>
                    <a:pt x="6512877" y="262077"/>
                  </a:lnTo>
                  <a:lnTo>
                    <a:pt x="6481432" y="230632"/>
                  </a:lnTo>
                  <a:lnTo>
                    <a:pt x="6448374" y="200875"/>
                  </a:lnTo>
                  <a:lnTo>
                    <a:pt x="6413767" y="172872"/>
                  </a:lnTo>
                  <a:lnTo>
                    <a:pt x="6377686" y="146697"/>
                  </a:lnTo>
                  <a:lnTo>
                    <a:pt x="6340208" y="122428"/>
                  </a:lnTo>
                  <a:lnTo>
                    <a:pt x="6301397" y="100139"/>
                  </a:lnTo>
                  <a:lnTo>
                    <a:pt x="6261328" y="79883"/>
                  </a:lnTo>
                  <a:lnTo>
                    <a:pt x="6220079" y="61747"/>
                  </a:lnTo>
                  <a:lnTo>
                    <a:pt x="6177712" y="45796"/>
                  </a:lnTo>
                  <a:lnTo>
                    <a:pt x="6134290" y="32092"/>
                  </a:lnTo>
                  <a:lnTo>
                    <a:pt x="6089904" y="20739"/>
                  </a:lnTo>
                  <a:lnTo>
                    <a:pt x="6044616" y="11772"/>
                  </a:lnTo>
                  <a:lnTo>
                    <a:pt x="5998502" y="5283"/>
                  </a:lnTo>
                  <a:lnTo>
                    <a:pt x="5951626" y="1333"/>
                  </a:lnTo>
                  <a:lnTo>
                    <a:pt x="5904065" y="0"/>
                  </a:lnTo>
                  <a:lnTo>
                    <a:pt x="839431" y="0"/>
                  </a:lnTo>
                  <a:lnTo>
                    <a:pt x="791870" y="1333"/>
                  </a:lnTo>
                  <a:lnTo>
                    <a:pt x="744994" y="5283"/>
                  </a:lnTo>
                  <a:lnTo>
                    <a:pt x="698881" y="11772"/>
                  </a:lnTo>
                  <a:lnTo>
                    <a:pt x="653592" y="20739"/>
                  </a:lnTo>
                  <a:lnTo>
                    <a:pt x="609206" y="32092"/>
                  </a:lnTo>
                  <a:lnTo>
                    <a:pt x="565785" y="45796"/>
                  </a:lnTo>
                  <a:lnTo>
                    <a:pt x="523417" y="61747"/>
                  </a:lnTo>
                  <a:lnTo>
                    <a:pt x="482168" y="79883"/>
                  </a:lnTo>
                  <a:lnTo>
                    <a:pt x="442099" y="100139"/>
                  </a:lnTo>
                  <a:lnTo>
                    <a:pt x="403288" y="122428"/>
                  </a:lnTo>
                  <a:lnTo>
                    <a:pt x="365810" y="146697"/>
                  </a:lnTo>
                  <a:lnTo>
                    <a:pt x="329730" y="172872"/>
                  </a:lnTo>
                  <a:lnTo>
                    <a:pt x="295122" y="200875"/>
                  </a:lnTo>
                  <a:lnTo>
                    <a:pt x="262064" y="230632"/>
                  </a:lnTo>
                  <a:lnTo>
                    <a:pt x="230619" y="262077"/>
                  </a:lnTo>
                  <a:lnTo>
                    <a:pt x="200863" y="295135"/>
                  </a:lnTo>
                  <a:lnTo>
                    <a:pt x="172859" y="329742"/>
                  </a:lnTo>
                  <a:lnTo>
                    <a:pt x="146685" y="365823"/>
                  </a:lnTo>
                  <a:lnTo>
                    <a:pt x="122415" y="403301"/>
                  </a:lnTo>
                  <a:lnTo>
                    <a:pt x="100126" y="442112"/>
                  </a:lnTo>
                  <a:lnTo>
                    <a:pt x="79870" y="482180"/>
                  </a:lnTo>
                  <a:lnTo>
                    <a:pt x="61734" y="523430"/>
                  </a:lnTo>
                  <a:lnTo>
                    <a:pt x="45783" y="565797"/>
                  </a:lnTo>
                  <a:lnTo>
                    <a:pt x="32092" y="609219"/>
                  </a:lnTo>
                  <a:lnTo>
                    <a:pt x="20726" y="653605"/>
                  </a:lnTo>
                  <a:lnTo>
                    <a:pt x="11760" y="698893"/>
                  </a:lnTo>
                  <a:lnTo>
                    <a:pt x="5270" y="745007"/>
                  </a:lnTo>
                  <a:lnTo>
                    <a:pt x="1320" y="791895"/>
                  </a:lnTo>
                  <a:lnTo>
                    <a:pt x="0" y="839457"/>
                  </a:lnTo>
                  <a:lnTo>
                    <a:pt x="1320" y="887018"/>
                  </a:lnTo>
                  <a:lnTo>
                    <a:pt x="5270" y="933894"/>
                  </a:lnTo>
                  <a:lnTo>
                    <a:pt x="11760" y="980008"/>
                  </a:lnTo>
                  <a:lnTo>
                    <a:pt x="20726" y="1025296"/>
                  </a:lnTo>
                  <a:lnTo>
                    <a:pt x="32092" y="1069682"/>
                  </a:lnTo>
                  <a:lnTo>
                    <a:pt x="45783" y="1113104"/>
                  </a:lnTo>
                  <a:lnTo>
                    <a:pt x="61734" y="1155471"/>
                  </a:lnTo>
                  <a:lnTo>
                    <a:pt x="79870" y="1196721"/>
                  </a:lnTo>
                  <a:lnTo>
                    <a:pt x="100126" y="1236789"/>
                  </a:lnTo>
                  <a:lnTo>
                    <a:pt x="122415" y="1275600"/>
                  </a:lnTo>
                  <a:lnTo>
                    <a:pt x="146685" y="1313078"/>
                  </a:lnTo>
                  <a:lnTo>
                    <a:pt x="172859" y="1349146"/>
                  </a:lnTo>
                  <a:lnTo>
                    <a:pt x="200863" y="1383753"/>
                  </a:lnTo>
                  <a:lnTo>
                    <a:pt x="230619" y="1416812"/>
                  </a:lnTo>
                  <a:lnTo>
                    <a:pt x="262064" y="1448257"/>
                  </a:lnTo>
                  <a:lnTo>
                    <a:pt x="295122" y="1478013"/>
                  </a:lnTo>
                  <a:lnTo>
                    <a:pt x="329730" y="1506016"/>
                  </a:lnTo>
                  <a:lnTo>
                    <a:pt x="365810" y="1532191"/>
                  </a:lnTo>
                  <a:lnTo>
                    <a:pt x="403288" y="1556461"/>
                  </a:lnTo>
                  <a:lnTo>
                    <a:pt x="442099" y="1578762"/>
                  </a:lnTo>
                  <a:lnTo>
                    <a:pt x="482168" y="1599006"/>
                  </a:lnTo>
                  <a:lnTo>
                    <a:pt x="523417" y="1617141"/>
                  </a:lnTo>
                  <a:lnTo>
                    <a:pt x="565785" y="1633093"/>
                  </a:lnTo>
                  <a:lnTo>
                    <a:pt x="609206" y="1646796"/>
                  </a:lnTo>
                  <a:lnTo>
                    <a:pt x="653592" y="1658150"/>
                  </a:lnTo>
                  <a:lnTo>
                    <a:pt x="698881" y="1667116"/>
                  </a:lnTo>
                  <a:lnTo>
                    <a:pt x="744994" y="1673606"/>
                  </a:lnTo>
                  <a:lnTo>
                    <a:pt x="791870" y="1677555"/>
                  </a:lnTo>
                  <a:lnTo>
                    <a:pt x="839431" y="1678889"/>
                  </a:lnTo>
                  <a:lnTo>
                    <a:pt x="5904065" y="1678889"/>
                  </a:lnTo>
                  <a:lnTo>
                    <a:pt x="5951626" y="1677555"/>
                  </a:lnTo>
                  <a:lnTo>
                    <a:pt x="5998502" y="1673606"/>
                  </a:lnTo>
                  <a:lnTo>
                    <a:pt x="6044616" y="1667116"/>
                  </a:lnTo>
                  <a:lnTo>
                    <a:pt x="6089904" y="1658150"/>
                  </a:lnTo>
                  <a:lnTo>
                    <a:pt x="6134290" y="1646796"/>
                  </a:lnTo>
                  <a:lnTo>
                    <a:pt x="6177712" y="1633093"/>
                  </a:lnTo>
                  <a:lnTo>
                    <a:pt x="6220079" y="1617141"/>
                  </a:lnTo>
                  <a:lnTo>
                    <a:pt x="6261328" y="1599006"/>
                  </a:lnTo>
                  <a:lnTo>
                    <a:pt x="6301397" y="1578762"/>
                  </a:lnTo>
                  <a:lnTo>
                    <a:pt x="6340208" y="1556461"/>
                  </a:lnTo>
                  <a:lnTo>
                    <a:pt x="6377686" y="1532191"/>
                  </a:lnTo>
                  <a:lnTo>
                    <a:pt x="6413767" y="1506016"/>
                  </a:lnTo>
                  <a:lnTo>
                    <a:pt x="6448374" y="1478026"/>
                  </a:lnTo>
                  <a:lnTo>
                    <a:pt x="6481432" y="1448257"/>
                  </a:lnTo>
                  <a:lnTo>
                    <a:pt x="6512877" y="1416812"/>
                  </a:lnTo>
                  <a:lnTo>
                    <a:pt x="6542633" y="1383753"/>
                  </a:lnTo>
                  <a:lnTo>
                    <a:pt x="6570637" y="1349159"/>
                  </a:lnTo>
                  <a:lnTo>
                    <a:pt x="6596799" y="1313078"/>
                  </a:lnTo>
                  <a:lnTo>
                    <a:pt x="6621069" y="1275600"/>
                  </a:lnTo>
                  <a:lnTo>
                    <a:pt x="6643370" y="1236789"/>
                  </a:lnTo>
                  <a:lnTo>
                    <a:pt x="6663626" y="1196721"/>
                  </a:lnTo>
                  <a:lnTo>
                    <a:pt x="6681762" y="1155471"/>
                  </a:lnTo>
                  <a:lnTo>
                    <a:pt x="6697713" y="1113104"/>
                  </a:lnTo>
                  <a:lnTo>
                    <a:pt x="6711404" y="1069695"/>
                  </a:lnTo>
                  <a:lnTo>
                    <a:pt x="6722770" y="1025309"/>
                  </a:lnTo>
                  <a:lnTo>
                    <a:pt x="6731736" y="980020"/>
                  </a:lnTo>
                  <a:lnTo>
                    <a:pt x="6738226" y="933907"/>
                  </a:lnTo>
                  <a:lnTo>
                    <a:pt x="6742176" y="887031"/>
                  </a:lnTo>
                  <a:lnTo>
                    <a:pt x="6743497" y="83947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82533" y="9635801"/>
              <a:ext cx="1284180" cy="128419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231352" y="3701509"/>
            <a:ext cx="367601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885" marR="5080" indent="-972819">
              <a:lnSpc>
                <a:spcPct val="100499"/>
              </a:lnSpc>
              <a:spcBef>
                <a:spcPts val="95"/>
              </a:spcBef>
            </a:pPr>
            <a:r>
              <a:rPr sz="2050" spc="5" dirty="0">
                <a:latin typeface="Lucida Sans Unicode"/>
                <a:cs typeface="Lucida Sans Unicode"/>
              </a:rPr>
              <a:t>Institutional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Lucida Sans Unicode"/>
                <a:cs typeface="Lucida Sans Unicode"/>
              </a:rPr>
              <a:t>tie-up</a:t>
            </a:r>
            <a:r>
              <a:rPr sz="2050" spc="-114" dirty="0">
                <a:latin typeface="Lucida Sans Unicode"/>
                <a:cs typeface="Lucida Sans Unicode"/>
              </a:rPr>
              <a:t> </a:t>
            </a:r>
            <a:r>
              <a:rPr sz="2050" spc="-30" dirty="0">
                <a:latin typeface="Lucida Sans Unicode"/>
                <a:cs typeface="Lucida Sans Unicode"/>
              </a:rPr>
              <a:t>for</a:t>
            </a:r>
            <a:r>
              <a:rPr sz="2050" spc="-110" dirty="0">
                <a:latin typeface="Lucida Sans Unicode"/>
                <a:cs typeface="Lucida Sans Unicode"/>
              </a:rPr>
              <a:t> </a:t>
            </a:r>
            <a:r>
              <a:rPr sz="2050" b="1" spc="75" dirty="0">
                <a:solidFill>
                  <a:srgbClr val="FF01A2"/>
                </a:solidFill>
                <a:latin typeface="Tahoma"/>
                <a:cs typeface="Tahoma"/>
              </a:rPr>
              <a:t>quick </a:t>
            </a:r>
            <a:r>
              <a:rPr sz="2050" b="1" spc="-58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b="1" spc="50" dirty="0">
                <a:solidFill>
                  <a:srgbClr val="FF01A2"/>
                </a:solidFill>
                <a:latin typeface="Tahoma"/>
                <a:cs typeface="Tahoma"/>
              </a:rPr>
              <a:t>accessibility</a:t>
            </a:r>
            <a:r>
              <a:rPr sz="2050" spc="50" dirty="0">
                <a:latin typeface="Lucida Sans Unicode"/>
                <a:cs typeface="Lucida Sans Unicode"/>
              </a:rPr>
              <a:t>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05944" y="5912960"/>
            <a:ext cx="271907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80" dirty="0">
                <a:solidFill>
                  <a:srgbClr val="FF01A2"/>
                </a:solidFill>
                <a:latin typeface="Tahoma"/>
                <a:cs typeface="Tahoma"/>
              </a:rPr>
              <a:t>E-</a:t>
            </a:r>
            <a:r>
              <a:rPr sz="2050" b="1" spc="90" dirty="0">
                <a:solidFill>
                  <a:srgbClr val="FF01A2"/>
                </a:solidFill>
                <a:latin typeface="Tahoma"/>
                <a:cs typeface="Tahoma"/>
              </a:rPr>
              <a:t>MaaS</a:t>
            </a: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b="1" spc="65" dirty="0">
                <a:solidFill>
                  <a:srgbClr val="FF01A2"/>
                </a:solidFill>
                <a:latin typeface="Tahoma"/>
                <a:cs typeface="Tahoma"/>
              </a:rPr>
              <a:t>technology</a:t>
            </a:r>
            <a:r>
              <a:rPr sz="2050" spc="-220" dirty="0">
                <a:latin typeface="Lucida Sans Unicode"/>
                <a:cs typeface="Lucida Sans Unicode"/>
              </a:rPr>
              <a:t>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20354" y="7903213"/>
            <a:ext cx="343281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0135" marR="5080" indent="-1068070">
              <a:lnSpc>
                <a:spcPct val="100499"/>
              </a:lnSpc>
              <a:spcBef>
                <a:spcPts val="95"/>
              </a:spcBef>
            </a:pPr>
            <a:r>
              <a:rPr sz="2050" spc="25" dirty="0">
                <a:latin typeface="Lucida Sans Unicode"/>
                <a:cs typeface="Lucida Sans Unicode"/>
              </a:rPr>
              <a:t>Providing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b="1" spc="-155" dirty="0">
                <a:solidFill>
                  <a:srgbClr val="FF01A2"/>
                </a:solidFill>
                <a:latin typeface="Tahoma"/>
                <a:cs typeface="Tahoma"/>
              </a:rPr>
              <a:t>150</a:t>
            </a: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b="1" spc="65" dirty="0">
                <a:solidFill>
                  <a:srgbClr val="FF01A2"/>
                </a:solidFill>
                <a:latin typeface="Tahoma"/>
                <a:cs typeface="Tahoma"/>
              </a:rPr>
              <a:t>vehicles</a:t>
            </a:r>
            <a:r>
              <a:rPr sz="2050" b="1" spc="-5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spc="45" dirty="0">
                <a:latin typeface="Lucida Sans Unicode"/>
                <a:cs typeface="Lucida Sans Unicode"/>
              </a:rPr>
              <a:t>per  </a:t>
            </a:r>
            <a:r>
              <a:rPr sz="2050" spc="-25" dirty="0">
                <a:latin typeface="Lucida Sans Unicode"/>
                <a:cs typeface="Lucida Sans Unicode"/>
              </a:rPr>
              <a:t>institution.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60911" y="9954721"/>
            <a:ext cx="22072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RFID</a:t>
            </a:r>
            <a:r>
              <a:rPr sz="2050" b="1" spc="-5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technology.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27581" y="3766429"/>
            <a:ext cx="3471545" cy="654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050" spc="95" dirty="0">
                <a:latin typeface="Lucida Sans Unicode"/>
                <a:cs typeface="Lucida Sans Unicode"/>
              </a:rPr>
              <a:t>Reduce</a:t>
            </a:r>
            <a:r>
              <a:rPr sz="2050" spc="-100" dirty="0">
                <a:latin typeface="Lucida Sans Unicode"/>
                <a:cs typeface="Lucida Sans Unicode"/>
              </a:rPr>
              <a:t> </a:t>
            </a:r>
            <a:r>
              <a:rPr sz="2050" b="1" spc="30" dirty="0">
                <a:solidFill>
                  <a:srgbClr val="FF01A2"/>
                </a:solidFill>
                <a:latin typeface="Tahoma"/>
                <a:cs typeface="Tahoma"/>
              </a:rPr>
              <a:t>traffic</a:t>
            </a: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b="1" spc="60" dirty="0">
                <a:solidFill>
                  <a:srgbClr val="FF01A2"/>
                </a:solidFill>
                <a:latin typeface="Tahoma"/>
                <a:cs typeface="Tahoma"/>
              </a:rPr>
              <a:t>congestion</a:t>
            </a:r>
            <a:endParaRPr sz="2050">
              <a:latin typeface="Tahoma"/>
              <a:cs typeface="Tahoma"/>
            </a:endParaRPr>
          </a:p>
          <a:p>
            <a:pPr marL="69215" algn="ctr">
              <a:lnSpc>
                <a:spcPct val="100000"/>
              </a:lnSpc>
              <a:spcBef>
                <a:spcPts val="15"/>
              </a:spcBef>
            </a:pPr>
            <a:r>
              <a:rPr sz="2050" spc="90" dirty="0">
                <a:latin typeface="Lucida Sans Unicode"/>
                <a:cs typeface="Lucida Sans Unicode"/>
              </a:rPr>
              <a:t>&amp;</a:t>
            </a:r>
            <a:r>
              <a:rPr sz="2050" spc="-125" dirty="0">
                <a:latin typeface="Lucida Sans Unicode"/>
                <a:cs typeface="Lucida Sans Unicode"/>
              </a:rPr>
              <a:t> </a:t>
            </a:r>
            <a:r>
              <a:rPr sz="2050" b="1" spc="5" dirty="0">
                <a:solidFill>
                  <a:srgbClr val="FF01A2"/>
                </a:solidFill>
                <a:latin typeface="Tahoma"/>
                <a:cs typeface="Tahoma"/>
              </a:rPr>
              <a:t>pollution</a:t>
            </a:r>
            <a:r>
              <a:rPr sz="2050" spc="5" dirty="0">
                <a:latin typeface="Lucida Sans Unicode"/>
                <a:cs typeface="Lucida Sans Unicode"/>
              </a:rPr>
              <a:t>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33330" y="5912960"/>
            <a:ext cx="268160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10" dirty="0">
                <a:solidFill>
                  <a:srgbClr val="FF01A2"/>
                </a:solidFill>
                <a:latin typeface="Tahoma"/>
                <a:cs typeface="Tahoma"/>
              </a:rPr>
              <a:t>Smart-card</a:t>
            </a: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b="1" spc="45" dirty="0">
                <a:solidFill>
                  <a:srgbClr val="FF01A2"/>
                </a:solidFill>
                <a:latin typeface="Tahoma"/>
                <a:cs typeface="Tahoma"/>
              </a:rPr>
              <a:t>facility</a:t>
            </a:r>
            <a:r>
              <a:rPr sz="2050" spc="-220" dirty="0">
                <a:latin typeface="Lucida Sans Unicode"/>
                <a:cs typeface="Lucida Sans Unicode"/>
              </a:rPr>
              <a:t>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127849" y="7902428"/>
            <a:ext cx="421195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6395" marR="5080" indent="-1624330">
              <a:lnSpc>
                <a:spcPct val="100499"/>
              </a:lnSpc>
              <a:spcBef>
                <a:spcPts val="95"/>
              </a:spcBef>
            </a:pPr>
            <a:r>
              <a:rPr sz="2050" b="1" spc="65" dirty="0">
                <a:solidFill>
                  <a:srgbClr val="FF01A2"/>
                </a:solidFill>
                <a:latin typeface="Tahoma"/>
                <a:cs typeface="Tahoma"/>
              </a:rPr>
              <a:t>Technology</a:t>
            </a: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b="1" spc="25" dirty="0">
                <a:solidFill>
                  <a:srgbClr val="FF01A2"/>
                </a:solidFill>
                <a:latin typeface="Tahoma"/>
                <a:cs typeface="Tahoma"/>
              </a:rPr>
              <a:t>fully</a:t>
            </a: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spc="85" dirty="0">
                <a:latin typeface="Lucida Sans Unicode"/>
                <a:cs typeface="Lucida Sans Unicode"/>
              </a:rPr>
              <a:t>manufactured  </a:t>
            </a:r>
            <a:r>
              <a:rPr sz="2050" spc="-20" dirty="0">
                <a:latin typeface="Lucida Sans Unicode"/>
                <a:cs typeface="Lucida Sans Unicode"/>
              </a:rPr>
              <a:t>in</a:t>
            </a:r>
            <a:r>
              <a:rPr sz="2050" spc="-105" dirty="0">
                <a:latin typeface="Lucida Sans Unicode"/>
                <a:cs typeface="Lucida Sans Unicode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India.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728615" y="10080373"/>
            <a:ext cx="287718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70" dirty="0">
                <a:solidFill>
                  <a:srgbClr val="FF01A2"/>
                </a:solidFill>
                <a:latin typeface="Tahoma"/>
                <a:cs typeface="Tahoma"/>
              </a:rPr>
              <a:t>Swappable</a:t>
            </a:r>
            <a:r>
              <a:rPr sz="2050" b="1" spc="-165" dirty="0">
                <a:solidFill>
                  <a:srgbClr val="FF01A2"/>
                </a:solidFill>
                <a:latin typeface="Tahoma"/>
                <a:cs typeface="Tahoma"/>
              </a:rPr>
              <a:t> </a:t>
            </a:r>
            <a:r>
              <a:rPr sz="2050" b="1" spc="45" dirty="0">
                <a:solidFill>
                  <a:srgbClr val="FF01A2"/>
                </a:solidFill>
                <a:latin typeface="Tahoma"/>
                <a:cs typeface="Tahoma"/>
              </a:rPr>
              <a:t>batteries</a:t>
            </a:r>
            <a:r>
              <a:rPr sz="2050" spc="-220" dirty="0">
                <a:latin typeface="Lucida Sans Unicode"/>
                <a:cs typeface="Lucida Sans Unicode"/>
              </a:rPr>
              <a:t>.</a:t>
            </a:r>
            <a:endParaRPr sz="2050">
              <a:latin typeface="Lucida Sans Unicode"/>
              <a:cs typeface="Lucida Sans Unicode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616733" y="3884682"/>
            <a:ext cx="817880" cy="451484"/>
            <a:chOff x="6616733" y="3884682"/>
            <a:chExt cx="817880" cy="451484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4476" y="4238083"/>
              <a:ext cx="140739" cy="9807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667478" y="4315771"/>
              <a:ext cx="716280" cy="20955"/>
            </a:xfrm>
            <a:custGeom>
              <a:avLst/>
              <a:gdLst/>
              <a:ahLst/>
              <a:cxnLst/>
              <a:rect l="l" t="t" r="r" b="b"/>
              <a:pathLst>
                <a:path w="716279" h="20954">
                  <a:moveTo>
                    <a:pt x="711559" y="0"/>
                  </a:moveTo>
                  <a:lnTo>
                    <a:pt x="4554" y="0"/>
                  </a:lnTo>
                  <a:lnTo>
                    <a:pt x="0" y="4565"/>
                  </a:lnTo>
                  <a:lnTo>
                    <a:pt x="0" y="15821"/>
                  </a:lnTo>
                  <a:lnTo>
                    <a:pt x="4554" y="20386"/>
                  </a:lnTo>
                  <a:lnTo>
                    <a:pt x="705926" y="20386"/>
                  </a:lnTo>
                  <a:lnTo>
                    <a:pt x="711559" y="20386"/>
                  </a:lnTo>
                  <a:lnTo>
                    <a:pt x="716124" y="15821"/>
                  </a:lnTo>
                  <a:lnTo>
                    <a:pt x="716124" y="4565"/>
                  </a:lnTo>
                  <a:lnTo>
                    <a:pt x="71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6309" y="4109990"/>
              <a:ext cx="93817" cy="9259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25848" y="4238083"/>
              <a:ext cx="140739" cy="980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0939" y="4109996"/>
              <a:ext cx="93815" cy="925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700608" y="3884694"/>
              <a:ext cx="650240" cy="374015"/>
            </a:xfrm>
            <a:custGeom>
              <a:avLst/>
              <a:gdLst/>
              <a:ahLst/>
              <a:cxnLst/>
              <a:rect l="l" t="t" r="r" b="b"/>
              <a:pathLst>
                <a:path w="650240" h="374014">
                  <a:moveTo>
                    <a:pt x="495935" y="159054"/>
                  </a:moveTo>
                  <a:lnTo>
                    <a:pt x="491363" y="154482"/>
                  </a:lnTo>
                  <a:lnTo>
                    <a:pt x="158470" y="154482"/>
                  </a:lnTo>
                  <a:lnTo>
                    <a:pt x="153924" y="159054"/>
                  </a:lnTo>
                  <a:lnTo>
                    <a:pt x="153924" y="170307"/>
                  </a:lnTo>
                  <a:lnTo>
                    <a:pt x="158470" y="174866"/>
                  </a:lnTo>
                  <a:lnTo>
                    <a:pt x="485724" y="174866"/>
                  </a:lnTo>
                  <a:lnTo>
                    <a:pt x="491363" y="174866"/>
                  </a:lnTo>
                  <a:lnTo>
                    <a:pt x="495935" y="170307"/>
                  </a:lnTo>
                  <a:lnTo>
                    <a:pt x="495935" y="159054"/>
                  </a:lnTo>
                  <a:close/>
                </a:path>
                <a:path w="650240" h="374014">
                  <a:moveTo>
                    <a:pt x="649833" y="105765"/>
                  </a:moveTo>
                  <a:lnTo>
                    <a:pt x="648779" y="97701"/>
                  </a:lnTo>
                  <a:lnTo>
                    <a:pt x="647446" y="94513"/>
                  </a:lnTo>
                  <a:lnTo>
                    <a:pt x="645731" y="90398"/>
                  </a:lnTo>
                  <a:lnTo>
                    <a:pt x="640867" y="84162"/>
                  </a:lnTo>
                  <a:lnTo>
                    <a:pt x="634352" y="79298"/>
                  </a:lnTo>
                  <a:lnTo>
                    <a:pt x="629450" y="77330"/>
                  </a:lnTo>
                  <a:lnTo>
                    <a:pt x="629450" y="100495"/>
                  </a:lnTo>
                  <a:lnTo>
                    <a:pt x="629450" y="109105"/>
                  </a:lnTo>
                  <a:lnTo>
                    <a:pt x="627786" y="112217"/>
                  </a:lnTo>
                  <a:lnTo>
                    <a:pt x="578396" y="144881"/>
                  </a:lnTo>
                  <a:lnTo>
                    <a:pt x="576808" y="147231"/>
                  </a:lnTo>
                  <a:lnTo>
                    <a:pt x="575767" y="152577"/>
                  </a:lnTo>
                  <a:lnTo>
                    <a:pt x="576338" y="155346"/>
                  </a:lnTo>
                  <a:lnTo>
                    <a:pt x="602703" y="194233"/>
                  </a:lnTo>
                  <a:lnTo>
                    <a:pt x="604672" y="200634"/>
                  </a:lnTo>
                  <a:lnTo>
                    <a:pt x="604672" y="311073"/>
                  </a:lnTo>
                  <a:lnTo>
                    <a:pt x="601345" y="327533"/>
                  </a:lnTo>
                  <a:lnTo>
                    <a:pt x="592264" y="340982"/>
                  </a:lnTo>
                  <a:lnTo>
                    <a:pt x="578815" y="350062"/>
                  </a:lnTo>
                  <a:lnTo>
                    <a:pt x="562343" y="353402"/>
                  </a:lnTo>
                  <a:lnTo>
                    <a:pt x="87490" y="353402"/>
                  </a:lnTo>
                  <a:lnTo>
                    <a:pt x="71031" y="350062"/>
                  </a:lnTo>
                  <a:lnTo>
                    <a:pt x="57569" y="340982"/>
                  </a:lnTo>
                  <a:lnTo>
                    <a:pt x="48501" y="327533"/>
                  </a:lnTo>
                  <a:lnTo>
                    <a:pt x="45161" y="311073"/>
                  </a:lnTo>
                  <a:lnTo>
                    <a:pt x="45161" y="200634"/>
                  </a:lnTo>
                  <a:lnTo>
                    <a:pt x="47129" y="194233"/>
                  </a:lnTo>
                  <a:lnTo>
                    <a:pt x="73507" y="155346"/>
                  </a:lnTo>
                  <a:lnTo>
                    <a:pt x="74079" y="152577"/>
                  </a:lnTo>
                  <a:lnTo>
                    <a:pt x="73012" y="147231"/>
                  </a:lnTo>
                  <a:lnTo>
                    <a:pt x="71437" y="144881"/>
                  </a:lnTo>
                  <a:lnTo>
                    <a:pt x="22047" y="112217"/>
                  </a:lnTo>
                  <a:lnTo>
                    <a:pt x="20383" y="109105"/>
                  </a:lnTo>
                  <a:lnTo>
                    <a:pt x="20396" y="100495"/>
                  </a:lnTo>
                  <a:lnTo>
                    <a:pt x="23939" y="97942"/>
                  </a:lnTo>
                  <a:lnTo>
                    <a:pt x="26365" y="96570"/>
                  </a:lnTo>
                  <a:lnTo>
                    <a:pt x="28105" y="95783"/>
                  </a:lnTo>
                  <a:lnTo>
                    <a:pt x="31940" y="95783"/>
                  </a:lnTo>
                  <a:lnTo>
                    <a:pt x="33807" y="96189"/>
                  </a:lnTo>
                  <a:lnTo>
                    <a:pt x="35788" y="97396"/>
                  </a:lnTo>
                  <a:lnTo>
                    <a:pt x="87731" y="127127"/>
                  </a:lnTo>
                  <a:lnTo>
                    <a:pt x="93599" y="125755"/>
                  </a:lnTo>
                  <a:lnTo>
                    <a:pt x="109664" y="102082"/>
                  </a:lnTo>
                  <a:lnTo>
                    <a:pt x="146723" y="47472"/>
                  </a:lnTo>
                  <a:lnTo>
                    <a:pt x="156679" y="36080"/>
                  </a:lnTo>
                  <a:lnTo>
                    <a:pt x="168910" y="27559"/>
                  </a:lnTo>
                  <a:lnTo>
                    <a:pt x="182829" y="22225"/>
                  </a:lnTo>
                  <a:lnTo>
                    <a:pt x="197840" y="20383"/>
                  </a:lnTo>
                  <a:lnTo>
                    <a:pt x="452005" y="20383"/>
                  </a:lnTo>
                  <a:lnTo>
                    <a:pt x="493153" y="36080"/>
                  </a:lnTo>
                  <a:lnTo>
                    <a:pt x="556234" y="125755"/>
                  </a:lnTo>
                  <a:lnTo>
                    <a:pt x="562089" y="127114"/>
                  </a:lnTo>
                  <a:lnTo>
                    <a:pt x="605853" y="102082"/>
                  </a:lnTo>
                  <a:lnTo>
                    <a:pt x="614299" y="97256"/>
                  </a:lnTo>
                  <a:lnTo>
                    <a:pt x="618782" y="94513"/>
                  </a:lnTo>
                  <a:lnTo>
                    <a:pt x="622833" y="96215"/>
                  </a:lnTo>
                  <a:lnTo>
                    <a:pt x="625894" y="97942"/>
                  </a:lnTo>
                  <a:lnTo>
                    <a:pt x="629450" y="100495"/>
                  </a:lnTo>
                  <a:lnTo>
                    <a:pt x="629450" y="77330"/>
                  </a:lnTo>
                  <a:lnTo>
                    <a:pt x="626808" y="76263"/>
                  </a:lnTo>
                  <a:lnTo>
                    <a:pt x="618972" y="75336"/>
                  </a:lnTo>
                  <a:lnTo>
                    <a:pt x="611225" y="76492"/>
                  </a:lnTo>
                  <a:lnTo>
                    <a:pt x="603935" y="79692"/>
                  </a:lnTo>
                  <a:lnTo>
                    <a:pt x="564819" y="102082"/>
                  </a:lnTo>
                  <a:lnTo>
                    <a:pt x="519988" y="36017"/>
                  </a:lnTo>
                  <a:lnTo>
                    <a:pt x="506730" y="20866"/>
                  </a:lnTo>
                  <a:lnTo>
                    <a:pt x="506031" y="20383"/>
                  </a:lnTo>
                  <a:lnTo>
                    <a:pt x="490474" y="9550"/>
                  </a:lnTo>
                  <a:lnTo>
                    <a:pt x="471970" y="2451"/>
                  </a:lnTo>
                  <a:lnTo>
                    <a:pt x="452005" y="0"/>
                  </a:lnTo>
                  <a:lnTo>
                    <a:pt x="197840" y="0"/>
                  </a:lnTo>
                  <a:lnTo>
                    <a:pt x="159359" y="9550"/>
                  </a:lnTo>
                  <a:lnTo>
                    <a:pt x="129806" y="36080"/>
                  </a:lnTo>
                  <a:lnTo>
                    <a:pt x="85026" y="102082"/>
                  </a:lnTo>
                  <a:lnTo>
                    <a:pt x="74002" y="95783"/>
                  </a:lnTo>
                  <a:lnTo>
                    <a:pt x="46151" y="79844"/>
                  </a:lnTo>
                  <a:lnTo>
                    <a:pt x="38709" y="76555"/>
                  </a:lnTo>
                  <a:lnTo>
                    <a:pt x="30886" y="75361"/>
                  </a:lnTo>
                  <a:lnTo>
                    <a:pt x="23025" y="76276"/>
                  </a:lnTo>
                  <a:lnTo>
                    <a:pt x="0" y="105765"/>
                  </a:lnTo>
                  <a:lnTo>
                    <a:pt x="927" y="113233"/>
                  </a:lnTo>
                  <a:lnTo>
                    <a:pt x="3594" y="120129"/>
                  </a:lnTo>
                  <a:lnTo>
                    <a:pt x="7874" y="126161"/>
                  </a:lnTo>
                  <a:lnTo>
                    <a:pt x="13589" y="131064"/>
                  </a:lnTo>
                  <a:lnTo>
                    <a:pt x="49326" y="154686"/>
                  </a:lnTo>
                  <a:lnTo>
                    <a:pt x="33985" y="177292"/>
                  </a:lnTo>
                  <a:lnTo>
                    <a:pt x="29997" y="184226"/>
                  </a:lnTo>
                  <a:lnTo>
                    <a:pt x="27114" y="191592"/>
                  </a:lnTo>
                  <a:lnTo>
                    <a:pt x="25374" y="199301"/>
                  </a:lnTo>
                  <a:lnTo>
                    <a:pt x="24777" y="207264"/>
                  </a:lnTo>
                  <a:lnTo>
                    <a:pt x="24777" y="311073"/>
                  </a:lnTo>
                  <a:lnTo>
                    <a:pt x="29718" y="335457"/>
                  </a:lnTo>
                  <a:lnTo>
                    <a:pt x="43167" y="355396"/>
                  </a:lnTo>
                  <a:lnTo>
                    <a:pt x="63106" y="368846"/>
                  </a:lnTo>
                  <a:lnTo>
                    <a:pt x="87490" y="373786"/>
                  </a:lnTo>
                  <a:lnTo>
                    <a:pt x="562343" y="373786"/>
                  </a:lnTo>
                  <a:lnTo>
                    <a:pt x="606679" y="355396"/>
                  </a:lnTo>
                  <a:lnTo>
                    <a:pt x="625068" y="311073"/>
                  </a:lnTo>
                  <a:lnTo>
                    <a:pt x="625068" y="207264"/>
                  </a:lnTo>
                  <a:lnTo>
                    <a:pt x="600519" y="154686"/>
                  </a:lnTo>
                  <a:lnTo>
                    <a:pt x="636282" y="131064"/>
                  </a:lnTo>
                  <a:lnTo>
                    <a:pt x="641985" y="126161"/>
                  </a:lnTo>
                  <a:lnTo>
                    <a:pt x="646239" y="120116"/>
                  </a:lnTo>
                  <a:lnTo>
                    <a:pt x="648919" y="113233"/>
                  </a:lnTo>
                  <a:lnTo>
                    <a:pt x="649833" y="105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16733" y="4081643"/>
              <a:ext cx="129964" cy="21047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04368" y="4081643"/>
              <a:ext cx="129964" cy="21047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894302" y="4115005"/>
              <a:ext cx="262890" cy="83185"/>
            </a:xfrm>
            <a:custGeom>
              <a:avLst/>
              <a:gdLst/>
              <a:ahLst/>
              <a:cxnLst/>
              <a:rect l="l" t="t" r="r" b="b"/>
              <a:pathLst>
                <a:path w="262890" h="83185">
                  <a:moveTo>
                    <a:pt x="257897" y="0"/>
                  </a:moveTo>
                  <a:lnTo>
                    <a:pt x="4565" y="0"/>
                  </a:lnTo>
                  <a:lnTo>
                    <a:pt x="0" y="4565"/>
                  </a:lnTo>
                  <a:lnTo>
                    <a:pt x="0" y="78008"/>
                  </a:lnTo>
                  <a:lnTo>
                    <a:pt x="4565" y="82573"/>
                  </a:lnTo>
                  <a:lnTo>
                    <a:pt x="257897" y="82573"/>
                  </a:lnTo>
                  <a:lnTo>
                    <a:pt x="262463" y="78008"/>
                  </a:lnTo>
                  <a:lnTo>
                    <a:pt x="262463" y="62186"/>
                  </a:lnTo>
                  <a:lnTo>
                    <a:pt x="20386" y="62186"/>
                  </a:lnTo>
                  <a:lnTo>
                    <a:pt x="20386" y="20386"/>
                  </a:lnTo>
                  <a:lnTo>
                    <a:pt x="262463" y="20386"/>
                  </a:lnTo>
                  <a:lnTo>
                    <a:pt x="262463" y="4565"/>
                  </a:lnTo>
                  <a:lnTo>
                    <a:pt x="257897" y="0"/>
                  </a:lnTo>
                  <a:close/>
                </a:path>
                <a:path w="262890" h="83185">
                  <a:moveTo>
                    <a:pt x="262463" y="20386"/>
                  </a:moveTo>
                  <a:lnTo>
                    <a:pt x="242086" y="20386"/>
                  </a:lnTo>
                  <a:lnTo>
                    <a:pt x="242086" y="62186"/>
                  </a:lnTo>
                  <a:lnTo>
                    <a:pt x="262463" y="62186"/>
                  </a:lnTo>
                  <a:lnTo>
                    <a:pt x="262463" y="20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580653" y="5800126"/>
            <a:ext cx="895350" cy="751205"/>
            <a:chOff x="6580653" y="5800126"/>
            <a:chExt cx="895350" cy="751205"/>
          </a:xfrm>
        </p:grpSpPr>
        <p:sp>
          <p:nvSpPr>
            <p:cNvPr id="57" name="object 57"/>
            <p:cNvSpPr/>
            <p:nvPr/>
          </p:nvSpPr>
          <p:spPr>
            <a:xfrm>
              <a:off x="6778053" y="5800126"/>
              <a:ext cx="611505" cy="298450"/>
            </a:xfrm>
            <a:custGeom>
              <a:avLst/>
              <a:gdLst/>
              <a:ahLst/>
              <a:cxnLst/>
              <a:rect l="l" t="t" r="r" b="b"/>
              <a:pathLst>
                <a:path w="611504" h="298450">
                  <a:moveTo>
                    <a:pt x="256714" y="0"/>
                  </a:moveTo>
                  <a:lnTo>
                    <a:pt x="209868" y="3007"/>
                  </a:lnTo>
                  <a:lnTo>
                    <a:pt x="164354" y="11905"/>
                  </a:lnTo>
                  <a:lnTo>
                    <a:pt x="120631" y="26507"/>
                  </a:lnTo>
                  <a:lnTo>
                    <a:pt x="79156" y="46627"/>
                  </a:lnTo>
                  <a:lnTo>
                    <a:pt x="40388" y="72079"/>
                  </a:lnTo>
                  <a:lnTo>
                    <a:pt x="4785" y="102677"/>
                  </a:lnTo>
                  <a:lnTo>
                    <a:pt x="0" y="114813"/>
                  </a:lnTo>
                  <a:lnTo>
                    <a:pt x="9203" y="124216"/>
                  </a:lnTo>
                  <a:lnTo>
                    <a:pt x="16732" y="124310"/>
                  </a:lnTo>
                  <a:lnTo>
                    <a:pt x="21433" y="119703"/>
                  </a:lnTo>
                  <a:lnTo>
                    <a:pt x="61704" y="85983"/>
                  </a:lnTo>
                  <a:lnTo>
                    <a:pt x="106107" y="59233"/>
                  </a:lnTo>
                  <a:lnTo>
                    <a:pt x="153902" y="39754"/>
                  </a:lnTo>
                  <a:lnTo>
                    <a:pt x="204351" y="27846"/>
                  </a:lnTo>
                  <a:lnTo>
                    <a:pt x="256714" y="23810"/>
                  </a:lnTo>
                  <a:lnTo>
                    <a:pt x="303269" y="27084"/>
                  </a:lnTo>
                  <a:lnTo>
                    <a:pt x="348183" y="36627"/>
                  </a:lnTo>
                  <a:lnTo>
                    <a:pt x="390936" y="52025"/>
                  </a:lnTo>
                  <a:lnTo>
                    <a:pt x="431013" y="72860"/>
                  </a:lnTo>
                  <a:lnTo>
                    <a:pt x="467895" y="98716"/>
                  </a:lnTo>
                  <a:lnTo>
                    <a:pt x="501065" y="129179"/>
                  </a:lnTo>
                  <a:lnTo>
                    <a:pt x="530005" y="163831"/>
                  </a:lnTo>
                  <a:lnTo>
                    <a:pt x="554199" y="202257"/>
                  </a:lnTo>
                  <a:lnTo>
                    <a:pt x="573128" y="244040"/>
                  </a:lnTo>
                  <a:lnTo>
                    <a:pt x="586275" y="288766"/>
                  </a:lnTo>
                  <a:lnTo>
                    <a:pt x="587500" y="294326"/>
                  </a:lnTo>
                  <a:lnTo>
                    <a:pt x="592432" y="298127"/>
                  </a:lnTo>
                  <a:lnTo>
                    <a:pt x="597898" y="298127"/>
                  </a:lnTo>
                  <a:lnTo>
                    <a:pt x="598746" y="298127"/>
                  </a:lnTo>
                  <a:lnTo>
                    <a:pt x="606871" y="296441"/>
                  </a:lnTo>
                  <a:lnTo>
                    <a:pt x="610944" y="290095"/>
                  </a:lnTo>
                  <a:lnTo>
                    <a:pt x="609541" y="283677"/>
                  </a:lnTo>
                  <a:lnTo>
                    <a:pt x="595462" y="235789"/>
                  </a:lnTo>
                  <a:lnTo>
                    <a:pt x="575194" y="191051"/>
                  </a:lnTo>
                  <a:lnTo>
                    <a:pt x="549291" y="149910"/>
                  </a:lnTo>
                  <a:lnTo>
                    <a:pt x="518307" y="112809"/>
                  </a:lnTo>
                  <a:lnTo>
                    <a:pt x="482795" y="80195"/>
                  </a:lnTo>
                  <a:lnTo>
                    <a:pt x="443310" y="52512"/>
                  </a:lnTo>
                  <a:lnTo>
                    <a:pt x="400405" y="30206"/>
                  </a:lnTo>
                  <a:lnTo>
                    <a:pt x="354635" y="13721"/>
                  </a:lnTo>
                  <a:lnTo>
                    <a:pt x="306554" y="3504"/>
                  </a:lnTo>
                  <a:lnTo>
                    <a:pt x="256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58264" y="5970644"/>
              <a:ext cx="182622" cy="12760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680169" y="6251768"/>
              <a:ext cx="640715" cy="299720"/>
            </a:xfrm>
            <a:custGeom>
              <a:avLst/>
              <a:gdLst/>
              <a:ahLst/>
              <a:cxnLst/>
              <a:rect l="l" t="t" r="r" b="b"/>
              <a:pathLst>
                <a:path w="640715" h="299720">
                  <a:moveTo>
                    <a:pt x="16879" y="0"/>
                  </a:moveTo>
                  <a:lnTo>
                    <a:pt x="4062" y="2795"/>
                  </a:lnTo>
                  <a:lnTo>
                    <a:pt x="0" y="9141"/>
                  </a:lnTo>
                  <a:lnTo>
                    <a:pt x="1403" y="15570"/>
                  </a:lnTo>
                  <a:lnTo>
                    <a:pt x="15482" y="63455"/>
                  </a:lnTo>
                  <a:lnTo>
                    <a:pt x="35751" y="108191"/>
                  </a:lnTo>
                  <a:lnTo>
                    <a:pt x="61655" y="149332"/>
                  </a:lnTo>
                  <a:lnTo>
                    <a:pt x="92641" y="186433"/>
                  </a:lnTo>
                  <a:lnTo>
                    <a:pt x="128154" y="219048"/>
                  </a:lnTo>
                  <a:lnTo>
                    <a:pt x="167641" y="246732"/>
                  </a:lnTo>
                  <a:lnTo>
                    <a:pt x="210547" y="269039"/>
                  </a:lnTo>
                  <a:lnTo>
                    <a:pt x="256318" y="285524"/>
                  </a:lnTo>
                  <a:lnTo>
                    <a:pt x="304400" y="295742"/>
                  </a:lnTo>
                  <a:lnTo>
                    <a:pt x="354240" y="299247"/>
                  </a:lnTo>
                  <a:lnTo>
                    <a:pt x="401058" y="296241"/>
                  </a:lnTo>
                  <a:lnTo>
                    <a:pt x="446483" y="287372"/>
                  </a:lnTo>
                  <a:lnTo>
                    <a:pt x="490053" y="272862"/>
                  </a:lnTo>
                  <a:lnTo>
                    <a:pt x="531307" y="252936"/>
                  </a:lnTo>
                  <a:lnTo>
                    <a:pt x="569783" y="227815"/>
                  </a:lnTo>
                  <a:lnTo>
                    <a:pt x="605020" y="197724"/>
                  </a:lnTo>
                  <a:lnTo>
                    <a:pt x="636556" y="162885"/>
                  </a:lnTo>
                  <a:lnTo>
                    <a:pt x="640650" y="157733"/>
                  </a:lnTo>
                  <a:lnTo>
                    <a:pt x="639792" y="150246"/>
                  </a:lnTo>
                  <a:lnTo>
                    <a:pt x="629509" y="142058"/>
                  </a:lnTo>
                  <a:lnTo>
                    <a:pt x="622012" y="142906"/>
                  </a:lnTo>
                  <a:lnTo>
                    <a:pt x="617918" y="148058"/>
                  </a:lnTo>
                  <a:lnTo>
                    <a:pt x="583204" y="185601"/>
                  </a:lnTo>
                  <a:lnTo>
                    <a:pt x="543884" y="217060"/>
                  </a:lnTo>
                  <a:lnTo>
                    <a:pt x="500643" y="242103"/>
                  </a:lnTo>
                  <a:lnTo>
                    <a:pt x="454165" y="260401"/>
                  </a:lnTo>
                  <a:lnTo>
                    <a:pt x="405136" y="271622"/>
                  </a:lnTo>
                  <a:lnTo>
                    <a:pt x="354240" y="275436"/>
                  </a:lnTo>
                  <a:lnTo>
                    <a:pt x="307685" y="272163"/>
                  </a:lnTo>
                  <a:lnTo>
                    <a:pt x="262771" y="262619"/>
                  </a:lnTo>
                  <a:lnTo>
                    <a:pt x="220018" y="247222"/>
                  </a:lnTo>
                  <a:lnTo>
                    <a:pt x="179941" y="226386"/>
                  </a:lnTo>
                  <a:lnTo>
                    <a:pt x="143058" y="200529"/>
                  </a:lnTo>
                  <a:lnTo>
                    <a:pt x="109887" y="170065"/>
                  </a:lnTo>
                  <a:lnTo>
                    <a:pt x="80945" y="135412"/>
                  </a:lnTo>
                  <a:lnTo>
                    <a:pt x="56750" y="96984"/>
                  </a:lnTo>
                  <a:lnTo>
                    <a:pt x="37819" y="55198"/>
                  </a:lnTo>
                  <a:lnTo>
                    <a:pt x="24669" y="10470"/>
                  </a:lnTo>
                  <a:lnTo>
                    <a:pt x="23266" y="4062"/>
                  </a:lnTo>
                  <a:lnTo>
                    <a:pt x="16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28284" y="6251231"/>
              <a:ext cx="182622" cy="1275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276272" y="6124453"/>
              <a:ext cx="199390" cy="266065"/>
            </a:xfrm>
            <a:custGeom>
              <a:avLst/>
              <a:gdLst/>
              <a:ahLst/>
              <a:cxnLst/>
              <a:rect l="l" t="t" r="r" b="b"/>
              <a:pathLst>
                <a:path w="199390" h="266064">
                  <a:moveTo>
                    <a:pt x="104788" y="0"/>
                  </a:moveTo>
                  <a:lnTo>
                    <a:pt x="94590" y="0"/>
                  </a:lnTo>
                  <a:lnTo>
                    <a:pt x="19608" y="101944"/>
                  </a:lnTo>
                  <a:lnTo>
                    <a:pt x="6329" y="126281"/>
                  </a:lnTo>
                  <a:lnTo>
                    <a:pt x="0" y="152903"/>
                  </a:lnTo>
                  <a:lnTo>
                    <a:pt x="767" y="180338"/>
                  </a:lnTo>
                  <a:lnTo>
                    <a:pt x="22686" y="229750"/>
                  </a:lnTo>
                  <a:lnTo>
                    <a:pt x="63883" y="259476"/>
                  </a:lnTo>
                  <a:lnTo>
                    <a:pt x="96202" y="265709"/>
                  </a:lnTo>
                  <a:lnTo>
                    <a:pt x="103186" y="265709"/>
                  </a:lnTo>
                  <a:lnTo>
                    <a:pt x="158022" y="247425"/>
                  </a:lnTo>
                  <a:lnTo>
                    <a:pt x="163729" y="242024"/>
                  </a:lnTo>
                  <a:lnTo>
                    <a:pt x="96791" y="242013"/>
                  </a:lnTo>
                  <a:lnTo>
                    <a:pt x="91480" y="241521"/>
                  </a:lnTo>
                  <a:lnTo>
                    <a:pt x="55199" y="227990"/>
                  </a:lnTo>
                  <a:lnTo>
                    <a:pt x="30487" y="197323"/>
                  </a:lnTo>
                  <a:lnTo>
                    <a:pt x="23672" y="155406"/>
                  </a:lnTo>
                  <a:lnTo>
                    <a:pt x="28548" y="134838"/>
                  </a:lnTo>
                  <a:lnTo>
                    <a:pt x="38790" y="116048"/>
                  </a:lnTo>
                  <a:lnTo>
                    <a:pt x="99689" y="33245"/>
                  </a:lnTo>
                  <a:lnTo>
                    <a:pt x="129241" y="33245"/>
                  </a:lnTo>
                  <a:lnTo>
                    <a:pt x="104788" y="0"/>
                  </a:lnTo>
                  <a:close/>
                </a:path>
                <a:path w="199390" h="266064">
                  <a:moveTo>
                    <a:pt x="129241" y="33245"/>
                  </a:moveTo>
                  <a:lnTo>
                    <a:pt x="99689" y="33245"/>
                  </a:lnTo>
                  <a:lnTo>
                    <a:pt x="160588" y="116048"/>
                  </a:lnTo>
                  <a:lnTo>
                    <a:pt x="170836" y="134838"/>
                  </a:lnTo>
                  <a:lnTo>
                    <a:pt x="175714" y="155406"/>
                  </a:lnTo>
                  <a:lnTo>
                    <a:pt x="175105" y="176614"/>
                  </a:lnTo>
                  <a:lnTo>
                    <a:pt x="168891" y="197323"/>
                  </a:lnTo>
                  <a:lnTo>
                    <a:pt x="144185" y="227991"/>
                  </a:lnTo>
                  <a:lnTo>
                    <a:pt x="107888" y="241531"/>
                  </a:lnTo>
                  <a:lnTo>
                    <a:pt x="96904" y="242024"/>
                  </a:lnTo>
                  <a:lnTo>
                    <a:pt x="163740" y="242013"/>
                  </a:lnTo>
                  <a:lnTo>
                    <a:pt x="176697" y="229750"/>
                  </a:lnTo>
                  <a:lnTo>
                    <a:pt x="190608" y="207114"/>
                  </a:lnTo>
                  <a:lnTo>
                    <a:pt x="198619" y="180338"/>
                  </a:lnTo>
                  <a:lnTo>
                    <a:pt x="199383" y="152903"/>
                  </a:lnTo>
                  <a:lnTo>
                    <a:pt x="193050" y="126281"/>
                  </a:lnTo>
                  <a:lnTo>
                    <a:pt x="179770" y="101944"/>
                  </a:lnTo>
                  <a:lnTo>
                    <a:pt x="129241" y="33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20380" y="6251773"/>
              <a:ext cx="74089" cy="9184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580653" y="5946156"/>
              <a:ext cx="234315" cy="295910"/>
            </a:xfrm>
            <a:custGeom>
              <a:avLst/>
              <a:gdLst/>
              <a:ahLst/>
              <a:cxnLst/>
              <a:rect l="l" t="t" r="r" b="b"/>
              <a:pathLst>
                <a:path w="234315" h="295910">
                  <a:moveTo>
                    <a:pt x="167984" y="0"/>
                  </a:moveTo>
                  <a:lnTo>
                    <a:pt x="161712" y="596"/>
                  </a:lnTo>
                  <a:lnTo>
                    <a:pt x="1036" y="160120"/>
                  </a:lnTo>
                  <a:lnTo>
                    <a:pt x="0" y="165251"/>
                  </a:lnTo>
                  <a:lnTo>
                    <a:pt x="3675" y="174162"/>
                  </a:lnTo>
                  <a:lnTo>
                    <a:pt x="8020" y="177073"/>
                  </a:lnTo>
                  <a:lnTo>
                    <a:pt x="84751" y="177073"/>
                  </a:lnTo>
                  <a:lnTo>
                    <a:pt x="27077" y="283090"/>
                  </a:lnTo>
                  <a:lnTo>
                    <a:pt x="28417" y="289488"/>
                  </a:lnTo>
                  <a:lnTo>
                    <a:pt x="35192" y="294734"/>
                  </a:lnTo>
                  <a:lnTo>
                    <a:pt x="37758" y="295561"/>
                  </a:lnTo>
                  <a:lnTo>
                    <a:pt x="43255" y="295561"/>
                  </a:lnTo>
                  <a:lnTo>
                    <a:pt x="46155" y="294483"/>
                  </a:lnTo>
                  <a:lnTo>
                    <a:pt x="120647" y="225144"/>
                  </a:lnTo>
                  <a:lnTo>
                    <a:pt x="85704" y="225144"/>
                  </a:lnTo>
                  <a:lnTo>
                    <a:pt x="117242" y="167167"/>
                  </a:lnTo>
                  <a:lnTo>
                    <a:pt x="117169" y="162696"/>
                  </a:lnTo>
                  <a:lnTo>
                    <a:pt x="112865" y="155482"/>
                  </a:lnTo>
                  <a:lnTo>
                    <a:pt x="108980" y="153262"/>
                  </a:lnTo>
                  <a:lnTo>
                    <a:pt x="41736" y="153262"/>
                  </a:lnTo>
                  <a:lnTo>
                    <a:pt x="132980" y="62668"/>
                  </a:lnTo>
                  <a:lnTo>
                    <a:pt x="158698" y="62668"/>
                  </a:lnTo>
                  <a:lnTo>
                    <a:pt x="179240" y="12292"/>
                  </a:lnTo>
                  <a:lnTo>
                    <a:pt x="177397" y="6272"/>
                  </a:lnTo>
                  <a:lnTo>
                    <a:pt x="167984" y="0"/>
                  </a:lnTo>
                  <a:close/>
                </a:path>
                <a:path w="234315" h="295910">
                  <a:moveTo>
                    <a:pt x="158698" y="62668"/>
                  </a:moveTo>
                  <a:lnTo>
                    <a:pt x="132980" y="62668"/>
                  </a:lnTo>
                  <a:lnTo>
                    <a:pt x="111881" y="114425"/>
                  </a:lnTo>
                  <a:lnTo>
                    <a:pt x="112310" y="118603"/>
                  </a:lnTo>
                  <a:lnTo>
                    <a:pt x="116729" y="125189"/>
                  </a:lnTo>
                  <a:lnTo>
                    <a:pt x="120436" y="127158"/>
                  </a:lnTo>
                  <a:lnTo>
                    <a:pt x="190978" y="127158"/>
                  </a:lnTo>
                  <a:lnTo>
                    <a:pt x="85704" y="225144"/>
                  </a:lnTo>
                  <a:lnTo>
                    <a:pt x="120647" y="225144"/>
                  </a:lnTo>
                  <a:lnTo>
                    <a:pt x="232924" y="120635"/>
                  </a:lnTo>
                  <a:lnTo>
                    <a:pt x="234108" y="115451"/>
                  </a:lnTo>
                  <a:lnTo>
                    <a:pt x="230527" y="106342"/>
                  </a:lnTo>
                  <a:lnTo>
                    <a:pt x="226129" y="103347"/>
                  </a:lnTo>
                  <a:lnTo>
                    <a:pt x="142110" y="103347"/>
                  </a:lnTo>
                  <a:lnTo>
                    <a:pt x="158698" y="62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6614517" y="7853188"/>
            <a:ext cx="767715" cy="715645"/>
            <a:chOff x="6614517" y="7853188"/>
            <a:chExt cx="767715" cy="715645"/>
          </a:xfrm>
        </p:grpSpPr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81758" y="8212806"/>
              <a:ext cx="105483" cy="9490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741934" y="8054574"/>
              <a:ext cx="455930" cy="384175"/>
            </a:xfrm>
            <a:custGeom>
              <a:avLst/>
              <a:gdLst/>
              <a:ahLst/>
              <a:cxnLst/>
              <a:rect l="l" t="t" r="r" b="b"/>
              <a:pathLst>
                <a:path w="455929" h="384175">
                  <a:moveTo>
                    <a:pt x="393306" y="228892"/>
                  </a:moveTo>
                  <a:lnTo>
                    <a:pt x="390359" y="214337"/>
                  </a:lnTo>
                  <a:lnTo>
                    <a:pt x="388708" y="211874"/>
                  </a:lnTo>
                  <a:lnTo>
                    <a:pt x="382333" y="202438"/>
                  </a:lnTo>
                  <a:lnTo>
                    <a:pt x="372897" y="196075"/>
                  </a:lnTo>
                  <a:lnTo>
                    <a:pt x="372897" y="219506"/>
                  </a:lnTo>
                  <a:lnTo>
                    <a:pt x="372897" y="238264"/>
                  </a:lnTo>
                  <a:lnTo>
                    <a:pt x="365264" y="245897"/>
                  </a:lnTo>
                  <a:lnTo>
                    <a:pt x="90373" y="245897"/>
                  </a:lnTo>
                  <a:lnTo>
                    <a:pt x="82740" y="238264"/>
                  </a:lnTo>
                  <a:lnTo>
                    <a:pt x="82740" y="219506"/>
                  </a:lnTo>
                  <a:lnTo>
                    <a:pt x="90373" y="211874"/>
                  </a:lnTo>
                  <a:lnTo>
                    <a:pt x="365264" y="211874"/>
                  </a:lnTo>
                  <a:lnTo>
                    <a:pt x="372897" y="219506"/>
                  </a:lnTo>
                  <a:lnTo>
                    <a:pt x="372897" y="196075"/>
                  </a:lnTo>
                  <a:lnTo>
                    <a:pt x="370433" y="194398"/>
                  </a:lnTo>
                  <a:lnTo>
                    <a:pt x="355879" y="191452"/>
                  </a:lnTo>
                  <a:lnTo>
                    <a:pt x="99758" y="191452"/>
                  </a:lnTo>
                  <a:lnTo>
                    <a:pt x="85204" y="194398"/>
                  </a:lnTo>
                  <a:lnTo>
                    <a:pt x="73304" y="202438"/>
                  </a:lnTo>
                  <a:lnTo>
                    <a:pt x="65278" y="214337"/>
                  </a:lnTo>
                  <a:lnTo>
                    <a:pt x="62331" y="228892"/>
                  </a:lnTo>
                  <a:lnTo>
                    <a:pt x="65278" y="243446"/>
                  </a:lnTo>
                  <a:lnTo>
                    <a:pt x="73304" y="255346"/>
                  </a:lnTo>
                  <a:lnTo>
                    <a:pt x="85204" y="263372"/>
                  </a:lnTo>
                  <a:lnTo>
                    <a:pt x="99758" y="266319"/>
                  </a:lnTo>
                  <a:lnTo>
                    <a:pt x="355879" y="266319"/>
                  </a:lnTo>
                  <a:lnTo>
                    <a:pt x="370433" y="263372"/>
                  </a:lnTo>
                  <a:lnTo>
                    <a:pt x="382333" y="255346"/>
                  </a:lnTo>
                  <a:lnTo>
                    <a:pt x="388708" y="245897"/>
                  </a:lnTo>
                  <a:lnTo>
                    <a:pt x="390359" y="243446"/>
                  </a:lnTo>
                  <a:lnTo>
                    <a:pt x="393306" y="228892"/>
                  </a:lnTo>
                  <a:close/>
                </a:path>
                <a:path w="455929" h="384175">
                  <a:moveTo>
                    <a:pt x="431266" y="117055"/>
                  </a:moveTo>
                  <a:lnTo>
                    <a:pt x="427672" y="107213"/>
                  </a:lnTo>
                  <a:lnTo>
                    <a:pt x="405942" y="47675"/>
                  </a:lnTo>
                  <a:lnTo>
                    <a:pt x="405942" y="107213"/>
                  </a:lnTo>
                  <a:lnTo>
                    <a:pt x="49695" y="107213"/>
                  </a:lnTo>
                  <a:lnTo>
                    <a:pt x="80391" y="23126"/>
                  </a:lnTo>
                  <a:lnTo>
                    <a:pt x="84239" y="20421"/>
                  </a:lnTo>
                  <a:lnTo>
                    <a:pt x="371386" y="20421"/>
                  </a:lnTo>
                  <a:lnTo>
                    <a:pt x="375246" y="23126"/>
                  </a:lnTo>
                  <a:lnTo>
                    <a:pt x="405942" y="107213"/>
                  </a:lnTo>
                  <a:lnTo>
                    <a:pt x="405942" y="47675"/>
                  </a:lnTo>
                  <a:lnTo>
                    <a:pt x="391337" y="11899"/>
                  </a:lnTo>
                  <a:lnTo>
                    <a:pt x="367118" y="0"/>
                  </a:lnTo>
                  <a:lnTo>
                    <a:pt x="88519" y="0"/>
                  </a:lnTo>
                  <a:lnTo>
                    <a:pt x="24358" y="117055"/>
                  </a:lnTo>
                  <a:lnTo>
                    <a:pt x="24828" y="120548"/>
                  </a:lnTo>
                  <a:lnTo>
                    <a:pt x="28638" y="126009"/>
                  </a:lnTo>
                  <a:lnTo>
                    <a:pt x="31762" y="127635"/>
                  </a:lnTo>
                  <a:lnTo>
                    <a:pt x="423875" y="127635"/>
                  </a:lnTo>
                  <a:lnTo>
                    <a:pt x="426999" y="126009"/>
                  </a:lnTo>
                  <a:lnTo>
                    <a:pt x="430809" y="120548"/>
                  </a:lnTo>
                  <a:lnTo>
                    <a:pt x="431266" y="117055"/>
                  </a:lnTo>
                  <a:close/>
                </a:path>
                <a:path w="455929" h="384175">
                  <a:moveTo>
                    <a:pt x="455637" y="329044"/>
                  </a:moveTo>
                  <a:lnTo>
                    <a:pt x="455561" y="325882"/>
                  </a:lnTo>
                  <a:lnTo>
                    <a:pt x="455434" y="321538"/>
                  </a:lnTo>
                  <a:lnTo>
                    <a:pt x="447979" y="309156"/>
                  </a:lnTo>
                  <a:lnTo>
                    <a:pt x="441439" y="305473"/>
                  </a:lnTo>
                  <a:lnTo>
                    <a:pt x="434213" y="305473"/>
                  </a:lnTo>
                  <a:lnTo>
                    <a:pt x="434213" y="325882"/>
                  </a:lnTo>
                  <a:lnTo>
                    <a:pt x="416598" y="359168"/>
                  </a:lnTo>
                  <a:lnTo>
                    <a:pt x="409689" y="363321"/>
                  </a:lnTo>
                  <a:lnTo>
                    <a:pt x="45961" y="363321"/>
                  </a:lnTo>
                  <a:lnTo>
                    <a:pt x="39039" y="359168"/>
                  </a:lnTo>
                  <a:lnTo>
                    <a:pt x="21424" y="325882"/>
                  </a:lnTo>
                  <a:lnTo>
                    <a:pt x="434213" y="325882"/>
                  </a:lnTo>
                  <a:lnTo>
                    <a:pt x="434213" y="305473"/>
                  </a:lnTo>
                  <a:lnTo>
                    <a:pt x="14198" y="305473"/>
                  </a:lnTo>
                  <a:lnTo>
                    <a:pt x="7658" y="309156"/>
                  </a:lnTo>
                  <a:lnTo>
                    <a:pt x="203" y="321538"/>
                  </a:lnTo>
                  <a:lnTo>
                    <a:pt x="0" y="329044"/>
                  </a:lnTo>
                  <a:lnTo>
                    <a:pt x="17449" y="362013"/>
                  </a:lnTo>
                  <a:lnTo>
                    <a:pt x="23952" y="371055"/>
                  </a:lnTo>
                  <a:lnTo>
                    <a:pt x="32461" y="377901"/>
                  </a:lnTo>
                  <a:lnTo>
                    <a:pt x="42494" y="382231"/>
                  </a:lnTo>
                  <a:lnTo>
                    <a:pt x="53543" y="383743"/>
                  </a:lnTo>
                  <a:lnTo>
                    <a:pt x="402094" y="383743"/>
                  </a:lnTo>
                  <a:lnTo>
                    <a:pt x="437261" y="363321"/>
                  </a:lnTo>
                  <a:lnTo>
                    <a:pt x="438200" y="362013"/>
                  </a:lnTo>
                  <a:lnTo>
                    <a:pt x="455637" y="3290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52272" y="8212829"/>
              <a:ext cx="105483" cy="9488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674933" y="8023092"/>
              <a:ext cx="589915" cy="454659"/>
            </a:xfrm>
            <a:custGeom>
              <a:avLst/>
              <a:gdLst/>
              <a:ahLst/>
              <a:cxnLst/>
              <a:rect l="l" t="t" r="r" b="b"/>
              <a:pathLst>
                <a:path w="589915" h="454659">
                  <a:moveTo>
                    <a:pt x="450677" y="0"/>
                  </a:moveTo>
                  <a:lnTo>
                    <a:pt x="138969" y="0"/>
                  </a:lnTo>
                  <a:lnTo>
                    <a:pt x="126530" y="1951"/>
                  </a:lnTo>
                  <a:lnTo>
                    <a:pt x="115482" y="7456"/>
                  </a:lnTo>
                  <a:lnTo>
                    <a:pt x="106567" y="15995"/>
                  </a:lnTo>
                  <a:lnTo>
                    <a:pt x="100530" y="27046"/>
                  </a:lnTo>
                  <a:lnTo>
                    <a:pt x="48082" y="173251"/>
                  </a:lnTo>
                  <a:lnTo>
                    <a:pt x="8413" y="247217"/>
                  </a:lnTo>
                  <a:lnTo>
                    <a:pt x="4776" y="255141"/>
                  </a:lnTo>
                  <a:lnTo>
                    <a:pt x="2142" y="263442"/>
                  </a:lnTo>
                  <a:lnTo>
                    <a:pt x="540" y="272000"/>
                  </a:lnTo>
                  <a:lnTo>
                    <a:pt x="0" y="280703"/>
                  </a:lnTo>
                  <a:lnTo>
                    <a:pt x="0" y="385014"/>
                  </a:lnTo>
                  <a:lnTo>
                    <a:pt x="5458" y="411982"/>
                  </a:lnTo>
                  <a:lnTo>
                    <a:pt x="20334" y="434028"/>
                  </a:lnTo>
                  <a:lnTo>
                    <a:pt x="42380" y="448904"/>
                  </a:lnTo>
                  <a:lnTo>
                    <a:pt x="69348" y="454363"/>
                  </a:lnTo>
                  <a:lnTo>
                    <a:pt x="520308" y="454363"/>
                  </a:lnTo>
                  <a:lnTo>
                    <a:pt x="547272" y="448904"/>
                  </a:lnTo>
                  <a:lnTo>
                    <a:pt x="569319" y="434028"/>
                  </a:lnTo>
                  <a:lnTo>
                    <a:pt x="69348" y="433944"/>
                  </a:lnTo>
                  <a:lnTo>
                    <a:pt x="50319" y="430094"/>
                  </a:lnTo>
                  <a:lnTo>
                    <a:pt x="34764" y="419598"/>
                  </a:lnTo>
                  <a:lnTo>
                    <a:pt x="24269" y="404043"/>
                  </a:lnTo>
                  <a:lnTo>
                    <a:pt x="20418" y="385014"/>
                  </a:lnTo>
                  <a:lnTo>
                    <a:pt x="20520" y="272000"/>
                  </a:lnTo>
                  <a:lnTo>
                    <a:pt x="22480" y="264169"/>
                  </a:lnTo>
                  <a:lnTo>
                    <a:pt x="66668" y="181785"/>
                  </a:lnTo>
                  <a:lnTo>
                    <a:pt x="66877" y="181324"/>
                  </a:lnTo>
                  <a:lnTo>
                    <a:pt x="122655" y="25852"/>
                  </a:lnTo>
                  <a:lnTo>
                    <a:pt x="130372" y="20418"/>
                  </a:lnTo>
                  <a:lnTo>
                    <a:pt x="485495" y="20418"/>
                  </a:lnTo>
                  <a:lnTo>
                    <a:pt x="483079" y="15995"/>
                  </a:lnTo>
                  <a:lnTo>
                    <a:pt x="474164" y="7456"/>
                  </a:lnTo>
                  <a:lnTo>
                    <a:pt x="463116" y="1951"/>
                  </a:lnTo>
                  <a:lnTo>
                    <a:pt x="450677" y="0"/>
                  </a:lnTo>
                  <a:close/>
                </a:path>
                <a:path w="589915" h="454659">
                  <a:moveTo>
                    <a:pt x="485495" y="20418"/>
                  </a:moveTo>
                  <a:lnTo>
                    <a:pt x="459273" y="20418"/>
                  </a:lnTo>
                  <a:lnTo>
                    <a:pt x="467001" y="25852"/>
                  </a:lnTo>
                  <a:lnTo>
                    <a:pt x="522769" y="181324"/>
                  </a:lnTo>
                  <a:lnTo>
                    <a:pt x="522978" y="181785"/>
                  </a:lnTo>
                  <a:lnTo>
                    <a:pt x="567165" y="264169"/>
                  </a:lnTo>
                  <a:lnTo>
                    <a:pt x="569126" y="272000"/>
                  </a:lnTo>
                  <a:lnTo>
                    <a:pt x="569228" y="385014"/>
                  </a:lnTo>
                  <a:lnTo>
                    <a:pt x="539331" y="430094"/>
                  </a:lnTo>
                  <a:lnTo>
                    <a:pt x="520308" y="433944"/>
                  </a:lnTo>
                  <a:lnTo>
                    <a:pt x="569375" y="433944"/>
                  </a:lnTo>
                  <a:lnTo>
                    <a:pt x="584197" y="411982"/>
                  </a:lnTo>
                  <a:lnTo>
                    <a:pt x="589657" y="385014"/>
                  </a:lnTo>
                  <a:lnTo>
                    <a:pt x="589657" y="280703"/>
                  </a:lnTo>
                  <a:lnTo>
                    <a:pt x="541575" y="173251"/>
                  </a:lnTo>
                  <a:lnTo>
                    <a:pt x="489115" y="27046"/>
                  </a:lnTo>
                  <a:lnTo>
                    <a:pt x="485495" y="20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20791" y="8454125"/>
              <a:ext cx="101253" cy="1143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17479" y="8454143"/>
              <a:ext cx="101253" cy="11435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14517" y="8125188"/>
              <a:ext cx="136234" cy="7147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88761" y="8125188"/>
              <a:ext cx="136241" cy="7147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37039" y="8089043"/>
              <a:ext cx="265370" cy="6405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990037" y="7916140"/>
              <a:ext cx="392430" cy="416559"/>
            </a:xfrm>
            <a:custGeom>
              <a:avLst/>
              <a:gdLst/>
              <a:ahLst/>
              <a:cxnLst/>
              <a:rect l="l" t="t" r="r" b="b"/>
              <a:pathLst>
                <a:path w="392429" h="416559">
                  <a:moveTo>
                    <a:pt x="299938" y="0"/>
                  </a:moveTo>
                  <a:lnTo>
                    <a:pt x="4575" y="0"/>
                  </a:lnTo>
                  <a:lnTo>
                    <a:pt x="0" y="4575"/>
                  </a:lnTo>
                  <a:lnTo>
                    <a:pt x="0" y="15852"/>
                  </a:lnTo>
                  <a:lnTo>
                    <a:pt x="4575" y="20428"/>
                  </a:lnTo>
                  <a:lnTo>
                    <a:pt x="299938" y="20428"/>
                  </a:lnTo>
                  <a:lnTo>
                    <a:pt x="327733" y="26054"/>
                  </a:lnTo>
                  <a:lnTo>
                    <a:pt x="350455" y="41386"/>
                  </a:lnTo>
                  <a:lnTo>
                    <a:pt x="365787" y="64107"/>
                  </a:lnTo>
                  <a:lnTo>
                    <a:pt x="371412" y="91902"/>
                  </a:lnTo>
                  <a:lnTo>
                    <a:pt x="371412" y="324189"/>
                  </a:lnTo>
                  <a:lnTo>
                    <a:pt x="365787" y="351984"/>
                  </a:lnTo>
                  <a:lnTo>
                    <a:pt x="350455" y="374705"/>
                  </a:lnTo>
                  <a:lnTo>
                    <a:pt x="327733" y="390037"/>
                  </a:lnTo>
                  <a:lnTo>
                    <a:pt x="299938" y="395663"/>
                  </a:lnTo>
                  <a:lnTo>
                    <a:pt x="258704" y="395663"/>
                  </a:lnTo>
                  <a:lnTo>
                    <a:pt x="254128" y="400228"/>
                  </a:lnTo>
                  <a:lnTo>
                    <a:pt x="254128" y="411505"/>
                  </a:lnTo>
                  <a:lnTo>
                    <a:pt x="258704" y="416081"/>
                  </a:lnTo>
                  <a:lnTo>
                    <a:pt x="299938" y="416081"/>
                  </a:lnTo>
                  <a:lnTo>
                    <a:pt x="335672" y="408847"/>
                  </a:lnTo>
                  <a:lnTo>
                    <a:pt x="364885" y="389132"/>
                  </a:lnTo>
                  <a:lnTo>
                    <a:pt x="384598" y="359918"/>
                  </a:lnTo>
                  <a:lnTo>
                    <a:pt x="391831" y="324189"/>
                  </a:lnTo>
                  <a:lnTo>
                    <a:pt x="391831" y="91902"/>
                  </a:lnTo>
                  <a:lnTo>
                    <a:pt x="384598" y="56167"/>
                  </a:lnTo>
                  <a:lnTo>
                    <a:pt x="364885" y="26950"/>
                  </a:lnTo>
                  <a:lnTo>
                    <a:pt x="335672" y="7234"/>
                  </a:lnTo>
                  <a:lnTo>
                    <a:pt x="299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63054" y="7867961"/>
              <a:ext cx="147410" cy="11678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80644" y="7853188"/>
              <a:ext cx="83913" cy="8368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88840" y="8024326"/>
              <a:ext cx="93347" cy="7617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660751" y="8548078"/>
              <a:ext cx="721360" cy="20955"/>
            </a:xfrm>
            <a:custGeom>
              <a:avLst/>
              <a:gdLst/>
              <a:ahLst/>
              <a:cxnLst/>
              <a:rect l="l" t="t" r="r" b="b"/>
              <a:pathLst>
                <a:path w="721359" h="20954">
                  <a:moveTo>
                    <a:pt x="716543" y="0"/>
                  </a:moveTo>
                  <a:lnTo>
                    <a:pt x="4575" y="0"/>
                  </a:lnTo>
                  <a:lnTo>
                    <a:pt x="0" y="4565"/>
                  </a:lnTo>
                  <a:lnTo>
                    <a:pt x="0" y="15842"/>
                  </a:lnTo>
                  <a:lnTo>
                    <a:pt x="4575" y="20418"/>
                  </a:lnTo>
                  <a:lnTo>
                    <a:pt x="710910" y="20418"/>
                  </a:lnTo>
                  <a:lnTo>
                    <a:pt x="716543" y="20418"/>
                  </a:lnTo>
                  <a:lnTo>
                    <a:pt x="721119" y="15842"/>
                  </a:lnTo>
                  <a:lnTo>
                    <a:pt x="721119" y="4565"/>
                  </a:lnTo>
                  <a:lnTo>
                    <a:pt x="716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6645200" y="9898896"/>
            <a:ext cx="831215" cy="624840"/>
            <a:chOff x="6645200" y="9898896"/>
            <a:chExt cx="831215" cy="624840"/>
          </a:xfrm>
        </p:grpSpPr>
        <p:sp>
          <p:nvSpPr>
            <p:cNvPr id="80" name="object 80"/>
            <p:cNvSpPr/>
            <p:nvPr/>
          </p:nvSpPr>
          <p:spPr>
            <a:xfrm>
              <a:off x="6645198" y="9899859"/>
              <a:ext cx="831215" cy="347980"/>
            </a:xfrm>
            <a:custGeom>
              <a:avLst/>
              <a:gdLst/>
              <a:ahLst/>
              <a:cxnLst/>
              <a:rect l="l" t="t" r="r" b="b"/>
              <a:pathLst>
                <a:path w="831215" h="347979">
                  <a:moveTo>
                    <a:pt x="830986" y="223786"/>
                  </a:moveTo>
                  <a:lnTo>
                    <a:pt x="817816" y="184797"/>
                  </a:lnTo>
                  <a:lnTo>
                    <a:pt x="784847" y="160134"/>
                  </a:lnTo>
                  <a:lnTo>
                    <a:pt x="579120" y="130632"/>
                  </a:lnTo>
                  <a:lnTo>
                    <a:pt x="578332" y="129832"/>
                  </a:lnTo>
                  <a:lnTo>
                    <a:pt x="576961" y="129832"/>
                  </a:lnTo>
                  <a:lnTo>
                    <a:pt x="464553" y="16179"/>
                  </a:lnTo>
                  <a:lnTo>
                    <a:pt x="456247" y="9309"/>
                  </a:lnTo>
                  <a:lnTo>
                    <a:pt x="446786" y="4241"/>
                  </a:lnTo>
                  <a:lnTo>
                    <a:pt x="436537" y="1079"/>
                  </a:lnTo>
                  <a:lnTo>
                    <a:pt x="425818" y="0"/>
                  </a:lnTo>
                  <a:lnTo>
                    <a:pt x="165912" y="0"/>
                  </a:lnTo>
                  <a:lnTo>
                    <a:pt x="124091" y="19545"/>
                  </a:lnTo>
                  <a:lnTo>
                    <a:pt x="13868" y="151358"/>
                  </a:lnTo>
                  <a:lnTo>
                    <a:pt x="0" y="195427"/>
                  </a:lnTo>
                  <a:lnTo>
                    <a:pt x="9194" y="302158"/>
                  </a:lnTo>
                  <a:lnTo>
                    <a:pt x="14224" y="320205"/>
                  </a:lnTo>
                  <a:lnTo>
                    <a:pt x="25057" y="334619"/>
                  </a:lnTo>
                  <a:lnTo>
                    <a:pt x="40347" y="344170"/>
                  </a:lnTo>
                  <a:lnTo>
                    <a:pt x="58750" y="347624"/>
                  </a:lnTo>
                  <a:lnTo>
                    <a:pt x="64325" y="347624"/>
                  </a:lnTo>
                  <a:lnTo>
                    <a:pt x="68846" y="343103"/>
                  </a:lnTo>
                  <a:lnTo>
                    <a:pt x="68846" y="331927"/>
                  </a:lnTo>
                  <a:lnTo>
                    <a:pt x="64325" y="327393"/>
                  </a:lnTo>
                  <a:lnTo>
                    <a:pt x="58750" y="327393"/>
                  </a:lnTo>
                  <a:lnTo>
                    <a:pt x="47828" y="325348"/>
                  </a:lnTo>
                  <a:lnTo>
                    <a:pt x="38747" y="319684"/>
                  </a:lnTo>
                  <a:lnTo>
                    <a:pt x="32321" y="311124"/>
                  </a:lnTo>
                  <a:lnTo>
                    <a:pt x="29349" y="300418"/>
                  </a:lnTo>
                  <a:lnTo>
                    <a:pt x="20142" y="193687"/>
                  </a:lnTo>
                  <a:lnTo>
                    <a:pt x="20231" y="185750"/>
                  </a:lnTo>
                  <a:lnTo>
                    <a:pt x="139611" y="32512"/>
                  </a:lnTo>
                  <a:lnTo>
                    <a:pt x="165912" y="20218"/>
                  </a:lnTo>
                  <a:lnTo>
                    <a:pt x="425818" y="20218"/>
                  </a:lnTo>
                  <a:lnTo>
                    <a:pt x="548513" y="129832"/>
                  </a:lnTo>
                  <a:lnTo>
                    <a:pt x="116420" y="129832"/>
                  </a:lnTo>
                  <a:lnTo>
                    <a:pt x="111887" y="134353"/>
                  </a:lnTo>
                  <a:lnTo>
                    <a:pt x="111887" y="145529"/>
                  </a:lnTo>
                  <a:lnTo>
                    <a:pt x="116420" y="150063"/>
                  </a:lnTo>
                  <a:lnTo>
                    <a:pt x="572058" y="150063"/>
                  </a:lnTo>
                  <a:lnTo>
                    <a:pt x="768438" y="176885"/>
                  </a:lnTo>
                  <a:lnTo>
                    <a:pt x="801433" y="196672"/>
                  </a:lnTo>
                  <a:lnTo>
                    <a:pt x="810768" y="224256"/>
                  </a:lnTo>
                  <a:lnTo>
                    <a:pt x="809955" y="234175"/>
                  </a:lnTo>
                  <a:lnTo>
                    <a:pt x="797687" y="301332"/>
                  </a:lnTo>
                  <a:lnTo>
                    <a:pt x="766432" y="327393"/>
                  </a:lnTo>
                  <a:lnTo>
                    <a:pt x="760844" y="327393"/>
                  </a:lnTo>
                  <a:lnTo>
                    <a:pt x="756323" y="331927"/>
                  </a:lnTo>
                  <a:lnTo>
                    <a:pt x="756323" y="343103"/>
                  </a:lnTo>
                  <a:lnTo>
                    <a:pt x="760844" y="347624"/>
                  </a:lnTo>
                  <a:lnTo>
                    <a:pt x="766432" y="347624"/>
                  </a:lnTo>
                  <a:lnTo>
                    <a:pt x="784390" y="344436"/>
                  </a:lnTo>
                  <a:lnTo>
                    <a:pt x="799744" y="335572"/>
                  </a:lnTo>
                  <a:lnTo>
                    <a:pt x="811225" y="322059"/>
                  </a:lnTo>
                  <a:lnTo>
                    <a:pt x="817587" y="304965"/>
                  </a:lnTo>
                  <a:lnTo>
                    <a:pt x="829856" y="237807"/>
                  </a:lnTo>
                  <a:lnTo>
                    <a:pt x="830986" y="223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04609" y="9898896"/>
              <a:ext cx="84437" cy="151021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722097" y="10125576"/>
              <a:ext cx="652145" cy="398145"/>
            </a:xfrm>
            <a:custGeom>
              <a:avLst/>
              <a:gdLst/>
              <a:ahLst/>
              <a:cxnLst/>
              <a:rect l="l" t="t" r="r" b="b"/>
              <a:pathLst>
                <a:path w="652145" h="398145">
                  <a:moveTo>
                    <a:pt x="232219" y="130568"/>
                  </a:moveTo>
                  <a:lnTo>
                    <a:pt x="228765" y="123812"/>
                  </a:lnTo>
                  <a:lnTo>
                    <a:pt x="225298" y="121691"/>
                  </a:lnTo>
                  <a:lnTo>
                    <a:pt x="201803" y="121691"/>
                  </a:lnTo>
                  <a:lnTo>
                    <a:pt x="201803" y="141922"/>
                  </a:lnTo>
                  <a:lnTo>
                    <a:pt x="67170" y="329692"/>
                  </a:lnTo>
                  <a:lnTo>
                    <a:pt x="111391" y="191363"/>
                  </a:lnTo>
                  <a:lnTo>
                    <a:pt x="110845" y="188010"/>
                  </a:lnTo>
                  <a:lnTo>
                    <a:pt x="107035" y="182791"/>
                  </a:lnTo>
                  <a:lnTo>
                    <a:pt x="104013" y="181254"/>
                  </a:lnTo>
                  <a:lnTo>
                    <a:pt x="25692" y="181254"/>
                  </a:lnTo>
                  <a:lnTo>
                    <a:pt x="91478" y="20231"/>
                  </a:lnTo>
                  <a:lnTo>
                    <a:pt x="162064" y="20231"/>
                  </a:lnTo>
                  <a:lnTo>
                    <a:pt x="98259" y="129844"/>
                  </a:lnTo>
                  <a:lnTo>
                    <a:pt x="98247" y="133705"/>
                  </a:lnTo>
                  <a:lnTo>
                    <a:pt x="101866" y="139992"/>
                  </a:lnTo>
                  <a:lnTo>
                    <a:pt x="105206" y="141922"/>
                  </a:lnTo>
                  <a:lnTo>
                    <a:pt x="201803" y="141922"/>
                  </a:lnTo>
                  <a:lnTo>
                    <a:pt x="201803" y="121691"/>
                  </a:lnTo>
                  <a:lnTo>
                    <a:pt x="126415" y="121691"/>
                  </a:lnTo>
                  <a:lnTo>
                    <a:pt x="185458" y="20231"/>
                  </a:lnTo>
                  <a:lnTo>
                    <a:pt x="190207" y="12090"/>
                  </a:lnTo>
                  <a:lnTo>
                    <a:pt x="190220" y="8216"/>
                  </a:lnTo>
                  <a:lnTo>
                    <a:pt x="186613" y="1943"/>
                  </a:lnTo>
                  <a:lnTo>
                    <a:pt x="183261" y="0"/>
                  </a:lnTo>
                  <a:lnTo>
                    <a:pt x="80568" y="0"/>
                  </a:lnTo>
                  <a:lnTo>
                    <a:pt x="76873" y="2489"/>
                  </a:lnTo>
                  <a:lnTo>
                    <a:pt x="0" y="190652"/>
                  </a:lnTo>
                  <a:lnTo>
                    <a:pt x="381" y="194208"/>
                  </a:lnTo>
                  <a:lnTo>
                    <a:pt x="4127" y="199796"/>
                  </a:lnTo>
                  <a:lnTo>
                    <a:pt x="7277" y="201472"/>
                  </a:lnTo>
                  <a:lnTo>
                    <a:pt x="86918" y="201472"/>
                  </a:lnTo>
                  <a:lnTo>
                    <a:pt x="26847" y="389394"/>
                  </a:lnTo>
                  <a:lnTo>
                    <a:pt x="29019" y="394538"/>
                  </a:lnTo>
                  <a:lnTo>
                    <a:pt x="34912" y="397484"/>
                  </a:lnTo>
                  <a:lnTo>
                    <a:pt x="36461" y="397840"/>
                  </a:lnTo>
                  <a:lnTo>
                    <a:pt x="41173" y="397840"/>
                  </a:lnTo>
                  <a:lnTo>
                    <a:pt x="44272" y="396341"/>
                  </a:lnTo>
                  <a:lnTo>
                    <a:pt x="92062" y="329692"/>
                  </a:lnTo>
                  <a:lnTo>
                    <a:pt x="231927" y="134620"/>
                  </a:lnTo>
                  <a:lnTo>
                    <a:pt x="232219" y="130568"/>
                  </a:lnTo>
                  <a:close/>
                </a:path>
                <a:path w="652145" h="398145">
                  <a:moveTo>
                    <a:pt x="651687" y="50571"/>
                  </a:moveTo>
                  <a:lnTo>
                    <a:pt x="647712" y="30911"/>
                  </a:lnTo>
                  <a:lnTo>
                    <a:pt x="640511" y="20231"/>
                  </a:lnTo>
                  <a:lnTo>
                    <a:pt x="636866" y="14833"/>
                  </a:lnTo>
                  <a:lnTo>
                    <a:pt x="631469" y="11201"/>
                  </a:lnTo>
                  <a:lnTo>
                    <a:pt x="631469" y="50571"/>
                  </a:lnTo>
                  <a:lnTo>
                    <a:pt x="631469" y="347281"/>
                  </a:lnTo>
                  <a:lnTo>
                    <a:pt x="629081" y="359079"/>
                  </a:lnTo>
                  <a:lnTo>
                    <a:pt x="622579" y="368719"/>
                  </a:lnTo>
                  <a:lnTo>
                    <a:pt x="612927" y="375234"/>
                  </a:lnTo>
                  <a:lnTo>
                    <a:pt x="601129" y="377621"/>
                  </a:lnTo>
                  <a:lnTo>
                    <a:pt x="426872" y="377621"/>
                  </a:lnTo>
                  <a:lnTo>
                    <a:pt x="415074" y="375234"/>
                  </a:lnTo>
                  <a:lnTo>
                    <a:pt x="405434" y="368719"/>
                  </a:lnTo>
                  <a:lnTo>
                    <a:pt x="398919" y="359079"/>
                  </a:lnTo>
                  <a:lnTo>
                    <a:pt x="396532" y="347281"/>
                  </a:lnTo>
                  <a:lnTo>
                    <a:pt x="396532" y="93548"/>
                  </a:lnTo>
                  <a:lnTo>
                    <a:pt x="397256" y="92824"/>
                  </a:lnTo>
                  <a:lnTo>
                    <a:pt x="477380" y="92824"/>
                  </a:lnTo>
                  <a:lnTo>
                    <a:pt x="485089" y="88011"/>
                  </a:lnTo>
                  <a:lnTo>
                    <a:pt x="516686" y="23177"/>
                  </a:lnTo>
                  <a:lnTo>
                    <a:pt x="521398" y="20231"/>
                  </a:lnTo>
                  <a:lnTo>
                    <a:pt x="601129" y="20231"/>
                  </a:lnTo>
                  <a:lnTo>
                    <a:pt x="612927" y="22618"/>
                  </a:lnTo>
                  <a:lnTo>
                    <a:pt x="622579" y="29121"/>
                  </a:lnTo>
                  <a:lnTo>
                    <a:pt x="629081" y="38773"/>
                  </a:lnTo>
                  <a:lnTo>
                    <a:pt x="631469" y="50571"/>
                  </a:lnTo>
                  <a:lnTo>
                    <a:pt x="631469" y="11201"/>
                  </a:lnTo>
                  <a:lnTo>
                    <a:pt x="620788" y="3987"/>
                  </a:lnTo>
                  <a:lnTo>
                    <a:pt x="601129" y="12"/>
                  </a:lnTo>
                  <a:lnTo>
                    <a:pt x="526465" y="12"/>
                  </a:lnTo>
                  <a:lnTo>
                    <a:pt x="470268" y="72250"/>
                  </a:lnTo>
                  <a:lnTo>
                    <a:pt x="469722" y="72593"/>
                  </a:lnTo>
                  <a:lnTo>
                    <a:pt x="398145" y="72593"/>
                  </a:lnTo>
                  <a:lnTo>
                    <a:pt x="389661" y="74307"/>
                  </a:lnTo>
                  <a:lnTo>
                    <a:pt x="382714" y="78994"/>
                  </a:lnTo>
                  <a:lnTo>
                    <a:pt x="378028" y="85940"/>
                  </a:lnTo>
                  <a:lnTo>
                    <a:pt x="376313" y="94449"/>
                  </a:lnTo>
                  <a:lnTo>
                    <a:pt x="376313" y="347281"/>
                  </a:lnTo>
                  <a:lnTo>
                    <a:pt x="380288" y="366941"/>
                  </a:lnTo>
                  <a:lnTo>
                    <a:pt x="391134" y="383019"/>
                  </a:lnTo>
                  <a:lnTo>
                    <a:pt x="407212" y="393865"/>
                  </a:lnTo>
                  <a:lnTo>
                    <a:pt x="426872" y="397840"/>
                  </a:lnTo>
                  <a:lnTo>
                    <a:pt x="601129" y="397840"/>
                  </a:lnTo>
                  <a:lnTo>
                    <a:pt x="636866" y="383019"/>
                  </a:lnTo>
                  <a:lnTo>
                    <a:pt x="651687" y="347281"/>
                  </a:lnTo>
                  <a:lnTo>
                    <a:pt x="651687" y="50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23053" y="10136625"/>
              <a:ext cx="207856" cy="9577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657047" y="10083323"/>
              <a:ext cx="794385" cy="440690"/>
            </a:xfrm>
            <a:custGeom>
              <a:avLst/>
              <a:gdLst/>
              <a:ahLst/>
              <a:cxnLst/>
              <a:rect l="l" t="t" r="r" b="b"/>
              <a:pathLst>
                <a:path w="794384" h="440690">
                  <a:moveTo>
                    <a:pt x="379120" y="4521"/>
                  </a:moveTo>
                  <a:lnTo>
                    <a:pt x="374586" y="0"/>
                  </a:lnTo>
                  <a:lnTo>
                    <a:pt x="363410" y="0"/>
                  </a:lnTo>
                  <a:lnTo>
                    <a:pt x="358889" y="4521"/>
                  </a:lnTo>
                  <a:lnTo>
                    <a:pt x="358889" y="300113"/>
                  </a:lnTo>
                  <a:lnTo>
                    <a:pt x="363410" y="304647"/>
                  </a:lnTo>
                  <a:lnTo>
                    <a:pt x="369011" y="304647"/>
                  </a:lnTo>
                  <a:lnTo>
                    <a:pt x="374586" y="304647"/>
                  </a:lnTo>
                  <a:lnTo>
                    <a:pt x="379120" y="300113"/>
                  </a:lnTo>
                  <a:lnTo>
                    <a:pt x="379120" y="4521"/>
                  </a:lnTo>
                  <a:close/>
                </a:path>
                <a:path w="794384" h="440690">
                  <a:moveTo>
                    <a:pt x="643026" y="343217"/>
                  </a:moveTo>
                  <a:lnTo>
                    <a:pt x="638505" y="338683"/>
                  </a:lnTo>
                  <a:lnTo>
                    <a:pt x="519607" y="338683"/>
                  </a:lnTo>
                  <a:lnTo>
                    <a:pt x="515086" y="343217"/>
                  </a:lnTo>
                  <a:lnTo>
                    <a:pt x="515086" y="354380"/>
                  </a:lnTo>
                  <a:lnTo>
                    <a:pt x="519607" y="358914"/>
                  </a:lnTo>
                  <a:lnTo>
                    <a:pt x="632917" y="358914"/>
                  </a:lnTo>
                  <a:lnTo>
                    <a:pt x="638505" y="358914"/>
                  </a:lnTo>
                  <a:lnTo>
                    <a:pt x="643026" y="354380"/>
                  </a:lnTo>
                  <a:lnTo>
                    <a:pt x="643026" y="343217"/>
                  </a:lnTo>
                  <a:close/>
                </a:path>
                <a:path w="794384" h="440690">
                  <a:moveTo>
                    <a:pt x="643026" y="240499"/>
                  </a:moveTo>
                  <a:lnTo>
                    <a:pt x="638505" y="235966"/>
                  </a:lnTo>
                  <a:lnTo>
                    <a:pt x="519607" y="235966"/>
                  </a:lnTo>
                  <a:lnTo>
                    <a:pt x="515086" y="240499"/>
                  </a:lnTo>
                  <a:lnTo>
                    <a:pt x="515086" y="251663"/>
                  </a:lnTo>
                  <a:lnTo>
                    <a:pt x="519607" y="256197"/>
                  </a:lnTo>
                  <a:lnTo>
                    <a:pt x="632917" y="256197"/>
                  </a:lnTo>
                  <a:lnTo>
                    <a:pt x="638505" y="256197"/>
                  </a:lnTo>
                  <a:lnTo>
                    <a:pt x="643026" y="251663"/>
                  </a:lnTo>
                  <a:lnTo>
                    <a:pt x="643026" y="240499"/>
                  </a:lnTo>
                  <a:close/>
                </a:path>
                <a:path w="794384" h="440690">
                  <a:moveTo>
                    <a:pt x="793864" y="424395"/>
                  </a:moveTo>
                  <a:lnTo>
                    <a:pt x="789330" y="419862"/>
                  </a:lnTo>
                  <a:lnTo>
                    <a:pt x="4521" y="419862"/>
                  </a:lnTo>
                  <a:lnTo>
                    <a:pt x="0" y="424395"/>
                  </a:lnTo>
                  <a:lnTo>
                    <a:pt x="0" y="435559"/>
                  </a:lnTo>
                  <a:lnTo>
                    <a:pt x="4521" y="440093"/>
                  </a:lnTo>
                  <a:lnTo>
                    <a:pt x="783742" y="440093"/>
                  </a:lnTo>
                  <a:lnTo>
                    <a:pt x="789330" y="440093"/>
                  </a:lnTo>
                  <a:lnTo>
                    <a:pt x="793864" y="435559"/>
                  </a:lnTo>
                  <a:lnTo>
                    <a:pt x="793864" y="42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12797994" y="3825550"/>
            <a:ext cx="510540" cy="727710"/>
          </a:xfrm>
          <a:custGeom>
            <a:avLst/>
            <a:gdLst/>
            <a:ahLst/>
            <a:cxnLst/>
            <a:rect l="l" t="t" r="r" b="b"/>
            <a:pathLst>
              <a:path w="510540" h="727710">
                <a:moveTo>
                  <a:pt x="368185" y="154355"/>
                </a:moveTo>
                <a:lnTo>
                  <a:pt x="365048" y="147751"/>
                </a:lnTo>
                <a:lnTo>
                  <a:pt x="361721" y="145643"/>
                </a:lnTo>
                <a:lnTo>
                  <a:pt x="302818" y="145643"/>
                </a:lnTo>
                <a:lnTo>
                  <a:pt x="347789" y="63436"/>
                </a:lnTo>
                <a:lnTo>
                  <a:pt x="346100" y="57683"/>
                </a:lnTo>
                <a:lnTo>
                  <a:pt x="336943" y="52654"/>
                </a:lnTo>
                <a:lnTo>
                  <a:pt x="331190" y="54330"/>
                </a:lnTo>
                <a:lnTo>
                  <a:pt x="276974" y="153504"/>
                </a:lnTo>
                <a:lnTo>
                  <a:pt x="277025" y="157060"/>
                </a:lnTo>
                <a:lnTo>
                  <a:pt x="280441" y="162801"/>
                </a:lnTo>
                <a:lnTo>
                  <a:pt x="283527" y="164553"/>
                </a:lnTo>
                <a:lnTo>
                  <a:pt x="338099" y="164553"/>
                </a:lnTo>
                <a:lnTo>
                  <a:pt x="257187" y="263398"/>
                </a:lnTo>
                <a:lnTo>
                  <a:pt x="282765" y="198920"/>
                </a:lnTo>
                <a:lnTo>
                  <a:pt x="282397" y="195630"/>
                </a:lnTo>
                <a:lnTo>
                  <a:pt x="278879" y="190436"/>
                </a:lnTo>
                <a:lnTo>
                  <a:pt x="275945" y="188899"/>
                </a:lnTo>
                <a:lnTo>
                  <a:pt x="210553" y="188899"/>
                </a:lnTo>
                <a:lnTo>
                  <a:pt x="262559" y="62242"/>
                </a:lnTo>
                <a:lnTo>
                  <a:pt x="260248" y="56705"/>
                </a:lnTo>
                <a:lnTo>
                  <a:pt x="250583" y="52705"/>
                </a:lnTo>
                <a:lnTo>
                  <a:pt x="245071" y="55041"/>
                </a:lnTo>
                <a:lnTo>
                  <a:pt x="186499" y="197662"/>
                </a:lnTo>
                <a:lnTo>
                  <a:pt x="186842" y="201002"/>
                </a:lnTo>
                <a:lnTo>
                  <a:pt x="190347" y="206235"/>
                </a:lnTo>
                <a:lnTo>
                  <a:pt x="193294" y="207810"/>
                </a:lnTo>
                <a:lnTo>
                  <a:pt x="258902" y="207810"/>
                </a:lnTo>
                <a:lnTo>
                  <a:pt x="215468" y="317296"/>
                </a:lnTo>
                <a:lnTo>
                  <a:pt x="217157" y="322237"/>
                </a:lnTo>
                <a:lnTo>
                  <a:pt x="222681" y="325475"/>
                </a:lnTo>
                <a:lnTo>
                  <a:pt x="224332" y="325907"/>
                </a:lnTo>
                <a:lnTo>
                  <a:pt x="225971" y="325907"/>
                </a:lnTo>
                <a:lnTo>
                  <a:pt x="228727" y="325907"/>
                </a:lnTo>
                <a:lnTo>
                  <a:pt x="231432" y="324700"/>
                </a:lnTo>
                <a:lnTo>
                  <a:pt x="367703" y="158280"/>
                </a:lnTo>
                <a:lnTo>
                  <a:pt x="368185" y="154355"/>
                </a:lnTo>
                <a:close/>
              </a:path>
              <a:path w="510540" h="727710">
                <a:moveTo>
                  <a:pt x="510489" y="712825"/>
                </a:moveTo>
                <a:lnTo>
                  <a:pt x="506260" y="708583"/>
                </a:lnTo>
                <a:lnTo>
                  <a:pt x="448068" y="708583"/>
                </a:lnTo>
                <a:lnTo>
                  <a:pt x="453821" y="700074"/>
                </a:lnTo>
                <a:lnTo>
                  <a:pt x="457352" y="682625"/>
                </a:lnTo>
                <a:lnTo>
                  <a:pt x="455333" y="669315"/>
                </a:lnTo>
                <a:lnTo>
                  <a:pt x="449707" y="657593"/>
                </a:lnTo>
                <a:lnTo>
                  <a:pt x="441071" y="648055"/>
                </a:lnTo>
                <a:lnTo>
                  <a:pt x="438442" y="646455"/>
                </a:lnTo>
                <a:lnTo>
                  <a:pt x="438442" y="682625"/>
                </a:lnTo>
                <a:lnTo>
                  <a:pt x="436397" y="692721"/>
                </a:lnTo>
                <a:lnTo>
                  <a:pt x="430822" y="700976"/>
                </a:lnTo>
                <a:lnTo>
                  <a:pt x="422567" y="706551"/>
                </a:lnTo>
                <a:lnTo>
                  <a:pt x="412457" y="708583"/>
                </a:lnTo>
                <a:lnTo>
                  <a:pt x="98031" y="708583"/>
                </a:lnTo>
                <a:lnTo>
                  <a:pt x="87934" y="706551"/>
                </a:lnTo>
                <a:lnTo>
                  <a:pt x="79667" y="700976"/>
                </a:lnTo>
                <a:lnTo>
                  <a:pt x="74091" y="692721"/>
                </a:lnTo>
                <a:lnTo>
                  <a:pt x="72047" y="682625"/>
                </a:lnTo>
                <a:lnTo>
                  <a:pt x="74091" y="672515"/>
                </a:lnTo>
                <a:lnTo>
                  <a:pt x="79667" y="664260"/>
                </a:lnTo>
                <a:lnTo>
                  <a:pt x="87934" y="658685"/>
                </a:lnTo>
                <a:lnTo>
                  <a:pt x="98031" y="656640"/>
                </a:lnTo>
                <a:lnTo>
                  <a:pt x="103251" y="656640"/>
                </a:lnTo>
                <a:lnTo>
                  <a:pt x="181673" y="656640"/>
                </a:lnTo>
                <a:lnTo>
                  <a:pt x="186905" y="656640"/>
                </a:lnTo>
                <a:lnTo>
                  <a:pt x="191135" y="652411"/>
                </a:lnTo>
                <a:lnTo>
                  <a:pt x="191135" y="641959"/>
                </a:lnTo>
                <a:lnTo>
                  <a:pt x="186905" y="637717"/>
                </a:lnTo>
                <a:lnTo>
                  <a:pt x="99364" y="637717"/>
                </a:lnTo>
                <a:lnTo>
                  <a:pt x="99364" y="552538"/>
                </a:lnTo>
                <a:lnTo>
                  <a:pt x="105803" y="550672"/>
                </a:lnTo>
                <a:lnTo>
                  <a:pt x="141135" y="543648"/>
                </a:lnTo>
                <a:lnTo>
                  <a:pt x="195986" y="538530"/>
                </a:lnTo>
                <a:lnTo>
                  <a:pt x="267309" y="540613"/>
                </a:lnTo>
                <a:lnTo>
                  <a:pt x="336550" y="545858"/>
                </a:lnTo>
                <a:lnTo>
                  <a:pt x="384073" y="547420"/>
                </a:lnTo>
                <a:lnTo>
                  <a:pt x="411124" y="547065"/>
                </a:lnTo>
                <a:lnTo>
                  <a:pt x="411124" y="637717"/>
                </a:lnTo>
                <a:lnTo>
                  <a:pt x="241541" y="637717"/>
                </a:lnTo>
                <a:lnTo>
                  <a:pt x="237299" y="641959"/>
                </a:lnTo>
                <a:lnTo>
                  <a:pt x="237299" y="652411"/>
                </a:lnTo>
                <a:lnTo>
                  <a:pt x="241541" y="656640"/>
                </a:lnTo>
                <a:lnTo>
                  <a:pt x="407250" y="656640"/>
                </a:lnTo>
                <a:lnTo>
                  <a:pt x="412457" y="656640"/>
                </a:lnTo>
                <a:lnTo>
                  <a:pt x="422567" y="658685"/>
                </a:lnTo>
                <a:lnTo>
                  <a:pt x="430822" y="664260"/>
                </a:lnTo>
                <a:lnTo>
                  <a:pt x="436397" y="672515"/>
                </a:lnTo>
                <a:lnTo>
                  <a:pt x="438442" y="682625"/>
                </a:lnTo>
                <a:lnTo>
                  <a:pt x="438442" y="646455"/>
                </a:lnTo>
                <a:lnTo>
                  <a:pt x="430047" y="641311"/>
                </a:lnTo>
                <a:lnTo>
                  <a:pt x="430047" y="541883"/>
                </a:lnTo>
                <a:lnTo>
                  <a:pt x="430517" y="541299"/>
                </a:lnTo>
                <a:lnTo>
                  <a:pt x="430047" y="536613"/>
                </a:lnTo>
                <a:lnTo>
                  <a:pt x="430047" y="519785"/>
                </a:lnTo>
                <a:lnTo>
                  <a:pt x="427507" y="498741"/>
                </a:lnTo>
                <a:lnTo>
                  <a:pt x="420192" y="479107"/>
                </a:lnTo>
                <a:lnTo>
                  <a:pt x="408508" y="461695"/>
                </a:lnTo>
                <a:lnTo>
                  <a:pt x="392887" y="447357"/>
                </a:lnTo>
                <a:lnTo>
                  <a:pt x="353656" y="419188"/>
                </a:lnTo>
                <a:lnTo>
                  <a:pt x="341706" y="408203"/>
                </a:lnTo>
                <a:lnTo>
                  <a:pt x="332765" y="394893"/>
                </a:lnTo>
                <a:lnTo>
                  <a:pt x="327164" y="379869"/>
                </a:lnTo>
                <a:lnTo>
                  <a:pt x="325234" y="363753"/>
                </a:lnTo>
                <a:lnTo>
                  <a:pt x="327164" y="347637"/>
                </a:lnTo>
                <a:lnTo>
                  <a:pt x="332765" y="332613"/>
                </a:lnTo>
                <a:lnTo>
                  <a:pt x="341706" y="319290"/>
                </a:lnTo>
                <a:lnTo>
                  <a:pt x="353656" y="308317"/>
                </a:lnTo>
                <a:lnTo>
                  <a:pt x="392887" y="280136"/>
                </a:lnTo>
                <a:lnTo>
                  <a:pt x="408508" y="265811"/>
                </a:lnTo>
                <a:lnTo>
                  <a:pt x="420192" y="248412"/>
                </a:lnTo>
                <a:lnTo>
                  <a:pt x="427507" y="228765"/>
                </a:lnTo>
                <a:lnTo>
                  <a:pt x="430047" y="207708"/>
                </a:lnTo>
                <a:lnTo>
                  <a:pt x="430047" y="192074"/>
                </a:lnTo>
                <a:lnTo>
                  <a:pt x="430911" y="190741"/>
                </a:lnTo>
                <a:lnTo>
                  <a:pt x="430047" y="186664"/>
                </a:lnTo>
                <a:lnTo>
                  <a:pt x="430047" y="86194"/>
                </a:lnTo>
                <a:lnTo>
                  <a:pt x="441071" y="79451"/>
                </a:lnTo>
                <a:lnTo>
                  <a:pt x="449707" y="69913"/>
                </a:lnTo>
                <a:lnTo>
                  <a:pt x="455333" y="58191"/>
                </a:lnTo>
                <a:lnTo>
                  <a:pt x="457352" y="44894"/>
                </a:lnTo>
                <a:lnTo>
                  <a:pt x="453821" y="27432"/>
                </a:lnTo>
                <a:lnTo>
                  <a:pt x="448068" y="18910"/>
                </a:lnTo>
                <a:lnTo>
                  <a:pt x="444182" y="13169"/>
                </a:lnTo>
                <a:lnTo>
                  <a:pt x="438442" y="9296"/>
                </a:lnTo>
                <a:lnTo>
                  <a:pt x="438442" y="44894"/>
                </a:lnTo>
                <a:lnTo>
                  <a:pt x="436397" y="54991"/>
                </a:lnTo>
                <a:lnTo>
                  <a:pt x="430822" y="63246"/>
                </a:lnTo>
                <a:lnTo>
                  <a:pt x="422567" y="68821"/>
                </a:lnTo>
                <a:lnTo>
                  <a:pt x="412457" y="70866"/>
                </a:lnTo>
                <a:lnTo>
                  <a:pt x="407250" y="70866"/>
                </a:lnTo>
                <a:lnTo>
                  <a:pt x="358343" y="70866"/>
                </a:lnTo>
                <a:lnTo>
                  <a:pt x="354101" y="75095"/>
                </a:lnTo>
                <a:lnTo>
                  <a:pt x="354101" y="85547"/>
                </a:lnTo>
                <a:lnTo>
                  <a:pt x="358343" y="89776"/>
                </a:lnTo>
                <a:lnTo>
                  <a:pt x="411124" y="89776"/>
                </a:lnTo>
                <a:lnTo>
                  <a:pt x="411124" y="179501"/>
                </a:lnTo>
                <a:lnTo>
                  <a:pt x="407860" y="179946"/>
                </a:lnTo>
                <a:lnTo>
                  <a:pt x="394766" y="181178"/>
                </a:lnTo>
                <a:lnTo>
                  <a:pt x="376732" y="182041"/>
                </a:lnTo>
                <a:lnTo>
                  <a:pt x="371500" y="182181"/>
                </a:lnTo>
                <a:lnTo>
                  <a:pt x="367385" y="186537"/>
                </a:lnTo>
                <a:lnTo>
                  <a:pt x="367639" y="196888"/>
                </a:lnTo>
                <a:lnTo>
                  <a:pt x="371856" y="200964"/>
                </a:lnTo>
                <a:lnTo>
                  <a:pt x="376961" y="200964"/>
                </a:lnTo>
                <a:lnTo>
                  <a:pt x="396544" y="200025"/>
                </a:lnTo>
                <a:lnTo>
                  <a:pt x="410616" y="198666"/>
                </a:lnTo>
                <a:lnTo>
                  <a:pt x="411124" y="198602"/>
                </a:lnTo>
                <a:lnTo>
                  <a:pt x="411124" y="207708"/>
                </a:lnTo>
                <a:lnTo>
                  <a:pt x="394157" y="253492"/>
                </a:lnTo>
                <a:lnTo>
                  <a:pt x="342620" y="292963"/>
                </a:lnTo>
                <a:lnTo>
                  <a:pt x="327355" y="306971"/>
                </a:lnTo>
                <a:lnTo>
                  <a:pt x="315950" y="323977"/>
                </a:lnTo>
                <a:lnTo>
                  <a:pt x="308787" y="343179"/>
                </a:lnTo>
                <a:lnTo>
                  <a:pt x="306324" y="363753"/>
                </a:lnTo>
                <a:lnTo>
                  <a:pt x="308787" y="384327"/>
                </a:lnTo>
                <a:lnTo>
                  <a:pt x="315950" y="403517"/>
                </a:lnTo>
                <a:lnTo>
                  <a:pt x="327355" y="420535"/>
                </a:lnTo>
                <a:lnTo>
                  <a:pt x="342620" y="434555"/>
                </a:lnTo>
                <a:lnTo>
                  <a:pt x="381850" y="462724"/>
                </a:lnTo>
                <a:lnTo>
                  <a:pt x="394157" y="474027"/>
                </a:lnTo>
                <a:lnTo>
                  <a:pt x="403364" y="487743"/>
                </a:lnTo>
                <a:lnTo>
                  <a:pt x="409130" y="503212"/>
                </a:lnTo>
                <a:lnTo>
                  <a:pt x="411124" y="519785"/>
                </a:lnTo>
                <a:lnTo>
                  <a:pt x="411124" y="528129"/>
                </a:lnTo>
                <a:lnTo>
                  <a:pt x="410832" y="528142"/>
                </a:lnTo>
                <a:lnTo>
                  <a:pt x="383895" y="528485"/>
                </a:lnTo>
                <a:lnTo>
                  <a:pt x="337210" y="526935"/>
                </a:lnTo>
                <a:lnTo>
                  <a:pt x="269087" y="521792"/>
                </a:lnTo>
                <a:lnTo>
                  <a:pt x="195135" y="519557"/>
                </a:lnTo>
                <a:lnTo>
                  <a:pt x="138264" y="524840"/>
                </a:lnTo>
                <a:lnTo>
                  <a:pt x="101231" y="532269"/>
                </a:lnTo>
                <a:lnTo>
                  <a:pt x="99364" y="532815"/>
                </a:lnTo>
                <a:lnTo>
                  <a:pt x="99364" y="519785"/>
                </a:lnTo>
                <a:lnTo>
                  <a:pt x="116332" y="474027"/>
                </a:lnTo>
                <a:lnTo>
                  <a:pt x="167855" y="434555"/>
                </a:lnTo>
                <a:lnTo>
                  <a:pt x="183134" y="420535"/>
                </a:lnTo>
                <a:lnTo>
                  <a:pt x="194551" y="403517"/>
                </a:lnTo>
                <a:lnTo>
                  <a:pt x="201701" y="384327"/>
                </a:lnTo>
                <a:lnTo>
                  <a:pt x="204177" y="363753"/>
                </a:lnTo>
                <a:lnTo>
                  <a:pt x="201701" y="343179"/>
                </a:lnTo>
                <a:lnTo>
                  <a:pt x="194551" y="323977"/>
                </a:lnTo>
                <a:lnTo>
                  <a:pt x="183134" y="306971"/>
                </a:lnTo>
                <a:lnTo>
                  <a:pt x="167855" y="292963"/>
                </a:lnTo>
                <a:lnTo>
                  <a:pt x="128638" y="264782"/>
                </a:lnTo>
                <a:lnTo>
                  <a:pt x="116332" y="253492"/>
                </a:lnTo>
                <a:lnTo>
                  <a:pt x="107124" y="239776"/>
                </a:lnTo>
                <a:lnTo>
                  <a:pt x="101358" y="224307"/>
                </a:lnTo>
                <a:lnTo>
                  <a:pt x="99364" y="207708"/>
                </a:lnTo>
                <a:lnTo>
                  <a:pt x="99364" y="195402"/>
                </a:lnTo>
                <a:lnTo>
                  <a:pt x="110705" y="193560"/>
                </a:lnTo>
                <a:lnTo>
                  <a:pt x="133070" y="191071"/>
                </a:lnTo>
                <a:lnTo>
                  <a:pt x="163639" y="189293"/>
                </a:lnTo>
                <a:lnTo>
                  <a:pt x="168871" y="189141"/>
                </a:lnTo>
                <a:lnTo>
                  <a:pt x="172974" y="184772"/>
                </a:lnTo>
                <a:lnTo>
                  <a:pt x="172631" y="174320"/>
                </a:lnTo>
                <a:lnTo>
                  <a:pt x="168109" y="169926"/>
                </a:lnTo>
                <a:lnTo>
                  <a:pt x="163042" y="170408"/>
                </a:lnTo>
                <a:lnTo>
                  <a:pt x="131051" y="172250"/>
                </a:lnTo>
                <a:lnTo>
                  <a:pt x="107657" y="174879"/>
                </a:lnTo>
                <a:lnTo>
                  <a:pt x="99364" y="176237"/>
                </a:lnTo>
                <a:lnTo>
                  <a:pt x="99364" y="89776"/>
                </a:lnTo>
                <a:lnTo>
                  <a:pt x="195821" y="89776"/>
                </a:lnTo>
                <a:lnTo>
                  <a:pt x="201053" y="89776"/>
                </a:lnTo>
                <a:lnTo>
                  <a:pt x="205282" y="85547"/>
                </a:lnTo>
                <a:lnTo>
                  <a:pt x="205282" y="75095"/>
                </a:lnTo>
                <a:lnTo>
                  <a:pt x="201053" y="70866"/>
                </a:lnTo>
                <a:lnTo>
                  <a:pt x="103251" y="70866"/>
                </a:lnTo>
                <a:lnTo>
                  <a:pt x="98031" y="70866"/>
                </a:lnTo>
                <a:lnTo>
                  <a:pt x="87934" y="68821"/>
                </a:lnTo>
                <a:lnTo>
                  <a:pt x="79667" y="63246"/>
                </a:lnTo>
                <a:lnTo>
                  <a:pt x="74091" y="54991"/>
                </a:lnTo>
                <a:lnTo>
                  <a:pt x="72047" y="44894"/>
                </a:lnTo>
                <a:lnTo>
                  <a:pt x="74091" y="34785"/>
                </a:lnTo>
                <a:lnTo>
                  <a:pt x="79667" y="26530"/>
                </a:lnTo>
                <a:lnTo>
                  <a:pt x="87934" y="20955"/>
                </a:lnTo>
                <a:lnTo>
                  <a:pt x="98031" y="18910"/>
                </a:lnTo>
                <a:lnTo>
                  <a:pt x="412457" y="18910"/>
                </a:lnTo>
                <a:lnTo>
                  <a:pt x="422567" y="20955"/>
                </a:lnTo>
                <a:lnTo>
                  <a:pt x="430822" y="26530"/>
                </a:lnTo>
                <a:lnTo>
                  <a:pt x="436397" y="34785"/>
                </a:lnTo>
                <a:lnTo>
                  <a:pt x="438442" y="44894"/>
                </a:lnTo>
                <a:lnTo>
                  <a:pt x="438442" y="9296"/>
                </a:lnTo>
                <a:lnTo>
                  <a:pt x="429920" y="3530"/>
                </a:lnTo>
                <a:lnTo>
                  <a:pt x="412457" y="0"/>
                </a:lnTo>
                <a:lnTo>
                  <a:pt x="98031" y="0"/>
                </a:lnTo>
                <a:lnTo>
                  <a:pt x="80568" y="3530"/>
                </a:lnTo>
                <a:lnTo>
                  <a:pt x="66306" y="13169"/>
                </a:lnTo>
                <a:lnTo>
                  <a:pt x="56680" y="27432"/>
                </a:lnTo>
                <a:lnTo>
                  <a:pt x="53136" y="44894"/>
                </a:lnTo>
                <a:lnTo>
                  <a:pt x="55156" y="58191"/>
                </a:lnTo>
                <a:lnTo>
                  <a:pt x="60782" y="69913"/>
                </a:lnTo>
                <a:lnTo>
                  <a:pt x="69418" y="79451"/>
                </a:lnTo>
                <a:lnTo>
                  <a:pt x="80454" y="86194"/>
                </a:lnTo>
                <a:lnTo>
                  <a:pt x="80454" y="183172"/>
                </a:lnTo>
                <a:lnTo>
                  <a:pt x="79489" y="184746"/>
                </a:lnTo>
                <a:lnTo>
                  <a:pt x="80454" y="188722"/>
                </a:lnTo>
                <a:lnTo>
                  <a:pt x="80454" y="207708"/>
                </a:lnTo>
                <a:lnTo>
                  <a:pt x="90297" y="248412"/>
                </a:lnTo>
                <a:lnTo>
                  <a:pt x="117602" y="280136"/>
                </a:lnTo>
                <a:lnTo>
                  <a:pt x="156832" y="308317"/>
                </a:lnTo>
                <a:lnTo>
                  <a:pt x="168783" y="319290"/>
                </a:lnTo>
                <a:lnTo>
                  <a:pt x="177723" y="332613"/>
                </a:lnTo>
                <a:lnTo>
                  <a:pt x="183324" y="347637"/>
                </a:lnTo>
                <a:lnTo>
                  <a:pt x="185267" y="363753"/>
                </a:lnTo>
                <a:lnTo>
                  <a:pt x="183324" y="379869"/>
                </a:lnTo>
                <a:lnTo>
                  <a:pt x="177723" y="394893"/>
                </a:lnTo>
                <a:lnTo>
                  <a:pt x="168783" y="408203"/>
                </a:lnTo>
                <a:lnTo>
                  <a:pt x="156832" y="419188"/>
                </a:lnTo>
                <a:lnTo>
                  <a:pt x="117602" y="447357"/>
                </a:lnTo>
                <a:lnTo>
                  <a:pt x="101981" y="461695"/>
                </a:lnTo>
                <a:lnTo>
                  <a:pt x="90297" y="479107"/>
                </a:lnTo>
                <a:lnTo>
                  <a:pt x="82981" y="498741"/>
                </a:lnTo>
                <a:lnTo>
                  <a:pt x="80454" y="519785"/>
                </a:lnTo>
                <a:lnTo>
                  <a:pt x="80454" y="541108"/>
                </a:lnTo>
                <a:lnTo>
                  <a:pt x="79260" y="543560"/>
                </a:lnTo>
                <a:lnTo>
                  <a:pt x="80454" y="547014"/>
                </a:lnTo>
                <a:lnTo>
                  <a:pt x="80454" y="641311"/>
                </a:lnTo>
                <a:lnTo>
                  <a:pt x="69418" y="648055"/>
                </a:lnTo>
                <a:lnTo>
                  <a:pt x="60782" y="657593"/>
                </a:lnTo>
                <a:lnTo>
                  <a:pt x="55156" y="669315"/>
                </a:lnTo>
                <a:lnTo>
                  <a:pt x="53136" y="682625"/>
                </a:lnTo>
                <a:lnTo>
                  <a:pt x="56680" y="700074"/>
                </a:lnTo>
                <a:lnTo>
                  <a:pt x="62407" y="708583"/>
                </a:lnTo>
                <a:lnTo>
                  <a:pt x="4241" y="708583"/>
                </a:lnTo>
                <a:lnTo>
                  <a:pt x="0" y="712825"/>
                </a:lnTo>
                <a:lnTo>
                  <a:pt x="0" y="723277"/>
                </a:lnTo>
                <a:lnTo>
                  <a:pt x="4241" y="727506"/>
                </a:lnTo>
                <a:lnTo>
                  <a:pt x="98031" y="727506"/>
                </a:lnTo>
                <a:lnTo>
                  <a:pt x="412457" y="727506"/>
                </a:lnTo>
                <a:lnTo>
                  <a:pt x="501040" y="727506"/>
                </a:lnTo>
                <a:lnTo>
                  <a:pt x="506260" y="727506"/>
                </a:lnTo>
                <a:lnTo>
                  <a:pt x="510489" y="723277"/>
                </a:lnTo>
                <a:lnTo>
                  <a:pt x="510489" y="712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12635609" y="9975594"/>
            <a:ext cx="798830" cy="573405"/>
            <a:chOff x="12635609" y="9975594"/>
            <a:chExt cx="798830" cy="573405"/>
          </a:xfrm>
        </p:grpSpPr>
        <p:sp>
          <p:nvSpPr>
            <p:cNvPr id="87" name="object 87"/>
            <p:cNvSpPr/>
            <p:nvPr/>
          </p:nvSpPr>
          <p:spPr>
            <a:xfrm>
              <a:off x="12635609" y="10061089"/>
              <a:ext cx="798830" cy="488315"/>
            </a:xfrm>
            <a:custGeom>
              <a:avLst/>
              <a:gdLst/>
              <a:ahLst/>
              <a:cxnLst/>
              <a:rect l="l" t="t" r="r" b="b"/>
              <a:pathLst>
                <a:path w="798830" h="488315">
                  <a:moveTo>
                    <a:pt x="754081" y="0"/>
                  </a:moveTo>
                  <a:lnTo>
                    <a:pt x="44448" y="0"/>
                  </a:lnTo>
                  <a:lnTo>
                    <a:pt x="27162" y="3498"/>
                  </a:lnTo>
                  <a:lnTo>
                    <a:pt x="13032" y="13032"/>
                  </a:lnTo>
                  <a:lnTo>
                    <a:pt x="3498" y="27162"/>
                  </a:lnTo>
                  <a:lnTo>
                    <a:pt x="0" y="44448"/>
                  </a:lnTo>
                  <a:lnTo>
                    <a:pt x="0" y="443441"/>
                  </a:lnTo>
                  <a:lnTo>
                    <a:pt x="3498" y="460728"/>
                  </a:lnTo>
                  <a:lnTo>
                    <a:pt x="13032" y="474858"/>
                  </a:lnTo>
                  <a:lnTo>
                    <a:pt x="27162" y="484392"/>
                  </a:lnTo>
                  <a:lnTo>
                    <a:pt x="44448" y="487890"/>
                  </a:lnTo>
                  <a:lnTo>
                    <a:pt x="754081" y="487890"/>
                  </a:lnTo>
                  <a:lnTo>
                    <a:pt x="771369" y="484392"/>
                  </a:lnTo>
                  <a:lnTo>
                    <a:pt x="785503" y="474858"/>
                  </a:lnTo>
                  <a:lnTo>
                    <a:pt x="790538" y="467399"/>
                  </a:lnTo>
                  <a:lnTo>
                    <a:pt x="44448" y="467399"/>
                  </a:lnTo>
                  <a:lnTo>
                    <a:pt x="35136" y="465514"/>
                  </a:lnTo>
                  <a:lnTo>
                    <a:pt x="27524" y="460376"/>
                  </a:lnTo>
                  <a:lnTo>
                    <a:pt x="22386" y="452760"/>
                  </a:lnTo>
                  <a:lnTo>
                    <a:pt x="20501" y="443441"/>
                  </a:lnTo>
                  <a:lnTo>
                    <a:pt x="20501" y="44448"/>
                  </a:lnTo>
                  <a:lnTo>
                    <a:pt x="790545" y="20501"/>
                  </a:lnTo>
                  <a:lnTo>
                    <a:pt x="785503" y="13032"/>
                  </a:lnTo>
                  <a:lnTo>
                    <a:pt x="771369" y="3498"/>
                  </a:lnTo>
                  <a:lnTo>
                    <a:pt x="754081" y="0"/>
                  </a:lnTo>
                  <a:close/>
                </a:path>
                <a:path w="798830" h="488315">
                  <a:moveTo>
                    <a:pt x="790545" y="20501"/>
                  </a:moveTo>
                  <a:lnTo>
                    <a:pt x="754081" y="20501"/>
                  </a:lnTo>
                  <a:lnTo>
                    <a:pt x="763399" y="22386"/>
                  </a:lnTo>
                  <a:lnTo>
                    <a:pt x="771015" y="27524"/>
                  </a:lnTo>
                  <a:lnTo>
                    <a:pt x="776154" y="35136"/>
                  </a:lnTo>
                  <a:lnTo>
                    <a:pt x="778039" y="44448"/>
                  </a:lnTo>
                  <a:lnTo>
                    <a:pt x="778039" y="443441"/>
                  </a:lnTo>
                  <a:lnTo>
                    <a:pt x="776154" y="452760"/>
                  </a:lnTo>
                  <a:lnTo>
                    <a:pt x="771015" y="460376"/>
                  </a:lnTo>
                  <a:lnTo>
                    <a:pt x="763399" y="465514"/>
                  </a:lnTo>
                  <a:lnTo>
                    <a:pt x="754081" y="467399"/>
                  </a:lnTo>
                  <a:lnTo>
                    <a:pt x="790538" y="467399"/>
                  </a:lnTo>
                  <a:lnTo>
                    <a:pt x="795041" y="460728"/>
                  </a:lnTo>
                  <a:lnTo>
                    <a:pt x="798541" y="443441"/>
                  </a:lnTo>
                  <a:lnTo>
                    <a:pt x="798541" y="44448"/>
                  </a:lnTo>
                  <a:lnTo>
                    <a:pt x="795041" y="27162"/>
                  </a:lnTo>
                  <a:lnTo>
                    <a:pt x="790545" y="205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736779" y="9975594"/>
              <a:ext cx="180099" cy="10599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152874" y="9975594"/>
              <a:ext cx="180099" cy="10599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722360" y="10179362"/>
              <a:ext cx="251343" cy="25134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2678093" y="10135101"/>
              <a:ext cx="713740" cy="340360"/>
            </a:xfrm>
            <a:custGeom>
              <a:avLst/>
              <a:gdLst/>
              <a:ahLst/>
              <a:cxnLst/>
              <a:rect l="l" t="t" r="r" b="b"/>
              <a:pathLst>
                <a:path w="713740" h="340359">
                  <a:moveTo>
                    <a:pt x="339864" y="169938"/>
                  </a:moveTo>
                  <a:lnTo>
                    <a:pt x="333781" y="124815"/>
                  </a:lnTo>
                  <a:lnTo>
                    <a:pt x="319366" y="90703"/>
                  </a:lnTo>
                  <a:lnTo>
                    <a:pt x="319366" y="169938"/>
                  </a:lnTo>
                  <a:lnTo>
                    <a:pt x="311734" y="217119"/>
                  </a:lnTo>
                  <a:lnTo>
                    <a:pt x="290499" y="258140"/>
                  </a:lnTo>
                  <a:lnTo>
                    <a:pt x="258127" y="290512"/>
                  </a:lnTo>
                  <a:lnTo>
                    <a:pt x="217119" y="311746"/>
                  </a:lnTo>
                  <a:lnTo>
                    <a:pt x="169938" y="319379"/>
                  </a:lnTo>
                  <a:lnTo>
                    <a:pt x="122758" y="311746"/>
                  </a:lnTo>
                  <a:lnTo>
                    <a:pt x="81737" y="290512"/>
                  </a:lnTo>
                  <a:lnTo>
                    <a:pt x="49377" y="258140"/>
                  </a:lnTo>
                  <a:lnTo>
                    <a:pt x="28130" y="217119"/>
                  </a:lnTo>
                  <a:lnTo>
                    <a:pt x="20497" y="169938"/>
                  </a:lnTo>
                  <a:lnTo>
                    <a:pt x="28130" y="122758"/>
                  </a:lnTo>
                  <a:lnTo>
                    <a:pt x="49377" y="81737"/>
                  </a:lnTo>
                  <a:lnTo>
                    <a:pt x="81737" y="49377"/>
                  </a:lnTo>
                  <a:lnTo>
                    <a:pt x="122758" y="28143"/>
                  </a:lnTo>
                  <a:lnTo>
                    <a:pt x="169938" y="20510"/>
                  </a:lnTo>
                  <a:lnTo>
                    <a:pt x="217119" y="28143"/>
                  </a:lnTo>
                  <a:lnTo>
                    <a:pt x="258127" y="49377"/>
                  </a:lnTo>
                  <a:lnTo>
                    <a:pt x="290499" y="81737"/>
                  </a:lnTo>
                  <a:lnTo>
                    <a:pt x="311734" y="122758"/>
                  </a:lnTo>
                  <a:lnTo>
                    <a:pt x="319366" y="169938"/>
                  </a:lnTo>
                  <a:lnTo>
                    <a:pt x="319366" y="90703"/>
                  </a:lnTo>
                  <a:lnTo>
                    <a:pt x="316636" y="84239"/>
                  </a:lnTo>
                  <a:lnTo>
                    <a:pt x="290042" y="49834"/>
                  </a:lnTo>
                  <a:lnTo>
                    <a:pt x="255638" y="23241"/>
                  </a:lnTo>
                  <a:lnTo>
                    <a:pt x="249174" y="20510"/>
                  </a:lnTo>
                  <a:lnTo>
                    <a:pt x="215061" y="6083"/>
                  </a:lnTo>
                  <a:lnTo>
                    <a:pt x="169938" y="0"/>
                  </a:lnTo>
                  <a:lnTo>
                    <a:pt x="124815" y="6083"/>
                  </a:lnTo>
                  <a:lnTo>
                    <a:pt x="84226" y="23241"/>
                  </a:lnTo>
                  <a:lnTo>
                    <a:pt x="49822" y="49834"/>
                  </a:lnTo>
                  <a:lnTo>
                    <a:pt x="23228" y="84239"/>
                  </a:lnTo>
                  <a:lnTo>
                    <a:pt x="6083" y="124815"/>
                  </a:lnTo>
                  <a:lnTo>
                    <a:pt x="0" y="169938"/>
                  </a:lnTo>
                  <a:lnTo>
                    <a:pt x="6083" y="215061"/>
                  </a:lnTo>
                  <a:lnTo>
                    <a:pt x="23228" y="255638"/>
                  </a:lnTo>
                  <a:lnTo>
                    <a:pt x="49822" y="290042"/>
                  </a:lnTo>
                  <a:lnTo>
                    <a:pt x="84226" y="316636"/>
                  </a:lnTo>
                  <a:lnTo>
                    <a:pt x="124815" y="333794"/>
                  </a:lnTo>
                  <a:lnTo>
                    <a:pt x="169938" y="339864"/>
                  </a:lnTo>
                  <a:lnTo>
                    <a:pt x="215061" y="333794"/>
                  </a:lnTo>
                  <a:lnTo>
                    <a:pt x="249148" y="319379"/>
                  </a:lnTo>
                  <a:lnTo>
                    <a:pt x="255638" y="316636"/>
                  </a:lnTo>
                  <a:lnTo>
                    <a:pt x="290042" y="290042"/>
                  </a:lnTo>
                  <a:lnTo>
                    <a:pt x="316636" y="255638"/>
                  </a:lnTo>
                  <a:lnTo>
                    <a:pt x="333781" y="215061"/>
                  </a:lnTo>
                  <a:lnTo>
                    <a:pt x="339864" y="169938"/>
                  </a:lnTo>
                  <a:close/>
                </a:path>
                <a:path w="713740" h="340359">
                  <a:moveTo>
                    <a:pt x="669302" y="169938"/>
                  </a:moveTo>
                  <a:lnTo>
                    <a:pt x="659409" y="121069"/>
                  </a:lnTo>
                  <a:lnTo>
                    <a:pt x="648792" y="105346"/>
                  </a:lnTo>
                  <a:lnTo>
                    <a:pt x="648792" y="169938"/>
                  </a:lnTo>
                  <a:lnTo>
                    <a:pt x="640524" y="210845"/>
                  </a:lnTo>
                  <a:lnTo>
                    <a:pt x="617956" y="244271"/>
                  </a:lnTo>
                  <a:lnTo>
                    <a:pt x="584530" y="266827"/>
                  </a:lnTo>
                  <a:lnTo>
                    <a:pt x="543623" y="275107"/>
                  </a:lnTo>
                  <a:lnTo>
                    <a:pt x="502729" y="266827"/>
                  </a:lnTo>
                  <a:lnTo>
                    <a:pt x="469290" y="244271"/>
                  </a:lnTo>
                  <a:lnTo>
                    <a:pt x="446735" y="210845"/>
                  </a:lnTo>
                  <a:lnTo>
                    <a:pt x="438454" y="169938"/>
                  </a:lnTo>
                  <a:lnTo>
                    <a:pt x="446735" y="129044"/>
                  </a:lnTo>
                  <a:lnTo>
                    <a:pt x="469290" y="95605"/>
                  </a:lnTo>
                  <a:lnTo>
                    <a:pt x="502729" y="73050"/>
                  </a:lnTo>
                  <a:lnTo>
                    <a:pt x="543623" y="64770"/>
                  </a:lnTo>
                  <a:lnTo>
                    <a:pt x="584530" y="73050"/>
                  </a:lnTo>
                  <a:lnTo>
                    <a:pt x="617956" y="95605"/>
                  </a:lnTo>
                  <a:lnTo>
                    <a:pt x="640524" y="129044"/>
                  </a:lnTo>
                  <a:lnTo>
                    <a:pt x="648792" y="169938"/>
                  </a:lnTo>
                  <a:lnTo>
                    <a:pt x="648792" y="105346"/>
                  </a:lnTo>
                  <a:lnTo>
                    <a:pt x="632447" y="81114"/>
                  </a:lnTo>
                  <a:lnTo>
                    <a:pt x="608228" y="64770"/>
                  </a:lnTo>
                  <a:lnTo>
                    <a:pt x="592493" y="54152"/>
                  </a:lnTo>
                  <a:lnTo>
                    <a:pt x="543623" y="44272"/>
                  </a:lnTo>
                  <a:lnTo>
                    <a:pt x="494753" y="54152"/>
                  </a:lnTo>
                  <a:lnTo>
                    <a:pt x="454812" y="81114"/>
                  </a:lnTo>
                  <a:lnTo>
                    <a:pt x="427850" y="121069"/>
                  </a:lnTo>
                  <a:lnTo>
                    <a:pt x="417957" y="169938"/>
                  </a:lnTo>
                  <a:lnTo>
                    <a:pt x="427850" y="218808"/>
                  </a:lnTo>
                  <a:lnTo>
                    <a:pt x="454812" y="258762"/>
                  </a:lnTo>
                  <a:lnTo>
                    <a:pt x="494753" y="285724"/>
                  </a:lnTo>
                  <a:lnTo>
                    <a:pt x="543623" y="295605"/>
                  </a:lnTo>
                  <a:lnTo>
                    <a:pt x="592493" y="285724"/>
                  </a:lnTo>
                  <a:lnTo>
                    <a:pt x="608228" y="275107"/>
                  </a:lnTo>
                  <a:lnTo>
                    <a:pt x="632447" y="258762"/>
                  </a:lnTo>
                  <a:lnTo>
                    <a:pt x="659409" y="218808"/>
                  </a:lnTo>
                  <a:lnTo>
                    <a:pt x="669302" y="169938"/>
                  </a:lnTo>
                  <a:close/>
                </a:path>
                <a:path w="713740" h="340359">
                  <a:moveTo>
                    <a:pt x="713562" y="169938"/>
                  </a:moveTo>
                  <a:lnTo>
                    <a:pt x="707478" y="124815"/>
                  </a:lnTo>
                  <a:lnTo>
                    <a:pt x="693064" y="90728"/>
                  </a:lnTo>
                  <a:lnTo>
                    <a:pt x="693064" y="169938"/>
                  </a:lnTo>
                  <a:lnTo>
                    <a:pt x="685431" y="217119"/>
                  </a:lnTo>
                  <a:lnTo>
                    <a:pt x="664184" y="258140"/>
                  </a:lnTo>
                  <a:lnTo>
                    <a:pt x="631825" y="290512"/>
                  </a:lnTo>
                  <a:lnTo>
                    <a:pt x="590804" y="311746"/>
                  </a:lnTo>
                  <a:lnTo>
                    <a:pt x="543623" y="319379"/>
                  </a:lnTo>
                  <a:lnTo>
                    <a:pt x="496443" y="311746"/>
                  </a:lnTo>
                  <a:lnTo>
                    <a:pt x="455434" y="290512"/>
                  </a:lnTo>
                  <a:lnTo>
                    <a:pt x="423062" y="258140"/>
                  </a:lnTo>
                  <a:lnTo>
                    <a:pt x="401828" y="217119"/>
                  </a:lnTo>
                  <a:lnTo>
                    <a:pt x="394195" y="169938"/>
                  </a:lnTo>
                  <a:lnTo>
                    <a:pt x="401828" y="122758"/>
                  </a:lnTo>
                  <a:lnTo>
                    <a:pt x="423062" y="81737"/>
                  </a:lnTo>
                  <a:lnTo>
                    <a:pt x="455434" y="49377"/>
                  </a:lnTo>
                  <a:lnTo>
                    <a:pt x="496443" y="28143"/>
                  </a:lnTo>
                  <a:lnTo>
                    <a:pt x="543623" y="20510"/>
                  </a:lnTo>
                  <a:lnTo>
                    <a:pt x="590804" y="28143"/>
                  </a:lnTo>
                  <a:lnTo>
                    <a:pt x="631825" y="49377"/>
                  </a:lnTo>
                  <a:lnTo>
                    <a:pt x="664184" y="81737"/>
                  </a:lnTo>
                  <a:lnTo>
                    <a:pt x="685431" y="122758"/>
                  </a:lnTo>
                  <a:lnTo>
                    <a:pt x="693064" y="169938"/>
                  </a:lnTo>
                  <a:lnTo>
                    <a:pt x="693064" y="90728"/>
                  </a:lnTo>
                  <a:lnTo>
                    <a:pt x="690321" y="84239"/>
                  </a:lnTo>
                  <a:lnTo>
                    <a:pt x="663727" y="49834"/>
                  </a:lnTo>
                  <a:lnTo>
                    <a:pt x="629335" y="23241"/>
                  </a:lnTo>
                  <a:lnTo>
                    <a:pt x="622871" y="20510"/>
                  </a:lnTo>
                  <a:lnTo>
                    <a:pt x="588746" y="6083"/>
                  </a:lnTo>
                  <a:lnTo>
                    <a:pt x="543623" y="0"/>
                  </a:lnTo>
                  <a:lnTo>
                    <a:pt x="498500" y="6083"/>
                  </a:lnTo>
                  <a:lnTo>
                    <a:pt x="457923" y="23241"/>
                  </a:lnTo>
                  <a:lnTo>
                    <a:pt x="423519" y="49834"/>
                  </a:lnTo>
                  <a:lnTo>
                    <a:pt x="396925" y="84239"/>
                  </a:lnTo>
                  <a:lnTo>
                    <a:pt x="379780" y="124815"/>
                  </a:lnTo>
                  <a:lnTo>
                    <a:pt x="373697" y="169938"/>
                  </a:lnTo>
                  <a:lnTo>
                    <a:pt x="379780" y="215061"/>
                  </a:lnTo>
                  <a:lnTo>
                    <a:pt x="396925" y="255638"/>
                  </a:lnTo>
                  <a:lnTo>
                    <a:pt x="423519" y="290042"/>
                  </a:lnTo>
                  <a:lnTo>
                    <a:pt x="457923" y="316636"/>
                  </a:lnTo>
                  <a:lnTo>
                    <a:pt x="498500" y="333794"/>
                  </a:lnTo>
                  <a:lnTo>
                    <a:pt x="543623" y="339864"/>
                  </a:lnTo>
                  <a:lnTo>
                    <a:pt x="588746" y="333794"/>
                  </a:lnTo>
                  <a:lnTo>
                    <a:pt x="622846" y="319379"/>
                  </a:lnTo>
                  <a:lnTo>
                    <a:pt x="629335" y="316636"/>
                  </a:lnTo>
                  <a:lnTo>
                    <a:pt x="663727" y="290042"/>
                  </a:lnTo>
                  <a:lnTo>
                    <a:pt x="690321" y="255638"/>
                  </a:lnTo>
                  <a:lnTo>
                    <a:pt x="707478" y="215061"/>
                  </a:lnTo>
                  <a:lnTo>
                    <a:pt x="713562" y="169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774019" y="10231020"/>
              <a:ext cx="148026" cy="148037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3140225" y="10266641"/>
              <a:ext cx="163195" cy="76835"/>
            </a:xfrm>
            <a:custGeom>
              <a:avLst/>
              <a:gdLst/>
              <a:ahLst/>
              <a:cxnLst/>
              <a:rect l="l" t="t" r="r" b="b"/>
              <a:pathLst>
                <a:path w="163194" h="76834">
                  <a:moveTo>
                    <a:pt x="124603" y="0"/>
                  </a:moveTo>
                  <a:lnTo>
                    <a:pt x="38396" y="0"/>
                  </a:lnTo>
                  <a:lnTo>
                    <a:pt x="23465" y="3021"/>
                  </a:lnTo>
                  <a:lnTo>
                    <a:pt x="11258" y="11257"/>
                  </a:lnTo>
                  <a:lnTo>
                    <a:pt x="3022" y="23460"/>
                  </a:lnTo>
                  <a:lnTo>
                    <a:pt x="0" y="38386"/>
                  </a:lnTo>
                  <a:lnTo>
                    <a:pt x="3022" y="53317"/>
                  </a:lnTo>
                  <a:lnTo>
                    <a:pt x="11258" y="65524"/>
                  </a:lnTo>
                  <a:lnTo>
                    <a:pt x="23465" y="73760"/>
                  </a:lnTo>
                  <a:lnTo>
                    <a:pt x="38396" y="76783"/>
                  </a:lnTo>
                  <a:lnTo>
                    <a:pt x="124603" y="76783"/>
                  </a:lnTo>
                  <a:lnTo>
                    <a:pt x="139535" y="73760"/>
                  </a:lnTo>
                  <a:lnTo>
                    <a:pt x="151741" y="65524"/>
                  </a:lnTo>
                  <a:lnTo>
                    <a:pt x="157971" y="56291"/>
                  </a:lnTo>
                  <a:lnTo>
                    <a:pt x="28533" y="56291"/>
                  </a:lnTo>
                  <a:lnTo>
                    <a:pt x="20501" y="48260"/>
                  </a:lnTo>
                  <a:lnTo>
                    <a:pt x="20501" y="28533"/>
                  </a:lnTo>
                  <a:lnTo>
                    <a:pt x="28533" y="20501"/>
                  </a:lnTo>
                  <a:lnTo>
                    <a:pt x="157981" y="20501"/>
                  </a:lnTo>
                  <a:lnTo>
                    <a:pt x="151741" y="11257"/>
                  </a:lnTo>
                  <a:lnTo>
                    <a:pt x="139535" y="3021"/>
                  </a:lnTo>
                  <a:lnTo>
                    <a:pt x="124603" y="0"/>
                  </a:lnTo>
                  <a:close/>
                </a:path>
                <a:path w="163194" h="76834">
                  <a:moveTo>
                    <a:pt x="157981" y="20501"/>
                  </a:moveTo>
                  <a:lnTo>
                    <a:pt x="134477" y="20501"/>
                  </a:lnTo>
                  <a:lnTo>
                    <a:pt x="142498" y="28533"/>
                  </a:lnTo>
                  <a:lnTo>
                    <a:pt x="142498" y="48260"/>
                  </a:lnTo>
                  <a:lnTo>
                    <a:pt x="134477" y="56291"/>
                  </a:lnTo>
                  <a:lnTo>
                    <a:pt x="157971" y="56291"/>
                  </a:lnTo>
                  <a:lnTo>
                    <a:pt x="159978" y="53317"/>
                  </a:lnTo>
                  <a:lnTo>
                    <a:pt x="163000" y="38386"/>
                  </a:lnTo>
                  <a:lnTo>
                    <a:pt x="159978" y="23460"/>
                  </a:lnTo>
                  <a:lnTo>
                    <a:pt x="157981" y="205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12468083" y="7942428"/>
            <a:ext cx="1039494" cy="497840"/>
            <a:chOff x="12468083" y="7942428"/>
            <a:chExt cx="1039494" cy="497840"/>
          </a:xfrm>
        </p:grpSpPr>
        <p:sp>
          <p:nvSpPr>
            <p:cNvPr id="95" name="object 95"/>
            <p:cNvSpPr/>
            <p:nvPr/>
          </p:nvSpPr>
          <p:spPr>
            <a:xfrm>
              <a:off x="13144471" y="8083136"/>
              <a:ext cx="256540" cy="27940"/>
            </a:xfrm>
            <a:custGeom>
              <a:avLst/>
              <a:gdLst/>
              <a:ahLst/>
              <a:cxnLst/>
              <a:rect l="l" t="t" r="r" b="b"/>
              <a:pathLst>
                <a:path w="256540" h="27940">
                  <a:moveTo>
                    <a:pt x="250306" y="0"/>
                  </a:moveTo>
                  <a:lnTo>
                    <a:pt x="6198" y="0"/>
                  </a:lnTo>
                  <a:lnTo>
                    <a:pt x="0" y="6198"/>
                  </a:lnTo>
                  <a:lnTo>
                    <a:pt x="0" y="21475"/>
                  </a:lnTo>
                  <a:lnTo>
                    <a:pt x="6198" y="27674"/>
                  </a:lnTo>
                  <a:lnTo>
                    <a:pt x="242662" y="27674"/>
                  </a:lnTo>
                  <a:lnTo>
                    <a:pt x="250306" y="27674"/>
                  </a:lnTo>
                  <a:lnTo>
                    <a:pt x="256505" y="21475"/>
                  </a:lnTo>
                  <a:lnTo>
                    <a:pt x="256505" y="6198"/>
                  </a:lnTo>
                  <a:lnTo>
                    <a:pt x="250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562861" y="8205800"/>
              <a:ext cx="234034" cy="234045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200287" y="8205800"/>
              <a:ext cx="234045" cy="23404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2468073" y="7942433"/>
              <a:ext cx="1031240" cy="383540"/>
            </a:xfrm>
            <a:custGeom>
              <a:avLst/>
              <a:gdLst/>
              <a:ahLst/>
              <a:cxnLst/>
              <a:rect l="l" t="t" r="r" b="b"/>
              <a:pathLst>
                <a:path w="1031240" h="383540">
                  <a:moveTo>
                    <a:pt x="1030973" y="229603"/>
                  </a:moveTo>
                  <a:lnTo>
                    <a:pt x="1027366" y="206895"/>
                  </a:lnTo>
                  <a:lnTo>
                    <a:pt x="1017193" y="186905"/>
                  </a:lnTo>
                  <a:lnTo>
                    <a:pt x="1003287" y="172872"/>
                  </a:lnTo>
                  <a:lnTo>
                    <a:pt x="1003287" y="229603"/>
                  </a:lnTo>
                  <a:lnTo>
                    <a:pt x="1003287" y="355765"/>
                  </a:lnTo>
                  <a:lnTo>
                    <a:pt x="963637" y="355765"/>
                  </a:lnTo>
                  <a:lnTo>
                    <a:pt x="948829" y="318770"/>
                  </a:lnTo>
                  <a:lnTo>
                    <a:pt x="923137" y="289521"/>
                  </a:lnTo>
                  <a:lnTo>
                    <a:pt x="889088" y="270294"/>
                  </a:lnTo>
                  <a:lnTo>
                    <a:pt x="849236" y="263372"/>
                  </a:lnTo>
                  <a:lnTo>
                    <a:pt x="809371" y="270294"/>
                  </a:lnTo>
                  <a:lnTo>
                    <a:pt x="777595" y="288239"/>
                  </a:lnTo>
                  <a:lnTo>
                    <a:pt x="777595" y="165061"/>
                  </a:lnTo>
                  <a:lnTo>
                    <a:pt x="781418" y="159346"/>
                  </a:lnTo>
                  <a:lnTo>
                    <a:pt x="755523" y="28917"/>
                  </a:lnTo>
                  <a:lnTo>
                    <a:pt x="812685" y="28917"/>
                  </a:lnTo>
                  <a:lnTo>
                    <a:pt x="861644" y="52565"/>
                  </a:lnTo>
                  <a:lnTo>
                    <a:pt x="907643" y="163398"/>
                  </a:lnTo>
                  <a:lnTo>
                    <a:pt x="910780" y="166395"/>
                  </a:lnTo>
                  <a:lnTo>
                    <a:pt x="972286" y="186702"/>
                  </a:lnTo>
                  <a:lnTo>
                    <a:pt x="1001052" y="215519"/>
                  </a:lnTo>
                  <a:lnTo>
                    <a:pt x="1003287" y="229603"/>
                  </a:lnTo>
                  <a:lnTo>
                    <a:pt x="1003287" y="172872"/>
                  </a:lnTo>
                  <a:lnTo>
                    <a:pt x="1001407" y="170967"/>
                  </a:lnTo>
                  <a:lnTo>
                    <a:pt x="980973" y="160413"/>
                  </a:lnTo>
                  <a:lnTo>
                    <a:pt x="929601" y="143446"/>
                  </a:lnTo>
                  <a:lnTo>
                    <a:pt x="896874" y="58915"/>
                  </a:lnTo>
                  <a:lnTo>
                    <a:pt x="883297" y="35356"/>
                  </a:lnTo>
                  <a:lnTo>
                    <a:pt x="863650" y="17145"/>
                  </a:lnTo>
                  <a:lnTo>
                    <a:pt x="839584" y="5397"/>
                  </a:lnTo>
                  <a:lnTo>
                    <a:pt x="812685" y="1231"/>
                  </a:lnTo>
                  <a:lnTo>
                    <a:pt x="745324" y="1231"/>
                  </a:lnTo>
                  <a:lnTo>
                    <a:pt x="743496" y="0"/>
                  </a:lnTo>
                  <a:lnTo>
                    <a:pt x="737285" y="1231"/>
                  </a:lnTo>
                  <a:lnTo>
                    <a:pt x="532371" y="1231"/>
                  </a:lnTo>
                  <a:lnTo>
                    <a:pt x="526199" y="12"/>
                  </a:lnTo>
                  <a:lnTo>
                    <a:pt x="524383" y="1231"/>
                  </a:lnTo>
                  <a:lnTo>
                    <a:pt x="421462" y="1231"/>
                  </a:lnTo>
                  <a:lnTo>
                    <a:pt x="393763" y="4572"/>
                  </a:lnTo>
                  <a:lnTo>
                    <a:pt x="367919" y="14198"/>
                  </a:lnTo>
                  <a:lnTo>
                    <a:pt x="345033" y="29578"/>
                  </a:lnTo>
                  <a:lnTo>
                    <a:pt x="326174" y="50139"/>
                  </a:lnTo>
                  <a:lnTo>
                    <a:pt x="264083" y="136639"/>
                  </a:lnTo>
                  <a:lnTo>
                    <a:pt x="259181" y="142265"/>
                  </a:lnTo>
                  <a:lnTo>
                    <a:pt x="253390" y="146862"/>
                  </a:lnTo>
                  <a:lnTo>
                    <a:pt x="246849" y="150317"/>
                  </a:lnTo>
                  <a:lnTo>
                    <a:pt x="239712" y="152514"/>
                  </a:lnTo>
                  <a:lnTo>
                    <a:pt x="90830" y="183794"/>
                  </a:lnTo>
                  <a:lnTo>
                    <a:pt x="54432" y="198386"/>
                  </a:lnTo>
                  <a:lnTo>
                    <a:pt x="25679" y="223723"/>
                  </a:lnTo>
                  <a:lnTo>
                    <a:pt x="6794" y="257073"/>
                  </a:lnTo>
                  <a:lnTo>
                    <a:pt x="0" y="295694"/>
                  </a:lnTo>
                  <a:lnTo>
                    <a:pt x="0" y="355765"/>
                  </a:lnTo>
                  <a:lnTo>
                    <a:pt x="2184" y="366522"/>
                  </a:lnTo>
                  <a:lnTo>
                    <a:pt x="8128" y="375323"/>
                  </a:lnTo>
                  <a:lnTo>
                    <a:pt x="16929" y="381266"/>
                  </a:lnTo>
                  <a:lnTo>
                    <a:pt x="27686" y="383438"/>
                  </a:lnTo>
                  <a:lnTo>
                    <a:pt x="116281" y="383438"/>
                  </a:lnTo>
                  <a:lnTo>
                    <a:pt x="122224" y="378079"/>
                  </a:lnTo>
                  <a:lnTo>
                    <a:pt x="122961" y="371030"/>
                  </a:lnTo>
                  <a:lnTo>
                    <a:pt x="132384" y="339305"/>
                  </a:lnTo>
                  <a:lnTo>
                    <a:pt x="151942" y="313944"/>
                  </a:lnTo>
                  <a:lnTo>
                    <a:pt x="179222" y="297141"/>
                  </a:lnTo>
                  <a:lnTo>
                    <a:pt x="211810" y="291058"/>
                  </a:lnTo>
                  <a:lnTo>
                    <a:pt x="244386" y="297141"/>
                  </a:lnTo>
                  <a:lnTo>
                    <a:pt x="271653" y="313944"/>
                  </a:lnTo>
                  <a:lnTo>
                    <a:pt x="291211" y="339305"/>
                  </a:lnTo>
                  <a:lnTo>
                    <a:pt x="300647" y="371030"/>
                  </a:lnTo>
                  <a:lnTo>
                    <a:pt x="301371" y="378079"/>
                  </a:lnTo>
                  <a:lnTo>
                    <a:pt x="307314" y="383438"/>
                  </a:lnTo>
                  <a:lnTo>
                    <a:pt x="441477" y="383438"/>
                  </a:lnTo>
                  <a:lnTo>
                    <a:pt x="447675" y="377240"/>
                  </a:lnTo>
                  <a:lnTo>
                    <a:pt x="447675" y="361962"/>
                  </a:lnTo>
                  <a:lnTo>
                    <a:pt x="441477" y="355765"/>
                  </a:lnTo>
                  <a:lnTo>
                    <a:pt x="326224" y="355765"/>
                  </a:lnTo>
                  <a:lnTo>
                    <a:pt x="311404" y="318770"/>
                  </a:lnTo>
                  <a:lnTo>
                    <a:pt x="285711" y="289521"/>
                  </a:lnTo>
                  <a:lnTo>
                    <a:pt x="251663" y="270294"/>
                  </a:lnTo>
                  <a:lnTo>
                    <a:pt x="211810" y="263372"/>
                  </a:lnTo>
                  <a:lnTo>
                    <a:pt x="171945" y="270294"/>
                  </a:lnTo>
                  <a:lnTo>
                    <a:pt x="137896" y="289521"/>
                  </a:lnTo>
                  <a:lnTo>
                    <a:pt x="112191" y="318770"/>
                  </a:lnTo>
                  <a:lnTo>
                    <a:pt x="97383" y="355765"/>
                  </a:lnTo>
                  <a:lnTo>
                    <a:pt x="27686" y="355765"/>
                  </a:lnTo>
                  <a:lnTo>
                    <a:pt x="27686" y="295694"/>
                  </a:lnTo>
                  <a:lnTo>
                    <a:pt x="32829" y="266420"/>
                  </a:lnTo>
                  <a:lnTo>
                    <a:pt x="47142" y="241147"/>
                  </a:lnTo>
                  <a:lnTo>
                    <a:pt x="68935" y="221945"/>
                  </a:lnTo>
                  <a:lnTo>
                    <a:pt x="96520" y="210883"/>
                  </a:lnTo>
                  <a:lnTo>
                    <a:pt x="245414" y="179603"/>
                  </a:lnTo>
                  <a:lnTo>
                    <a:pt x="257467" y="175882"/>
                  </a:lnTo>
                  <a:lnTo>
                    <a:pt x="268516" y="170053"/>
                  </a:lnTo>
                  <a:lnTo>
                    <a:pt x="278295" y="162293"/>
                  </a:lnTo>
                  <a:lnTo>
                    <a:pt x="286575" y="152768"/>
                  </a:lnTo>
                  <a:lnTo>
                    <a:pt x="348653" y="66268"/>
                  </a:lnTo>
                  <a:lnTo>
                    <a:pt x="363067" y="50571"/>
                  </a:lnTo>
                  <a:lnTo>
                    <a:pt x="380555" y="38823"/>
                  </a:lnTo>
                  <a:lnTo>
                    <a:pt x="400291" y="31470"/>
                  </a:lnTo>
                  <a:lnTo>
                    <a:pt x="421462" y="28917"/>
                  </a:lnTo>
                  <a:lnTo>
                    <a:pt x="514197" y="28917"/>
                  </a:lnTo>
                  <a:lnTo>
                    <a:pt x="498233" y="109410"/>
                  </a:lnTo>
                  <a:lnTo>
                    <a:pt x="503097" y="116700"/>
                  </a:lnTo>
                  <a:lnTo>
                    <a:pt x="510590" y="118186"/>
                  </a:lnTo>
                  <a:lnTo>
                    <a:pt x="513308" y="118452"/>
                  </a:lnTo>
                  <a:lnTo>
                    <a:pt x="519785" y="118452"/>
                  </a:lnTo>
                  <a:lnTo>
                    <a:pt x="525564" y="113880"/>
                  </a:lnTo>
                  <a:lnTo>
                    <a:pt x="542417" y="28917"/>
                  </a:lnTo>
                  <a:lnTo>
                    <a:pt x="727303" y="28917"/>
                  </a:lnTo>
                  <a:lnTo>
                    <a:pt x="750582" y="146227"/>
                  </a:lnTo>
                  <a:lnTo>
                    <a:pt x="749909" y="146900"/>
                  </a:lnTo>
                  <a:lnTo>
                    <a:pt x="749909" y="318452"/>
                  </a:lnTo>
                  <a:lnTo>
                    <a:pt x="749630" y="318770"/>
                  </a:lnTo>
                  <a:lnTo>
                    <a:pt x="734809" y="355765"/>
                  </a:lnTo>
                  <a:lnTo>
                    <a:pt x="617372" y="355765"/>
                  </a:lnTo>
                  <a:lnTo>
                    <a:pt x="611174" y="361962"/>
                  </a:lnTo>
                  <a:lnTo>
                    <a:pt x="611174" y="377240"/>
                  </a:lnTo>
                  <a:lnTo>
                    <a:pt x="617372" y="383438"/>
                  </a:lnTo>
                  <a:lnTo>
                    <a:pt x="753719" y="383438"/>
                  </a:lnTo>
                  <a:lnTo>
                    <a:pt x="759650" y="378079"/>
                  </a:lnTo>
                  <a:lnTo>
                    <a:pt x="760387" y="371030"/>
                  </a:lnTo>
                  <a:lnTo>
                    <a:pt x="769823" y="339305"/>
                  </a:lnTo>
                  <a:lnTo>
                    <a:pt x="789381" y="313944"/>
                  </a:lnTo>
                  <a:lnTo>
                    <a:pt x="816648" y="297141"/>
                  </a:lnTo>
                  <a:lnTo>
                    <a:pt x="849236" y="291058"/>
                  </a:lnTo>
                  <a:lnTo>
                    <a:pt x="881811" y="297141"/>
                  </a:lnTo>
                  <a:lnTo>
                    <a:pt x="909091" y="313944"/>
                  </a:lnTo>
                  <a:lnTo>
                    <a:pt x="928649" y="339305"/>
                  </a:lnTo>
                  <a:lnTo>
                    <a:pt x="938072" y="371030"/>
                  </a:lnTo>
                  <a:lnTo>
                    <a:pt x="938809" y="378079"/>
                  </a:lnTo>
                  <a:lnTo>
                    <a:pt x="944753" y="383438"/>
                  </a:lnTo>
                  <a:lnTo>
                    <a:pt x="1003287" y="383438"/>
                  </a:lnTo>
                  <a:lnTo>
                    <a:pt x="1014056" y="381266"/>
                  </a:lnTo>
                  <a:lnTo>
                    <a:pt x="1022858" y="375323"/>
                  </a:lnTo>
                  <a:lnTo>
                    <a:pt x="1028801" y="366522"/>
                  </a:lnTo>
                  <a:lnTo>
                    <a:pt x="1030973" y="355765"/>
                  </a:lnTo>
                  <a:lnTo>
                    <a:pt x="1030973" y="229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379471" y="8143971"/>
              <a:ext cx="119587" cy="7939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471033" y="8117300"/>
              <a:ext cx="139733" cy="110509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2825616" y="8079822"/>
              <a:ext cx="346075" cy="185420"/>
            </a:xfrm>
            <a:custGeom>
              <a:avLst/>
              <a:gdLst/>
              <a:ahLst/>
              <a:cxnLst/>
              <a:rect l="l" t="t" r="r" b="b"/>
              <a:pathLst>
                <a:path w="346075" h="185420">
                  <a:moveTo>
                    <a:pt x="258559" y="166738"/>
                  </a:moveTo>
                  <a:lnTo>
                    <a:pt x="217538" y="132918"/>
                  </a:lnTo>
                  <a:lnTo>
                    <a:pt x="172974" y="123024"/>
                  </a:lnTo>
                  <a:lnTo>
                    <a:pt x="149999" y="125552"/>
                  </a:lnTo>
                  <a:lnTo>
                    <a:pt x="128409" y="132918"/>
                  </a:lnTo>
                  <a:lnTo>
                    <a:pt x="108940" y="144805"/>
                  </a:lnTo>
                  <a:lnTo>
                    <a:pt x="92278" y="160858"/>
                  </a:lnTo>
                  <a:lnTo>
                    <a:pt x="87376" y="166738"/>
                  </a:lnTo>
                  <a:lnTo>
                    <a:pt x="88188" y="175463"/>
                  </a:lnTo>
                  <a:lnTo>
                    <a:pt x="99936" y="185254"/>
                  </a:lnTo>
                  <a:lnTo>
                    <a:pt x="108661" y="184442"/>
                  </a:lnTo>
                  <a:lnTo>
                    <a:pt x="113550" y="178574"/>
                  </a:lnTo>
                  <a:lnTo>
                    <a:pt x="125818" y="166738"/>
                  </a:lnTo>
                  <a:lnTo>
                    <a:pt x="140157" y="157988"/>
                  </a:lnTo>
                  <a:lnTo>
                    <a:pt x="156057" y="152565"/>
                  </a:lnTo>
                  <a:lnTo>
                    <a:pt x="172974" y="150698"/>
                  </a:lnTo>
                  <a:lnTo>
                    <a:pt x="189903" y="152565"/>
                  </a:lnTo>
                  <a:lnTo>
                    <a:pt x="205790" y="157988"/>
                  </a:lnTo>
                  <a:lnTo>
                    <a:pt x="220129" y="166738"/>
                  </a:lnTo>
                  <a:lnTo>
                    <a:pt x="232384" y="178574"/>
                  </a:lnTo>
                  <a:lnTo>
                    <a:pt x="235140" y="181851"/>
                  </a:lnTo>
                  <a:lnTo>
                    <a:pt x="239077" y="183553"/>
                  </a:lnTo>
                  <a:lnTo>
                    <a:pt x="243039" y="183553"/>
                  </a:lnTo>
                  <a:lnTo>
                    <a:pt x="246164" y="183553"/>
                  </a:lnTo>
                  <a:lnTo>
                    <a:pt x="249301" y="182511"/>
                  </a:lnTo>
                  <a:lnTo>
                    <a:pt x="257759" y="175463"/>
                  </a:lnTo>
                  <a:lnTo>
                    <a:pt x="258559" y="166738"/>
                  </a:lnTo>
                  <a:close/>
                </a:path>
                <a:path w="346075" h="185420">
                  <a:moveTo>
                    <a:pt x="303263" y="126542"/>
                  </a:moveTo>
                  <a:lnTo>
                    <a:pt x="272249" y="96253"/>
                  </a:lnTo>
                  <a:lnTo>
                    <a:pt x="208495" y="66903"/>
                  </a:lnTo>
                  <a:lnTo>
                    <a:pt x="172986" y="63055"/>
                  </a:lnTo>
                  <a:lnTo>
                    <a:pt x="137464" y="66903"/>
                  </a:lnTo>
                  <a:lnTo>
                    <a:pt x="104000" y="78143"/>
                  </a:lnTo>
                  <a:lnTo>
                    <a:pt x="73698" y="96253"/>
                  </a:lnTo>
                  <a:lnTo>
                    <a:pt x="47650" y="120738"/>
                  </a:lnTo>
                  <a:lnTo>
                    <a:pt x="42684" y="126542"/>
                  </a:lnTo>
                  <a:lnTo>
                    <a:pt x="43370" y="135293"/>
                  </a:lnTo>
                  <a:lnTo>
                    <a:pt x="54978" y="145224"/>
                  </a:lnTo>
                  <a:lnTo>
                    <a:pt x="63728" y="144538"/>
                  </a:lnTo>
                  <a:lnTo>
                    <a:pt x="68681" y="138747"/>
                  </a:lnTo>
                  <a:lnTo>
                    <a:pt x="90360" y="118364"/>
                  </a:lnTo>
                  <a:lnTo>
                    <a:pt x="115570" y="103289"/>
                  </a:lnTo>
                  <a:lnTo>
                    <a:pt x="143421" y="93941"/>
                  </a:lnTo>
                  <a:lnTo>
                    <a:pt x="172986" y="90728"/>
                  </a:lnTo>
                  <a:lnTo>
                    <a:pt x="202539" y="93941"/>
                  </a:lnTo>
                  <a:lnTo>
                    <a:pt x="230378" y="103289"/>
                  </a:lnTo>
                  <a:lnTo>
                    <a:pt x="255587" y="118364"/>
                  </a:lnTo>
                  <a:lnTo>
                    <a:pt x="277266" y="138747"/>
                  </a:lnTo>
                  <a:lnTo>
                    <a:pt x="280009" y="141935"/>
                  </a:lnTo>
                  <a:lnTo>
                    <a:pt x="283883" y="143586"/>
                  </a:lnTo>
                  <a:lnTo>
                    <a:pt x="287782" y="143586"/>
                  </a:lnTo>
                  <a:lnTo>
                    <a:pt x="290969" y="143586"/>
                  </a:lnTo>
                  <a:lnTo>
                    <a:pt x="294170" y="142494"/>
                  </a:lnTo>
                  <a:lnTo>
                    <a:pt x="302577" y="135293"/>
                  </a:lnTo>
                  <a:lnTo>
                    <a:pt x="303263" y="126542"/>
                  </a:lnTo>
                  <a:close/>
                </a:path>
                <a:path w="346075" h="185420">
                  <a:moveTo>
                    <a:pt x="345935" y="79286"/>
                  </a:moveTo>
                  <a:lnTo>
                    <a:pt x="305320" y="42405"/>
                  </a:lnTo>
                  <a:lnTo>
                    <a:pt x="264566" y="19278"/>
                  </a:lnTo>
                  <a:lnTo>
                    <a:pt x="219964" y="4927"/>
                  </a:lnTo>
                  <a:lnTo>
                    <a:pt x="172986" y="0"/>
                  </a:lnTo>
                  <a:lnTo>
                    <a:pt x="125996" y="4927"/>
                  </a:lnTo>
                  <a:lnTo>
                    <a:pt x="81381" y="19278"/>
                  </a:lnTo>
                  <a:lnTo>
                    <a:pt x="40627" y="42405"/>
                  </a:lnTo>
                  <a:lnTo>
                    <a:pt x="5181" y="73660"/>
                  </a:lnTo>
                  <a:lnTo>
                    <a:pt x="0" y="79286"/>
                  </a:lnTo>
                  <a:lnTo>
                    <a:pt x="355" y="88036"/>
                  </a:lnTo>
                  <a:lnTo>
                    <a:pt x="11620" y="98399"/>
                  </a:lnTo>
                  <a:lnTo>
                    <a:pt x="20383" y="98018"/>
                  </a:lnTo>
                  <a:lnTo>
                    <a:pt x="25552" y="92405"/>
                  </a:lnTo>
                  <a:lnTo>
                    <a:pt x="56692" y="64935"/>
                  </a:lnTo>
                  <a:lnTo>
                    <a:pt x="92506" y="44627"/>
                  </a:lnTo>
                  <a:lnTo>
                    <a:pt x="131699" y="32016"/>
                  </a:lnTo>
                  <a:lnTo>
                    <a:pt x="172986" y="27686"/>
                  </a:lnTo>
                  <a:lnTo>
                    <a:pt x="214249" y="32016"/>
                  </a:lnTo>
                  <a:lnTo>
                    <a:pt x="253441" y="44627"/>
                  </a:lnTo>
                  <a:lnTo>
                    <a:pt x="289255" y="64935"/>
                  </a:lnTo>
                  <a:lnTo>
                    <a:pt x="320395" y="92405"/>
                  </a:lnTo>
                  <a:lnTo>
                    <a:pt x="323138" y="95364"/>
                  </a:lnTo>
                  <a:lnTo>
                    <a:pt x="326847" y="96875"/>
                  </a:lnTo>
                  <a:lnTo>
                    <a:pt x="330593" y="96875"/>
                  </a:lnTo>
                  <a:lnTo>
                    <a:pt x="333946" y="96875"/>
                  </a:lnTo>
                  <a:lnTo>
                    <a:pt x="337286" y="95656"/>
                  </a:lnTo>
                  <a:lnTo>
                    <a:pt x="345579" y="88036"/>
                  </a:lnTo>
                  <a:lnTo>
                    <a:pt x="345935" y="7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942373" y="8265696"/>
              <a:ext cx="112457" cy="11245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2526280" y="8412165"/>
              <a:ext cx="981710" cy="27940"/>
            </a:xfrm>
            <a:custGeom>
              <a:avLst/>
              <a:gdLst/>
              <a:ahLst/>
              <a:cxnLst/>
              <a:rect l="l" t="t" r="r" b="b"/>
              <a:pathLst>
                <a:path w="981709" h="27940">
                  <a:moveTo>
                    <a:pt x="974965" y="0"/>
                  </a:moveTo>
                  <a:lnTo>
                    <a:pt x="6198" y="0"/>
                  </a:lnTo>
                  <a:lnTo>
                    <a:pt x="0" y="6198"/>
                  </a:lnTo>
                  <a:lnTo>
                    <a:pt x="0" y="21486"/>
                  </a:lnTo>
                  <a:lnTo>
                    <a:pt x="6198" y="27685"/>
                  </a:lnTo>
                  <a:lnTo>
                    <a:pt x="967321" y="27685"/>
                  </a:lnTo>
                  <a:lnTo>
                    <a:pt x="974965" y="27685"/>
                  </a:lnTo>
                  <a:lnTo>
                    <a:pt x="981163" y="21486"/>
                  </a:lnTo>
                  <a:lnTo>
                    <a:pt x="981163" y="6198"/>
                  </a:lnTo>
                  <a:lnTo>
                    <a:pt x="974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12623005" y="5664749"/>
            <a:ext cx="832485" cy="979169"/>
            <a:chOff x="12623005" y="5664749"/>
            <a:chExt cx="832485" cy="979169"/>
          </a:xfrm>
        </p:grpSpPr>
        <p:sp>
          <p:nvSpPr>
            <p:cNvPr id="105" name="object 105"/>
            <p:cNvSpPr/>
            <p:nvPr/>
          </p:nvSpPr>
          <p:spPr>
            <a:xfrm>
              <a:off x="12623000" y="5867507"/>
              <a:ext cx="832485" cy="776605"/>
            </a:xfrm>
            <a:custGeom>
              <a:avLst/>
              <a:gdLst/>
              <a:ahLst/>
              <a:cxnLst/>
              <a:rect l="l" t="t" r="r" b="b"/>
              <a:pathLst>
                <a:path w="832484" h="776604">
                  <a:moveTo>
                    <a:pt x="655078" y="360260"/>
                  </a:moveTo>
                  <a:lnTo>
                    <a:pt x="644372" y="289902"/>
                  </a:lnTo>
                  <a:lnTo>
                    <a:pt x="613029" y="225666"/>
                  </a:lnTo>
                  <a:lnTo>
                    <a:pt x="601383" y="218592"/>
                  </a:lnTo>
                  <a:lnTo>
                    <a:pt x="590092" y="226377"/>
                  </a:lnTo>
                  <a:lnTo>
                    <a:pt x="588657" y="234111"/>
                  </a:lnTo>
                  <a:lnTo>
                    <a:pt x="592556" y="239776"/>
                  </a:lnTo>
                  <a:lnTo>
                    <a:pt x="608825" y="267639"/>
                  </a:lnTo>
                  <a:lnTo>
                    <a:pt x="620623" y="297294"/>
                  </a:lnTo>
                  <a:lnTo>
                    <a:pt x="627799" y="328307"/>
                  </a:lnTo>
                  <a:lnTo>
                    <a:pt x="630212" y="360260"/>
                  </a:lnTo>
                  <a:lnTo>
                    <a:pt x="624547" y="409308"/>
                  </a:lnTo>
                  <a:lnTo>
                    <a:pt x="608418" y="454367"/>
                  </a:lnTo>
                  <a:lnTo>
                    <a:pt x="583107" y="494131"/>
                  </a:lnTo>
                  <a:lnTo>
                    <a:pt x="549922" y="527316"/>
                  </a:lnTo>
                  <a:lnTo>
                    <a:pt x="510146" y="552627"/>
                  </a:lnTo>
                  <a:lnTo>
                    <a:pt x="465086" y="568756"/>
                  </a:lnTo>
                  <a:lnTo>
                    <a:pt x="416039" y="574433"/>
                  </a:lnTo>
                  <a:lnTo>
                    <a:pt x="366991" y="568756"/>
                  </a:lnTo>
                  <a:lnTo>
                    <a:pt x="321932" y="552627"/>
                  </a:lnTo>
                  <a:lnTo>
                    <a:pt x="282168" y="527316"/>
                  </a:lnTo>
                  <a:lnTo>
                    <a:pt x="248983" y="494131"/>
                  </a:lnTo>
                  <a:lnTo>
                    <a:pt x="223672" y="454367"/>
                  </a:lnTo>
                  <a:lnTo>
                    <a:pt x="207543" y="409308"/>
                  </a:lnTo>
                  <a:lnTo>
                    <a:pt x="201866" y="360260"/>
                  </a:lnTo>
                  <a:lnTo>
                    <a:pt x="204216" y="328066"/>
                  </a:lnTo>
                  <a:lnTo>
                    <a:pt x="211188" y="296951"/>
                  </a:lnTo>
                  <a:lnTo>
                    <a:pt x="222631" y="267347"/>
                  </a:lnTo>
                  <a:lnTo>
                    <a:pt x="238442" y="239674"/>
                  </a:lnTo>
                  <a:lnTo>
                    <a:pt x="242277" y="233984"/>
                  </a:lnTo>
                  <a:lnTo>
                    <a:pt x="240792" y="226263"/>
                  </a:lnTo>
                  <a:lnTo>
                    <a:pt x="229400" y="218579"/>
                  </a:lnTo>
                  <a:lnTo>
                    <a:pt x="221678" y="220078"/>
                  </a:lnTo>
                  <a:lnTo>
                    <a:pt x="217843" y="225767"/>
                  </a:lnTo>
                  <a:lnTo>
                    <a:pt x="200190" y="256654"/>
                  </a:lnTo>
                  <a:lnTo>
                    <a:pt x="187401" y="289674"/>
                  </a:lnTo>
                  <a:lnTo>
                    <a:pt x="179628" y="324370"/>
                  </a:lnTo>
                  <a:lnTo>
                    <a:pt x="176999" y="360260"/>
                  </a:lnTo>
                  <a:lnTo>
                    <a:pt x="181864" y="408368"/>
                  </a:lnTo>
                  <a:lnTo>
                    <a:pt x="195821" y="453212"/>
                  </a:lnTo>
                  <a:lnTo>
                    <a:pt x="217881" y="493814"/>
                  </a:lnTo>
                  <a:lnTo>
                    <a:pt x="247091" y="529209"/>
                  </a:lnTo>
                  <a:lnTo>
                    <a:pt x="282486" y="558419"/>
                  </a:lnTo>
                  <a:lnTo>
                    <a:pt x="323088" y="580478"/>
                  </a:lnTo>
                  <a:lnTo>
                    <a:pt x="367931" y="594436"/>
                  </a:lnTo>
                  <a:lnTo>
                    <a:pt x="416039" y="599300"/>
                  </a:lnTo>
                  <a:lnTo>
                    <a:pt x="464159" y="594436"/>
                  </a:lnTo>
                  <a:lnTo>
                    <a:pt x="508990" y="580478"/>
                  </a:lnTo>
                  <a:lnTo>
                    <a:pt x="549592" y="558419"/>
                  </a:lnTo>
                  <a:lnTo>
                    <a:pt x="584987" y="529209"/>
                  </a:lnTo>
                  <a:lnTo>
                    <a:pt x="614197" y="493814"/>
                  </a:lnTo>
                  <a:lnTo>
                    <a:pt x="636270" y="453212"/>
                  </a:lnTo>
                  <a:lnTo>
                    <a:pt x="650214" y="408368"/>
                  </a:lnTo>
                  <a:lnTo>
                    <a:pt x="655078" y="360260"/>
                  </a:lnTo>
                  <a:close/>
                </a:path>
                <a:path w="832484" h="776604">
                  <a:moveTo>
                    <a:pt x="832078" y="266839"/>
                  </a:moveTo>
                  <a:lnTo>
                    <a:pt x="826516" y="261277"/>
                  </a:lnTo>
                  <a:lnTo>
                    <a:pt x="733361" y="261277"/>
                  </a:lnTo>
                  <a:lnTo>
                    <a:pt x="728560" y="247053"/>
                  </a:lnTo>
                  <a:lnTo>
                    <a:pt x="723138" y="233057"/>
                  </a:lnTo>
                  <a:lnTo>
                    <a:pt x="717080" y="219329"/>
                  </a:lnTo>
                  <a:lnTo>
                    <a:pt x="710412" y="205879"/>
                  </a:lnTo>
                  <a:lnTo>
                    <a:pt x="776287" y="140004"/>
                  </a:lnTo>
                  <a:lnTo>
                    <a:pt x="776287" y="132130"/>
                  </a:lnTo>
                  <a:lnTo>
                    <a:pt x="646645" y="2489"/>
                  </a:lnTo>
                  <a:lnTo>
                    <a:pt x="643178" y="952"/>
                  </a:lnTo>
                  <a:lnTo>
                    <a:pt x="640041" y="1231"/>
                  </a:lnTo>
                  <a:lnTo>
                    <a:pt x="636676" y="1282"/>
                  </a:lnTo>
                  <a:lnTo>
                    <a:pt x="633488" y="2692"/>
                  </a:lnTo>
                  <a:lnTo>
                    <a:pt x="599287" y="39027"/>
                  </a:lnTo>
                  <a:lnTo>
                    <a:pt x="599528" y="46888"/>
                  </a:lnTo>
                  <a:lnTo>
                    <a:pt x="609523" y="56311"/>
                  </a:lnTo>
                  <a:lnTo>
                    <a:pt x="617410" y="56070"/>
                  </a:lnTo>
                  <a:lnTo>
                    <a:pt x="640499" y="31508"/>
                  </a:lnTo>
                  <a:lnTo>
                    <a:pt x="745070" y="136067"/>
                  </a:lnTo>
                  <a:lnTo>
                    <a:pt x="682320" y="198818"/>
                  </a:lnTo>
                  <a:lnTo>
                    <a:pt x="681482" y="204901"/>
                  </a:lnTo>
                  <a:lnTo>
                    <a:pt x="684225" y="209753"/>
                  </a:lnTo>
                  <a:lnTo>
                    <a:pt x="692683" y="225933"/>
                  </a:lnTo>
                  <a:lnTo>
                    <a:pt x="700163" y="242570"/>
                  </a:lnTo>
                  <a:lnTo>
                    <a:pt x="706640" y="259638"/>
                  </a:lnTo>
                  <a:lnTo>
                    <a:pt x="712089" y="277063"/>
                  </a:lnTo>
                  <a:lnTo>
                    <a:pt x="713600" y="282422"/>
                  </a:lnTo>
                  <a:lnTo>
                    <a:pt x="718489" y="286131"/>
                  </a:lnTo>
                  <a:lnTo>
                    <a:pt x="807224" y="286131"/>
                  </a:lnTo>
                  <a:lnTo>
                    <a:pt x="807224" y="434390"/>
                  </a:lnTo>
                  <a:lnTo>
                    <a:pt x="718489" y="434390"/>
                  </a:lnTo>
                  <a:lnTo>
                    <a:pt x="713600" y="438099"/>
                  </a:lnTo>
                  <a:lnTo>
                    <a:pt x="700151" y="477951"/>
                  </a:lnTo>
                  <a:lnTo>
                    <a:pt x="681469" y="515620"/>
                  </a:lnTo>
                  <a:lnTo>
                    <a:pt x="682307" y="521703"/>
                  </a:lnTo>
                  <a:lnTo>
                    <a:pt x="745070" y="584441"/>
                  </a:lnTo>
                  <a:lnTo>
                    <a:pt x="640232" y="689279"/>
                  </a:lnTo>
                  <a:lnTo>
                    <a:pt x="577494" y="626554"/>
                  </a:lnTo>
                  <a:lnTo>
                    <a:pt x="571411" y="625703"/>
                  </a:lnTo>
                  <a:lnTo>
                    <a:pt x="533742" y="644372"/>
                  </a:lnTo>
                  <a:lnTo>
                    <a:pt x="493877" y="657821"/>
                  </a:lnTo>
                  <a:lnTo>
                    <a:pt x="490169" y="662711"/>
                  </a:lnTo>
                  <a:lnTo>
                    <a:pt x="490169" y="751433"/>
                  </a:lnTo>
                  <a:lnTo>
                    <a:pt x="341909" y="751433"/>
                  </a:lnTo>
                  <a:lnTo>
                    <a:pt x="341909" y="662711"/>
                  </a:lnTo>
                  <a:lnTo>
                    <a:pt x="338213" y="657821"/>
                  </a:lnTo>
                  <a:lnTo>
                    <a:pt x="298335" y="644372"/>
                  </a:lnTo>
                  <a:lnTo>
                    <a:pt x="260680" y="625690"/>
                  </a:lnTo>
                  <a:lnTo>
                    <a:pt x="254584" y="626541"/>
                  </a:lnTo>
                  <a:lnTo>
                    <a:pt x="191858" y="689279"/>
                  </a:lnTo>
                  <a:lnTo>
                    <a:pt x="87020" y="584441"/>
                  </a:lnTo>
                  <a:lnTo>
                    <a:pt x="149758" y="521703"/>
                  </a:lnTo>
                  <a:lnTo>
                    <a:pt x="150596" y="515620"/>
                  </a:lnTo>
                  <a:lnTo>
                    <a:pt x="131914" y="477951"/>
                  </a:lnTo>
                  <a:lnTo>
                    <a:pt x="118491" y="438099"/>
                  </a:lnTo>
                  <a:lnTo>
                    <a:pt x="113601" y="434390"/>
                  </a:lnTo>
                  <a:lnTo>
                    <a:pt x="24866" y="434390"/>
                  </a:lnTo>
                  <a:lnTo>
                    <a:pt x="24866" y="286131"/>
                  </a:lnTo>
                  <a:lnTo>
                    <a:pt x="113601" y="286131"/>
                  </a:lnTo>
                  <a:lnTo>
                    <a:pt x="118491" y="282422"/>
                  </a:lnTo>
                  <a:lnTo>
                    <a:pt x="131927" y="242557"/>
                  </a:lnTo>
                  <a:lnTo>
                    <a:pt x="150596" y="204901"/>
                  </a:lnTo>
                  <a:lnTo>
                    <a:pt x="149758" y="198818"/>
                  </a:lnTo>
                  <a:lnTo>
                    <a:pt x="87020" y="136067"/>
                  </a:lnTo>
                  <a:lnTo>
                    <a:pt x="192100" y="31000"/>
                  </a:lnTo>
                  <a:lnTo>
                    <a:pt x="218871" y="56299"/>
                  </a:lnTo>
                  <a:lnTo>
                    <a:pt x="226745" y="56083"/>
                  </a:lnTo>
                  <a:lnTo>
                    <a:pt x="236181" y="46101"/>
                  </a:lnTo>
                  <a:lnTo>
                    <a:pt x="235966" y="38227"/>
                  </a:lnTo>
                  <a:lnTo>
                    <a:pt x="195491" y="0"/>
                  </a:lnTo>
                  <a:lnTo>
                    <a:pt x="187807" y="114"/>
                  </a:lnTo>
                  <a:lnTo>
                    <a:pt x="55803" y="132130"/>
                  </a:lnTo>
                  <a:lnTo>
                    <a:pt x="55803" y="140004"/>
                  </a:lnTo>
                  <a:lnTo>
                    <a:pt x="121678" y="205879"/>
                  </a:lnTo>
                  <a:lnTo>
                    <a:pt x="115011" y="219316"/>
                  </a:lnTo>
                  <a:lnTo>
                    <a:pt x="108953" y="233045"/>
                  </a:lnTo>
                  <a:lnTo>
                    <a:pt x="103530" y="247040"/>
                  </a:lnTo>
                  <a:lnTo>
                    <a:pt x="98729" y="261277"/>
                  </a:lnTo>
                  <a:lnTo>
                    <a:pt x="5575" y="261277"/>
                  </a:lnTo>
                  <a:lnTo>
                    <a:pt x="0" y="266839"/>
                  </a:lnTo>
                  <a:lnTo>
                    <a:pt x="0" y="453682"/>
                  </a:lnTo>
                  <a:lnTo>
                    <a:pt x="5575" y="459244"/>
                  </a:lnTo>
                  <a:lnTo>
                    <a:pt x="98729" y="459244"/>
                  </a:lnTo>
                  <a:lnTo>
                    <a:pt x="103517" y="473468"/>
                  </a:lnTo>
                  <a:lnTo>
                    <a:pt x="108953" y="487464"/>
                  </a:lnTo>
                  <a:lnTo>
                    <a:pt x="115011" y="501192"/>
                  </a:lnTo>
                  <a:lnTo>
                    <a:pt x="121678" y="514642"/>
                  </a:lnTo>
                  <a:lnTo>
                    <a:pt x="55803" y="580504"/>
                  </a:lnTo>
                  <a:lnTo>
                    <a:pt x="55803" y="588378"/>
                  </a:lnTo>
                  <a:lnTo>
                    <a:pt x="187718" y="720318"/>
                  </a:lnTo>
                  <a:lnTo>
                    <a:pt x="195986" y="720318"/>
                  </a:lnTo>
                  <a:lnTo>
                    <a:pt x="261670" y="654621"/>
                  </a:lnTo>
                  <a:lnTo>
                    <a:pt x="275094" y="661289"/>
                  </a:lnTo>
                  <a:lnTo>
                    <a:pt x="288823" y="667346"/>
                  </a:lnTo>
                  <a:lnTo>
                    <a:pt x="302818" y="672769"/>
                  </a:lnTo>
                  <a:lnTo>
                    <a:pt x="317042" y="677570"/>
                  </a:lnTo>
                  <a:lnTo>
                    <a:pt x="317042" y="770737"/>
                  </a:lnTo>
                  <a:lnTo>
                    <a:pt x="322618" y="776300"/>
                  </a:lnTo>
                  <a:lnTo>
                    <a:pt x="502602" y="776300"/>
                  </a:lnTo>
                  <a:lnTo>
                    <a:pt x="509460" y="776300"/>
                  </a:lnTo>
                  <a:lnTo>
                    <a:pt x="515035" y="770737"/>
                  </a:lnTo>
                  <a:lnTo>
                    <a:pt x="515035" y="677570"/>
                  </a:lnTo>
                  <a:lnTo>
                    <a:pt x="529259" y="672769"/>
                  </a:lnTo>
                  <a:lnTo>
                    <a:pt x="543255" y="667346"/>
                  </a:lnTo>
                  <a:lnTo>
                    <a:pt x="556983" y="661289"/>
                  </a:lnTo>
                  <a:lnTo>
                    <a:pt x="570420" y="654621"/>
                  </a:lnTo>
                  <a:lnTo>
                    <a:pt x="636104" y="720318"/>
                  </a:lnTo>
                  <a:lnTo>
                    <a:pt x="644359" y="720318"/>
                  </a:lnTo>
                  <a:lnTo>
                    <a:pt x="773760" y="590905"/>
                  </a:lnTo>
                  <a:lnTo>
                    <a:pt x="775068" y="587743"/>
                  </a:lnTo>
                  <a:lnTo>
                    <a:pt x="775068" y="581152"/>
                  </a:lnTo>
                  <a:lnTo>
                    <a:pt x="773760" y="577989"/>
                  </a:lnTo>
                  <a:lnTo>
                    <a:pt x="710412" y="514642"/>
                  </a:lnTo>
                  <a:lnTo>
                    <a:pt x="717080" y="501192"/>
                  </a:lnTo>
                  <a:lnTo>
                    <a:pt x="723138" y="487464"/>
                  </a:lnTo>
                  <a:lnTo>
                    <a:pt x="728560" y="473468"/>
                  </a:lnTo>
                  <a:lnTo>
                    <a:pt x="733361" y="459244"/>
                  </a:lnTo>
                  <a:lnTo>
                    <a:pt x="826516" y="459244"/>
                  </a:lnTo>
                  <a:lnTo>
                    <a:pt x="832078" y="453682"/>
                  </a:lnTo>
                  <a:lnTo>
                    <a:pt x="832078" y="266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868718" y="5675220"/>
              <a:ext cx="335280" cy="565785"/>
            </a:xfrm>
            <a:custGeom>
              <a:avLst/>
              <a:gdLst/>
              <a:ahLst/>
              <a:cxnLst/>
              <a:rect l="l" t="t" r="r" b="b"/>
              <a:pathLst>
                <a:path w="335280" h="565785">
                  <a:moveTo>
                    <a:pt x="335068" y="565427"/>
                  </a:moveTo>
                  <a:lnTo>
                    <a:pt x="0" y="565427"/>
                  </a:lnTo>
                  <a:lnTo>
                    <a:pt x="0" y="0"/>
                  </a:lnTo>
                  <a:lnTo>
                    <a:pt x="335068" y="0"/>
                  </a:lnTo>
                  <a:lnTo>
                    <a:pt x="335068" y="565427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5758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HyloMob:</a:t>
            </a:r>
            <a:r>
              <a:rPr spc="-229" dirty="0"/>
              <a:t> </a:t>
            </a:r>
            <a:r>
              <a:rPr spc="10" dirty="0"/>
              <a:t>Redefining</a:t>
            </a:r>
            <a:r>
              <a:rPr spc="-225" dirty="0"/>
              <a:t> </a:t>
            </a:r>
            <a:r>
              <a:rPr spc="5" dirty="0"/>
              <a:t>Mobility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8691182" y="4796135"/>
            <a:ext cx="261048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130" dirty="0">
                <a:solidFill>
                  <a:srgbClr val="AB0AFF"/>
                </a:solidFill>
                <a:latin typeface="Tahoma"/>
                <a:cs typeface="Tahoma"/>
              </a:rPr>
              <a:t>Seamless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473911" y="6870941"/>
            <a:ext cx="32042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85" dirty="0">
                <a:solidFill>
                  <a:srgbClr val="AB0AFF"/>
                </a:solidFill>
                <a:latin typeface="Tahoma"/>
                <a:cs typeface="Tahoma"/>
              </a:rPr>
              <a:t>Sustainable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768667" y="8881351"/>
            <a:ext cx="243586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100" dirty="0">
                <a:solidFill>
                  <a:srgbClr val="AB0AFF"/>
                </a:solidFill>
                <a:latin typeface="Tahoma"/>
                <a:cs typeface="Tahoma"/>
              </a:rPr>
              <a:t>Sharable</a:t>
            </a:r>
            <a:endParaRPr sz="4100">
              <a:latin typeface="Tahoma"/>
              <a:cs typeface="Tahom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8715733" y="116046"/>
            <a:ext cx="1318260" cy="1318895"/>
            <a:chOff x="18715733" y="116046"/>
            <a:chExt cx="1318260" cy="1318895"/>
          </a:xfrm>
        </p:grpSpPr>
        <p:sp>
          <p:nvSpPr>
            <p:cNvPr id="113" name="object 113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043179" y="443871"/>
              <a:ext cx="990650" cy="990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3565" y="3633897"/>
            <a:ext cx="3783965" cy="905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5940" marR="5080" indent="-523875">
              <a:lnSpc>
                <a:spcPct val="101299"/>
              </a:lnSpc>
              <a:spcBef>
                <a:spcPts val="90"/>
              </a:spcBef>
            </a:pPr>
            <a:r>
              <a:rPr sz="2850" b="1" spc="35" dirty="0">
                <a:latin typeface="Tahoma"/>
                <a:cs typeface="Tahoma"/>
              </a:rPr>
              <a:t>Get</a:t>
            </a:r>
            <a:r>
              <a:rPr sz="2850" b="1" spc="-170" dirty="0">
                <a:latin typeface="Tahoma"/>
                <a:cs typeface="Tahoma"/>
              </a:rPr>
              <a:t> </a:t>
            </a:r>
            <a:r>
              <a:rPr sz="2850" b="1" spc="30" dirty="0">
                <a:latin typeface="Tahoma"/>
                <a:cs typeface="Tahoma"/>
              </a:rPr>
              <a:t>The</a:t>
            </a:r>
            <a:r>
              <a:rPr sz="2850" b="1" spc="-170" dirty="0">
                <a:latin typeface="Tahoma"/>
                <a:cs typeface="Tahoma"/>
              </a:rPr>
              <a:t> </a:t>
            </a:r>
            <a:r>
              <a:rPr sz="2850" b="1" spc="40" dirty="0">
                <a:latin typeface="Tahoma"/>
                <a:cs typeface="Tahoma"/>
              </a:rPr>
              <a:t>Hylomobilty </a:t>
            </a:r>
            <a:r>
              <a:rPr sz="2850" b="1" spc="-819" dirty="0">
                <a:latin typeface="Tahoma"/>
                <a:cs typeface="Tahoma"/>
              </a:rPr>
              <a:t> </a:t>
            </a:r>
            <a:r>
              <a:rPr sz="2850" b="1" spc="70" dirty="0">
                <a:latin typeface="Tahoma"/>
                <a:cs typeface="Tahoma"/>
              </a:rPr>
              <a:t>Smart</a:t>
            </a:r>
            <a:r>
              <a:rPr sz="2850" b="1" spc="-155" dirty="0">
                <a:latin typeface="Tahoma"/>
                <a:cs typeface="Tahoma"/>
              </a:rPr>
              <a:t> </a:t>
            </a:r>
            <a:r>
              <a:rPr sz="2850" b="1" spc="160" dirty="0">
                <a:latin typeface="Tahoma"/>
                <a:cs typeface="Tahoma"/>
              </a:rPr>
              <a:t>Card</a:t>
            </a:r>
            <a:endParaRPr sz="28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77054" y="3215183"/>
            <a:ext cx="5674360" cy="5674360"/>
            <a:chOff x="10377054" y="3215183"/>
            <a:chExt cx="5674360" cy="5674360"/>
          </a:xfrm>
        </p:grpSpPr>
        <p:sp>
          <p:nvSpPr>
            <p:cNvPr id="4" name="object 4"/>
            <p:cNvSpPr/>
            <p:nvPr/>
          </p:nvSpPr>
          <p:spPr>
            <a:xfrm>
              <a:off x="10377054" y="6052174"/>
              <a:ext cx="2837815" cy="2837815"/>
            </a:xfrm>
            <a:custGeom>
              <a:avLst/>
              <a:gdLst/>
              <a:ahLst/>
              <a:cxnLst/>
              <a:rect l="l" t="t" r="r" b="b"/>
              <a:pathLst>
                <a:path w="2837815" h="2837815">
                  <a:moveTo>
                    <a:pt x="1859420" y="0"/>
                  </a:moveTo>
                  <a:lnTo>
                    <a:pt x="346513" y="0"/>
                  </a:lnTo>
                  <a:lnTo>
                    <a:pt x="298913" y="3227"/>
                  </a:lnTo>
                  <a:lnTo>
                    <a:pt x="253432" y="12610"/>
                  </a:lnTo>
                  <a:lnTo>
                    <a:pt x="210458" y="27704"/>
                  </a:lnTo>
                  <a:lnTo>
                    <a:pt x="170374" y="48059"/>
                  </a:lnTo>
                  <a:lnTo>
                    <a:pt x="133567" y="73231"/>
                  </a:lnTo>
                  <a:lnTo>
                    <a:pt x="100420" y="102771"/>
                  </a:lnTo>
                  <a:lnTo>
                    <a:pt x="71321" y="136234"/>
                  </a:lnTo>
                  <a:lnTo>
                    <a:pt x="46652" y="173171"/>
                  </a:lnTo>
                  <a:lnTo>
                    <a:pt x="26801" y="213137"/>
                  </a:lnTo>
                  <a:lnTo>
                    <a:pt x="12152" y="255684"/>
                  </a:lnTo>
                  <a:lnTo>
                    <a:pt x="3089" y="300365"/>
                  </a:lnTo>
                  <a:lnTo>
                    <a:pt x="0" y="346734"/>
                  </a:lnTo>
                  <a:lnTo>
                    <a:pt x="3267" y="394344"/>
                  </a:lnTo>
                  <a:lnTo>
                    <a:pt x="10387" y="442841"/>
                  </a:lnTo>
                  <a:lnTo>
                    <a:pt x="18314" y="491071"/>
                  </a:lnTo>
                  <a:lnTo>
                    <a:pt x="27042" y="539028"/>
                  </a:lnTo>
                  <a:lnTo>
                    <a:pt x="36563" y="586703"/>
                  </a:lnTo>
                  <a:lnTo>
                    <a:pt x="46871" y="634091"/>
                  </a:lnTo>
                  <a:lnTo>
                    <a:pt x="57957" y="681182"/>
                  </a:lnTo>
                  <a:lnTo>
                    <a:pt x="69816" y="727972"/>
                  </a:lnTo>
                  <a:lnTo>
                    <a:pt x="82439" y="774452"/>
                  </a:lnTo>
                  <a:lnTo>
                    <a:pt x="95821" y="820615"/>
                  </a:lnTo>
                  <a:lnTo>
                    <a:pt x="109953" y="866454"/>
                  </a:lnTo>
                  <a:lnTo>
                    <a:pt x="124829" y="911962"/>
                  </a:lnTo>
                  <a:lnTo>
                    <a:pt x="140441" y="957133"/>
                  </a:lnTo>
                  <a:lnTo>
                    <a:pt x="156783" y="1001958"/>
                  </a:lnTo>
                  <a:lnTo>
                    <a:pt x="173847" y="1046430"/>
                  </a:lnTo>
                  <a:lnTo>
                    <a:pt x="191626" y="1090544"/>
                  </a:lnTo>
                  <a:lnTo>
                    <a:pt x="210114" y="1134291"/>
                  </a:lnTo>
                  <a:lnTo>
                    <a:pt x="229302" y="1177664"/>
                  </a:lnTo>
                  <a:lnTo>
                    <a:pt x="249184" y="1220656"/>
                  </a:lnTo>
                  <a:lnTo>
                    <a:pt x="269753" y="1263260"/>
                  </a:lnTo>
                  <a:lnTo>
                    <a:pt x="291001" y="1305469"/>
                  </a:lnTo>
                  <a:lnTo>
                    <a:pt x="312922" y="1347276"/>
                  </a:lnTo>
                  <a:lnTo>
                    <a:pt x="335508" y="1388674"/>
                  </a:lnTo>
                  <a:lnTo>
                    <a:pt x="358752" y="1429656"/>
                  </a:lnTo>
                  <a:lnTo>
                    <a:pt x="382648" y="1470213"/>
                  </a:lnTo>
                  <a:lnTo>
                    <a:pt x="407188" y="1510341"/>
                  </a:lnTo>
                  <a:lnTo>
                    <a:pt x="432365" y="1550030"/>
                  </a:lnTo>
                  <a:lnTo>
                    <a:pt x="458171" y="1589274"/>
                  </a:lnTo>
                  <a:lnTo>
                    <a:pt x="484600" y="1628067"/>
                  </a:lnTo>
                  <a:lnTo>
                    <a:pt x="511645" y="1666400"/>
                  </a:lnTo>
                  <a:lnTo>
                    <a:pt x="539298" y="1704267"/>
                  </a:lnTo>
                  <a:lnTo>
                    <a:pt x="567553" y="1741660"/>
                  </a:lnTo>
                  <a:lnTo>
                    <a:pt x="596402" y="1778573"/>
                  </a:lnTo>
                  <a:lnTo>
                    <a:pt x="625838" y="1814999"/>
                  </a:lnTo>
                  <a:lnTo>
                    <a:pt x="655854" y="1850929"/>
                  </a:lnTo>
                  <a:lnTo>
                    <a:pt x="686443" y="1886358"/>
                  </a:lnTo>
                  <a:lnTo>
                    <a:pt x="717598" y="1921278"/>
                  </a:lnTo>
                  <a:lnTo>
                    <a:pt x="749312" y="1955681"/>
                  </a:lnTo>
                  <a:lnTo>
                    <a:pt x="781577" y="1989562"/>
                  </a:lnTo>
                  <a:lnTo>
                    <a:pt x="814387" y="2022912"/>
                  </a:lnTo>
                  <a:lnTo>
                    <a:pt x="847734" y="2055724"/>
                  </a:lnTo>
                  <a:lnTo>
                    <a:pt x="881611" y="2087992"/>
                  </a:lnTo>
                  <a:lnTo>
                    <a:pt x="916011" y="2119708"/>
                  </a:lnTo>
                  <a:lnTo>
                    <a:pt x="950928" y="2150865"/>
                  </a:lnTo>
                  <a:lnTo>
                    <a:pt x="986353" y="2181456"/>
                  </a:lnTo>
                  <a:lnTo>
                    <a:pt x="1022280" y="2211474"/>
                  </a:lnTo>
                  <a:lnTo>
                    <a:pt x="1058702" y="2240912"/>
                  </a:lnTo>
                  <a:lnTo>
                    <a:pt x="1095612" y="2269763"/>
                  </a:lnTo>
                  <a:lnTo>
                    <a:pt x="1133002" y="2298019"/>
                  </a:lnTo>
                  <a:lnTo>
                    <a:pt x="1170865" y="2325673"/>
                  </a:lnTo>
                  <a:lnTo>
                    <a:pt x="1209195" y="2352719"/>
                  </a:lnTo>
                  <a:lnTo>
                    <a:pt x="1247983" y="2379148"/>
                  </a:lnTo>
                  <a:lnTo>
                    <a:pt x="1287224" y="2404955"/>
                  </a:lnTo>
                  <a:lnTo>
                    <a:pt x="1326910" y="2430132"/>
                  </a:lnTo>
                  <a:lnTo>
                    <a:pt x="1367033" y="2454671"/>
                  </a:lnTo>
                  <a:lnTo>
                    <a:pt x="1407588" y="2478566"/>
                  </a:lnTo>
                  <a:lnTo>
                    <a:pt x="1448565" y="2501810"/>
                  </a:lnTo>
                  <a:lnTo>
                    <a:pt x="1489960" y="2524395"/>
                  </a:lnTo>
                  <a:lnTo>
                    <a:pt x="1531763" y="2546315"/>
                  </a:lnTo>
                  <a:lnTo>
                    <a:pt x="1573969" y="2567561"/>
                  </a:lnTo>
                  <a:lnTo>
                    <a:pt x="1616570" y="2588128"/>
                  </a:lnTo>
                  <a:lnTo>
                    <a:pt x="1659559" y="2608007"/>
                  </a:lnTo>
                  <a:lnTo>
                    <a:pt x="1702929" y="2627193"/>
                  </a:lnTo>
                  <a:lnTo>
                    <a:pt x="1746673" y="2645677"/>
                  </a:lnTo>
                  <a:lnTo>
                    <a:pt x="1790783" y="2663452"/>
                  </a:lnTo>
                  <a:lnTo>
                    <a:pt x="1835253" y="2680512"/>
                  </a:lnTo>
                  <a:lnTo>
                    <a:pt x="1880075" y="2696849"/>
                  </a:lnTo>
                  <a:lnTo>
                    <a:pt x="1925243" y="2712457"/>
                  </a:lnTo>
                  <a:lnTo>
                    <a:pt x="1970749" y="2727327"/>
                  </a:lnTo>
                  <a:lnTo>
                    <a:pt x="2016586" y="2741454"/>
                  </a:lnTo>
                  <a:lnTo>
                    <a:pt x="2062747" y="2754829"/>
                  </a:lnTo>
                  <a:lnTo>
                    <a:pt x="2109225" y="2767446"/>
                  </a:lnTo>
                  <a:lnTo>
                    <a:pt x="2156013" y="2779298"/>
                  </a:lnTo>
                  <a:lnTo>
                    <a:pt x="2203104" y="2790377"/>
                  </a:lnTo>
                  <a:lnTo>
                    <a:pt x="2250490" y="2800676"/>
                  </a:lnTo>
                  <a:lnTo>
                    <a:pt x="2298164" y="2810188"/>
                  </a:lnTo>
                  <a:lnTo>
                    <a:pt x="2346120" y="2818907"/>
                  </a:lnTo>
                  <a:lnTo>
                    <a:pt x="2394350" y="2826825"/>
                  </a:lnTo>
                  <a:lnTo>
                    <a:pt x="2442847" y="2833934"/>
                  </a:lnTo>
                  <a:lnTo>
                    <a:pt x="2490457" y="2837200"/>
                  </a:lnTo>
                  <a:lnTo>
                    <a:pt x="2536826" y="2834108"/>
                  </a:lnTo>
                  <a:lnTo>
                    <a:pt x="2581508" y="2825044"/>
                  </a:lnTo>
                  <a:lnTo>
                    <a:pt x="2624056" y="2810394"/>
                  </a:lnTo>
                  <a:lnTo>
                    <a:pt x="2664023" y="2790542"/>
                  </a:lnTo>
                  <a:lnTo>
                    <a:pt x="2700962" y="2765873"/>
                  </a:lnTo>
                  <a:lnTo>
                    <a:pt x="2734425" y="2736773"/>
                  </a:lnTo>
                  <a:lnTo>
                    <a:pt x="2763967" y="2703627"/>
                  </a:lnTo>
                  <a:lnTo>
                    <a:pt x="2789140" y="2666820"/>
                  </a:lnTo>
                  <a:lnTo>
                    <a:pt x="2809496" y="2626738"/>
                  </a:lnTo>
                  <a:lnTo>
                    <a:pt x="2824590" y="2583765"/>
                  </a:lnTo>
                  <a:lnTo>
                    <a:pt x="2833975" y="2538287"/>
                  </a:lnTo>
                  <a:lnTo>
                    <a:pt x="2837202" y="2490688"/>
                  </a:lnTo>
                  <a:lnTo>
                    <a:pt x="2837202" y="977781"/>
                  </a:lnTo>
                  <a:lnTo>
                    <a:pt x="2788390" y="976585"/>
                  </a:lnTo>
                  <a:lnTo>
                    <a:pt x="2740199" y="973033"/>
                  </a:lnTo>
                  <a:lnTo>
                    <a:pt x="2692684" y="967182"/>
                  </a:lnTo>
                  <a:lnTo>
                    <a:pt x="2645902" y="959088"/>
                  </a:lnTo>
                  <a:lnTo>
                    <a:pt x="2599908" y="948806"/>
                  </a:lnTo>
                  <a:lnTo>
                    <a:pt x="2554759" y="936393"/>
                  </a:lnTo>
                  <a:lnTo>
                    <a:pt x="2510511" y="921904"/>
                  </a:lnTo>
                  <a:lnTo>
                    <a:pt x="2467219" y="905396"/>
                  </a:lnTo>
                  <a:lnTo>
                    <a:pt x="2424939" y="886924"/>
                  </a:lnTo>
                  <a:lnTo>
                    <a:pt x="2383728" y="866545"/>
                  </a:lnTo>
                  <a:lnTo>
                    <a:pt x="2343640" y="844314"/>
                  </a:lnTo>
                  <a:lnTo>
                    <a:pt x="2304734" y="820287"/>
                  </a:lnTo>
                  <a:lnTo>
                    <a:pt x="2267063" y="794520"/>
                  </a:lnTo>
                  <a:lnTo>
                    <a:pt x="2230684" y="767069"/>
                  </a:lnTo>
                  <a:lnTo>
                    <a:pt x="2195654" y="737991"/>
                  </a:lnTo>
                  <a:lnTo>
                    <a:pt x="2162027" y="707340"/>
                  </a:lnTo>
                  <a:lnTo>
                    <a:pt x="2129861" y="675174"/>
                  </a:lnTo>
                  <a:lnTo>
                    <a:pt x="2099211" y="641548"/>
                  </a:lnTo>
                  <a:lnTo>
                    <a:pt x="2070132" y="606517"/>
                  </a:lnTo>
                  <a:lnTo>
                    <a:pt x="2042682" y="570139"/>
                  </a:lnTo>
                  <a:lnTo>
                    <a:pt x="2016915" y="532468"/>
                  </a:lnTo>
                  <a:lnTo>
                    <a:pt x="1992888" y="493561"/>
                  </a:lnTo>
                  <a:lnTo>
                    <a:pt x="1970657" y="453474"/>
                  </a:lnTo>
                  <a:lnTo>
                    <a:pt x="1950277" y="412262"/>
                  </a:lnTo>
                  <a:lnTo>
                    <a:pt x="1931805" y="369983"/>
                  </a:lnTo>
                  <a:lnTo>
                    <a:pt x="1915297" y="326691"/>
                  </a:lnTo>
                  <a:lnTo>
                    <a:pt x="1900808" y="282442"/>
                  </a:lnTo>
                  <a:lnTo>
                    <a:pt x="1888395" y="237293"/>
                  </a:lnTo>
                  <a:lnTo>
                    <a:pt x="1878113" y="191300"/>
                  </a:lnTo>
                  <a:lnTo>
                    <a:pt x="1870019" y="144517"/>
                  </a:lnTo>
                  <a:lnTo>
                    <a:pt x="1864168" y="97003"/>
                  </a:lnTo>
                  <a:lnTo>
                    <a:pt x="1860616" y="48811"/>
                  </a:lnTo>
                  <a:lnTo>
                    <a:pt x="1859420" y="0"/>
                  </a:lnTo>
                  <a:close/>
                </a:path>
              </a:pathLst>
            </a:custGeom>
            <a:solidFill>
              <a:srgbClr val="AB0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77054" y="3215191"/>
              <a:ext cx="2837815" cy="2837180"/>
            </a:xfrm>
            <a:custGeom>
              <a:avLst/>
              <a:gdLst/>
              <a:ahLst/>
              <a:cxnLst/>
              <a:rect l="l" t="t" r="r" b="b"/>
              <a:pathLst>
                <a:path w="2837815" h="2837179">
                  <a:moveTo>
                    <a:pt x="2490457" y="0"/>
                  </a:moveTo>
                  <a:lnTo>
                    <a:pt x="2442847" y="3325"/>
                  </a:lnTo>
                  <a:lnTo>
                    <a:pt x="2394350" y="10435"/>
                  </a:lnTo>
                  <a:lnTo>
                    <a:pt x="2346120" y="18352"/>
                  </a:lnTo>
                  <a:lnTo>
                    <a:pt x="2298164" y="27070"/>
                  </a:lnTo>
                  <a:lnTo>
                    <a:pt x="2250490" y="36581"/>
                  </a:lnTo>
                  <a:lnTo>
                    <a:pt x="2203104" y="46880"/>
                  </a:lnTo>
                  <a:lnTo>
                    <a:pt x="2156013" y="57957"/>
                  </a:lnTo>
                  <a:lnTo>
                    <a:pt x="2109225" y="69807"/>
                  </a:lnTo>
                  <a:lnTo>
                    <a:pt x="2062747" y="82422"/>
                  </a:lnTo>
                  <a:lnTo>
                    <a:pt x="2016586" y="95795"/>
                  </a:lnTo>
                  <a:lnTo>
                    <a:pt x="1970749" y="109920"/>
                  </a:lnTo>
                  <a:lnTo>
                    <a:pt x="1925243" y="124788"/>
                  </a:lnTo>
                  <a:lnTo>
                    <a:pt x="1880075" y="140393"/>
                  </a:lnTo>
                  <a:lnTo>
                    <a:pt x="1835253" y="156727"/>
                  </a:lnTo>
                  <a:lnTo>
                    <a:pt x="1790783" y="173784"/>
                  </a:lnTo>
                  <a:lnTo>
                    <a:pt x="1746673" y="191557"/>
                  </a:lnTo>
                  <a:lnTo>
                    <a:pt x="1702929" y="210037"/>
                  </a:lnTo>
                  <a:lnTo>
                    <a:pt x="1659559" y="229219"/>
                  </a:lnTo>
                  <a:lnTo>
                    <a:pt x="1616570" y="249095"/>
                  </a:lnTo>
                  <a:lnTo>
                    <a:pt x="1573969" y="269659"/>
                  </a:lnTo>
                  <a:lnTo>
                    <a:pt x="1531763" y="290902"/>
                  </a:lnTo>
                  <a:lnTo>
                    <a:pt x="1489960" y="312817"/>
                  </a:lnTo>
                  <a:lnTo>
                    <a:pt x="1448565" y="335399"/>
                  </a:lnTo>
                  <a:lnTo>
                    <a:pt x="1407588" y="358639"/>
                  </a:lnTo>
                  <a:lnTo>
                    <a:pt x="1367033" y="382530"/>
                  </a:lnTo>
                  <a:lnTo>
                    <a:pt x="1326910" y="407066"/>
                  </a:lnTo>
                  <a:lnTo>
                    <a:pt x="1287224" y="432238"/>
                  </a:lnTo>
                  <a:lnTo>
                    <a:pt x="1247983" y="458041"/>
                  </a:lnTo>
                  <a:lnTo>
                    <a:pt x="1209195" y="484467"/>
                  </a:lnTo>
                  <a:lnTo>
                    <a:pt x="1170865" y="511509"/>
                  </a:lnTo>
                  <a:lnTo>
                    <a:pt x="1133002" y="539160"/>
                  </a:lnTo>
                  <a:lnTo>
                    <a:pt x="1095612" y="567412"/>
                  </a:lnTo>
                  <a:lnTo>
                    <a:pt x="1058702" y="596259"/>
                  </a:lnTo>
                  <a:lnTo>
                    <a:pt x="1022280" y="625693"/>
                  </a:lnTo>
                  <a:lnTo>
                    <a:pt x="986353" y="655707"/>
                  </a:lnTo>
                  <a:lnTo>
                    <a:pt x="950928" y="686295"/>
                  </a:lnTo>
                  <a:lnTo>
                    <a:pt x="916011" y="717449"/>
                  </a:lnTo>
                  <a:lnTo>
                    <a:pt x="881611" y="749161"/>
                  </a:lnTo>
                  <a:lnTo>
                    <a:pt x="847734" y="781426"/>
                  </a:lnTo>
                  <a:lnTo>
                    <a:pt x="814387" y="814235"/>
                  </a:lnTo>
                  <a:lnTo>
                    <a:pt x="781577" y="847582"/>
                  </a:lnTo>
                  <a:lnTo>
                    <a:pt x="749312" y="881460"/>
                  </a:lnTo>
                  <a:lnTo>
                    <a:pt x="717598" y="915861"/>
                  </a:lnTo>
                  <a:lnTo>
                    <a:pt x="686443" y="950778"/>
                  </a:lnTo>
                  <a:lnTo>
                    <a:pt x="655854" y="986204"/>
                  </a:lnTo>
                  <a:lnTo>
                    <a:pt x="625838" y="1022133"/>
                  </a:lnTo>
                  <a:lnTo>
                    <a:pt x="596402" y="1058556"/>
                  </a:lnTo>
                  <a:lnTo>
                    <a:pt x="567553" y="1095468"/>
                  </a:lnTo>
                  <a:lnTo>
                    <a:pt x="539298" y="1132860"/>
                  </a:lnTo>
                  <a:lnTo>
                    <a:pt x="511645" y="1170725"/>
                  </a:lnTo>
                  <a:lnTo>
                    <a:pt x="484600" y="1209058"/>
                  </a:lnTo>
                  <a:lnTo>
                    <a:pt x="458171" y="1247849"/>
                  </a:lnTo>
                  <a:lnTo>
                    <a:pt x="432365" y="1287093"/>
                  </a:lnTo>
                  <a:lnTo>
                    <a:pt x="407188" y="1326782"/>
                  </a:lnTo>
                  <a:lnTo>
                    <a:pt x="382648" y="1366909"/>
                  </a:lnTo>
                  <a:lnTo>
                    <a:pt x="358752" y="1407468"/>
                  </a:lnTo>
                  <a:lnTo>
                    <a:pt x="335508" y="1448450"/>
                  </a:lnTo>
                  <a:lnTo>
                    <a:pt x="312922" y="1489848"/>
                  </a:lnTo>
                  <a:lnTo>
                    <a:pt x="291001" y="1531657"/>
                  </a:lnTo>
                  <a:lnTo>
                    <a:pt x="269753" y="1573868"/>
                  </a:lnTo>
                  <a:lnTo>
                    <a:pt x="249184" y="1616474"/>
                  </a:lnTo>
                  <a:lnTo>
                    <a:pt x="229302" y="1659469"/>
                  </a:lnTo>
                  <a:lnTo>
                    <a:pt x="210114" y="1702844"/>
                  </a:lnTo>
                  <a:lnTo>
                    <a:pt x="191626" y="1746594"/>
                  </a:lnTo>
                  <a:lnTo>
                    <a:pt x="173847" y="1790711"/>
                  </a:lnTo>
                  <a:lnTo>
                    <a:pt x="156783" y="1835188"/>
                  </a:lnTo>
                  <a:lnTo>
                    <a:pt x="140441" y="1880017"/>
                  </a:lnTo>
                  <a:lnTo>
                    <a:pt x="124829" y="1925192"/>
                  </a:lnTo>
                  <a:lnTo>
                    <a:pt x="109953" y="1970706"/>
                  </a:lnTo>
                  <a:lnTo>
                    <a:pt x="95821" y="2016551"/>
                  </a:lnTo>
                  <a:lnTo>
                    <a:pt x="82439" y="2062720"/>
                  </a:lnTo>
                  <a:lnTo>
                    <a:pt x="69816" y="2109206"/>
                  </a:lnTo>
                  <a:lnTo>
                    <a:pt x="57957" y="2156003"/>
                  </a:lnTo>
                  <a:lnTo>
                    <a:pt x="46871" y="2203102"/>
                  </a:lnTo>
                  <a:lnTo>
                    <a:pt x="36563" y="2250498"/>
                  </a:lnTo>
                  <a:lnTo>
                    <a:pt x="27042" y="2298182"/>
                  </a:lnTo>
                  <a:lnTo>
                    <a:pt x="18314" y="2346147"/>
                  </a:lnTo>
                  <a:lnTo>
                    <a:pt x="10387" y="2394388"/>
                  </a:lnTo>
                  <a:lnTo>
                    <a:pt x="3267" y="2442895"/>
                  </a:lnTo>
                  <a:lnTo>
                    <a:pt x="0" y="2490446"/>
                  </a:lnTo>
                  <a:lnTo>
                    <a:pt x="3089" y="2536767"/>
                  </a:lnTo>
                  <a:lnTo>
                    <a:pt x="12152" y="2581408"/>
                  </a:lnTo>
                  <a:lnTo>
                    <a:pt x="26801" y="2623922"/>
                  </a:lnTo>
                  <a:lnTo>
                    <a:pt x="46652" y="2663862"/>
                  </a:lnTo>
                  <a:lnTo>
                    <a:pt x="71321" y="2700780"/>
                  </a:lnTo>
                  <a:lnTo>
                    <a:pt x="100420" y="2734227"/>
                  </a:lnTo>
                  <a:lnTo>
                    <a:pt x="133567" y="2763758"/>
                  </a:lnTo>
                  <a:lnTo>
                    <a:pt x="170374" y="2788923"/>
                  </a:lnTo>
                  <a:lnTo>
                    <a:pt x="210458" y="2809275"/>
                  </a:lnTo>
                  <a:lnTo>
                    <a:pt x="253432" y="2824367"/>
                  </a:lnTo>
                  <a:lnTo>
                    <a:pt x="298913" y="2833750"/>
                  </a:lnTo>
                  <a:lnTo>
                    <a:pt x="346513" y="2836977"/>
                  </a:lnTo>
                  <a:lnTo>
                    <a:pt x="1859420" y="2836977"/>
                  </a:lnTo>
                  <a:lnTo>
                    <a:pt x="1860616" y="2788189"/>
                  </a:lnTo>
                  <a:lnTo>
                    <a:pt x="1864168" y="2740019"/>
                  </a:lnTo>
                  <a:lnTo>
                    <a:pt x="1870019" y="2692523"/>
                  </a:lnTo>
                  <a:lnTo>
                    <a:pt x="1878113" y="2645757"/>
                  </a:lnTo>
                  <a:lnTo>
                    <a:pt x="1888395" y="2599776"/>
                  </a:lnTo>
                  <a:lnTo>
                    <a:pt x="1900808" y="2554638"/>
                  </a:lnTo>
                  <a:lnTo>
                    <a:pt x="1915297" y="2510398"/>
                  </a:lnTo>
                  <a:lnTo>
                    <a:pt x="1931805" y="2467112"/>
                  </a:lnTo>
                  <a:lnTo>
                    <a:pt x="1950277" y="2424837"/>
                  </a:lnTo>
                  <a:lnTo>
                    <a:pt x="1970657" y="2383628"/>
                  </a:lnTo>
                  <a:lnTo>
                    <a:pt x="1992888" y="2343541"/>
                  </a:lnTo>
                  <a:lnTo>
                    <a:pt x="2016915" y="2304634"/>
                  </a:lnTo>
                  <a:lnTo>
                    <a:pt x="2042682" y="2266961"/>
                  </a:lnTo>
                  <a:lnTo>
                    <a:pt x="2070132" y="2230579"/>
                  </a:lnTo>
                  <a:lnTo>
                    <a:pt x="2099211" y="2195544"/>
                  </a:lnTo>
                  <a:lnTo>
                    <a:pt x="2129861" y="2161912"/>
                  </a:lnTo>
                  <a:lnTo>
                    <a:pt x="2162027" y="2129739"/>
                  </a:lnTo>
                  <a:lnTo>
                    <a:pt x="2195654" y="2099082"/>
                  </a:lnTo>
                  <a:lnTo>
                    <a:pt x="2230684" y="2069996"/>
                  </a:lnTo>
                  <a:lnTo>
                    <a:pt x="2267063" y="2042537"/>
                  </a:lnTo>
                  <a:lnTo>
                    <a:pt x="2304734" y="2016762"/>
                  </a:lnTo>
                  <a:lnTo>
                    <a:pt x="2343640" y="1992726"/>
                  </a:lnTo>
                  <a:lnTo>
                    <a:pt x="2383728" y="1970486"/>
                  </a:lnTo>
                  <a:lnTo>
                    <a:pt x="2424939" y="1950098"/>
                  </a:lnTo>
                  <a:lnTo>
                    <a:pt x="2467219" y="1931618"/>
                  </a:lnTo>
                  <a:lnTo>
                    <a:pt x="2510511" y="1915102"/>
                  </a:lnTo>
                  <a:lnTo>
                    <a:pt x="2554759" y="1900607"/>
                  </a:lnTo>
                  <a:lnTo>
                    <a:pt x="2599908" y="1888187"/>
                  </a:lnTo>
                  <a:lnTo>
                    <a:pt x="2645902" y="1877900"/>
                  </a:lnTo>
                  <a:lnTo>
                    <a:pt x="2692684" y="1869801"/>
                  </a:lnTo>
                  <a:lnTo>
                    <a:pt x="2740199" y="1863946"/>
                  </a:lnTo>
                  <a:lnTo>
                    <a:pt x="2788390" y="1860393"/>
                  </a:lnTo>
                  <a:lnTo>
                    <a:pt x="2837202" y="1859196"/>
                  </a:lnTo>
                  <a:lnTo>
                    <a:pt x="2837202" y="346289"/>
                  </a:lnTo>
                  <a:lnTo>
                    <a:pt x="2833975" y="298690"/>
                  </a:lnTo>
                  <a:lnTo>
                    <a:pt x="2824590" y="253213"/>
                  </a:lnTo>
                  <a:lnTo>
                    <a:pt x="2809496" y="210242"/>
                  </a:lnTo>
                  <a:lnTo>
                    <a:pt x="2789140" y="170165"/>
                  </a:lnTo>
                  <a:lnTo>
                    <a:pt x="2763967" y="133366"/>
                  </a:lnTo>
                  <a:lnTo>
                    <a:pt x="2734425" y="100231"/>
                  </a:lnTo>
                  <a:lnTo>
                    <a:pt x="2700962" y="71148"/>
                  </a:lnTo>
                  <a:lnTo>
                    <a:pt x="2664023" y="46501"/>
                  </a:lnTo>
                  <a:lnTo>
                    <a:pt x="2624056" y="26677"/>
                  </a:lnTo>
                  <a:lnTo>
                    <a:pt x="2581508" y="12061"/>
                  </a:lnTo>
                  <a:lnTo>
                    <a:pt x="2536826" y="3040"/>
                  </a:lnTo>
                  <a:lnTo>
                    <a:pt x="2490457" y="0"/>
                  </a:lnTo>
                  <a:close/>
                </a:path>
              </a:pathLst>
            </a:custGeom>
            <a:solidFill>
              <a:srgbClr val="FF0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14259" y="3215183"/>
              <a:ext cx="2837180" cy="2837180"/>
            </a:xfrm>
            <a:custGeom>
              <a:avLst/>
              <a:gdLst/>
              <a:ahLst/>
              <a:cxnLst/>
              <a:rect l="l" t="t" r="r" b="b"/>
              <a:pathLst>
                <a:path w="2837180" h="2837179">
                  <a:moveTo>
                    <a:pt x="346530" y="0"/>
                  </a:moveTo>
                  <a:lnTo>
                    <a:pt x="300210" y="3040"/>
                  </a:lnTo>
                  <a:lnTo>
                    <a:pt x="255569" y="12061"/>
                  </a:lnTo>
                  <a:lnTo>
                    <a:pt x="213055" y="26677"/>
                  </a:lnTo>
                  <a:lnTo>
                    <a:pt x="173115" y="46502"/>
                  </a:lnTo>
                  <a:lnTo>
                    <a:pt x="136197" y="71149"/>
                  </a:lnTo>
                  <a:lnTo>
                    <a:pt x="102749" y="100233"/>
                  </a:lnTo>
                  <a:lnTo>
                    <a:pt x="73219" y="133368"/>
                  </a:lnTo>
                  <a:lnTo>
                    <a:pt x="48054" y="170168"/>
                  </a:lnTo>
                  <a:lnTo>
                    <a:pt x="27702" y="210247"/>
                  </a:lnTo>
                  <a:lnTo>
                    <a:pt x="12610" y="253219"/>
                  </a:lnTo>
                  <a:lnTo>
                    <a:pt x="3227" y="298699"/>
                  </a:lnTo>
                  <a:lnTo>
                    <a:pt x="0" y="346299"/>
                  </a:lnTo>
                  <a:lnTo>
                    <a:pt x="0" y="1859206"/>
                  </a:lnTo>
                  <a:lnTo>
                    <a:pt x="48787" y="1860403"/>
                  </a:lnTo>
                  <a:lnTo>
                    <a:pt x="96957" y="1863957"/>
                  </a:lnTo>
                  <a:lnTo>
                    <a:pt x="144454" y="1869811"/>
                  </a:lnTo>
                  <a:lnTo>
                    <a:pt x="191220" y="1877910"/>
                  </a:lnTo>
                  <a:lnTo>
                    <a:pt x="237201" y="1888197"/>
                  </a:lnTo>
                  <a:lnTo>
                    <a:pt x="282339" y="1900616"/>
                  </a:lnTo>
                  <a:lnTo>
                    <a:pt x="326579" y="1915112"/>
                  </a:lnTo>
                  <a:lnTo>
                    <a:pt x="369865" y="1931627"/>
                  </a:lnTo>
                  <a:lnTo>
                    <a:pt x="412140" y="1950107"/>
                  </a:lnTo>
                  <a:lnTo>
                    <a:pt x="453349" y="1970495"/>
                  </a:lnTo>
                  <a:lnTo>
                    <a:pt x="493435" y="1992734"/>
                  </a:lnTo>
                  <a:lnTo>
                    <a:pt x="532343" y="2016769"/>
                  </a:lnTo>
                  <a:lnTo>
                    <a:pt x="570016" y="2042544"/>
                  </a:lnTo>
                  <a:lnTo>
                    <a:pt x="606398" y="2070003"/>
                  </a:lnTo>
                  <a:lnTo>
                    <a:pt x="641433" y="2099089"/>
                  </a:lnTo>
                  <a:lnTo>
                    <a:pt x="675065" y="2129746"/>
                  </a:lnTo>
                  <a:lnTo>
                    <a:pt x="707238" y="2161918"/>
                  </a:lnTo>
                  <a:lnTo>
                    <a:pt x="737895" y="2195550"/>
                  </a:lnTo>
                  <a:lnTo>
                    <a:pt x="766981" y="2230585"/>
                  </a:lnTo>
                  <a:lnTo>
                    <a:pt x="794440" y="2266967"/>
                  </a:lnTo>
                  <a:lnTo>
                    <a:pt x="820215" y="2304640"/>
                  </a:lnTo>
                  <a:lnTo>
                    <a:pt x="844251" y="2343547"/>
                  </a:lnTo>
                  <a:lnTo>
                    <a:pt x="866490" y="2383634"/>
                  </a:lnTo>
                  <a:lnTo>
                    <a:pt x="886878" y="2424843"/>
                  </a:lnTo>
                  <a:lnTo>
                    <a:pt x="905358" y="2467118"/>
                  </a:lnTo>
                  <a:lnTo>
                    <a:pt x="921874" y="2510404"/>
                  </a:lnTo>
                  <a:lnTo>
                    <a:pt x="936370" y="2554645"/>
                  </a:lnTo>
                  <a:lnTo>
                    <a:pt x="948790" y="2599783"/>
                  </a:lnTo>
                  <a:lnTo>
                    <a:pt x="959077" y="2645764"/>
                  </a:lnTo>
                  <a:lnTo>
                    <a:pt x="967176" y="2692531"/>
                  </a:lnTo>
                  <a:lnTo>
                    <a:pt x="973030" y="2740028"/>
                  </a:lnTo>
                  <a:lnTo>
                    <a:pt x="976584" y="2788199"/>
                  </a:lnTo>
                  <a:lnTo>
                    <a:pt x="977781" y="2836988"/>
                  </a:lnTo>
                  <a:lnTo>
                    <a:pt x="2490688" y="2836988"/>
                  </a:lnTo>
                  <a:lnTo>
                    <a:pt x="2538288" y="2833761"/>
                  </a:lnTo>
                  <a:lnTo>
                    <a:pt x="2583767" y="2824377"/>
                  </a:lnTo>
                  <a:lnTo>
                    <a:pt x="2626739" y="2809286"/>
                  </a:lnTo>
                  <a:lnTo>
                    <a:pt x="2666817" y="2788933"/>
                  </a:lnTo>
                  <a:lnTo>
                    <a:pt x="2703616" y="2763768"/>
                  </a:lnTo>
                  <a:lnTo>
                    <a:pt x="2736750" y="2734238"/>
                  </a:lnTo>
                  <a:lnTo>
                    <a:pt x="2765832" y="2700790"/>
                  </a:lnTo>
                  <a:lnTo>
                    <a:pt x="2790479" y="2663872"/>
                  </a:lnTo>
                  <a:lnTo>
                    <a:pt x="2810302" y="2623932"/>
                  </a:lnTo>
                  <a:lnTo>
                    <a:pt x="2824917" y="2581418"/>
                  </a:lnTo>
                  <a:lnTo>
                    <a:pt x="2833937" y="2536777"/>
                  </a:lnTo>
                  <a:lnTo>
                    <a:pt x="2836977" y="2490457"/>
                  </a:lnTo>
                  <a:lnTo>
                    <a:pt x="2833651" y="2442906"/>
                  </a:lnTo>
                  <a:lnTo>
                    <a:pt x="2826543" y="2394398"/>
                  </a:lnTo>
                  <a:lnTo>
                    <a:pt x="2818626" y="2346158"/>
                  </a:lnTo>
                  <a:lnTo>
                    <a:pt x="2809908" y="2298192"/>
                  </a:lnTo>
                  <a:lnTo>
                    <a:pt x="2800397" y="2250508"/>
                  </a:lnTo>
                  <a:lnTo>
                    <a:pt x="2790099" y="2203113"/>
                  </a:lnTo>
                  <a:lnTo>
                    <a:pt x="2779022" y="2156013"/>
                  </a:lnTo>
                  <a:lnTo>
                    <a:pt x="2767172" y="2109217"/>
                  </a:lnTo>
                  <a:lnTo>
                    <a:pt x="2754557" y="2062730"/>
                  </a:lnTo>
                  <a:lnTo>
                    <a:pt x="2741184" y="2016561"/>
                  </a:lnTo>
                  <a:lnTo>
                    <a:pt x="2727060" y="1970716"/>
                  </a:lnTo>
                  <a:lnTo>
                    <a:pt x="2712192" y="1925202"/>
                  </a:lnTo>
                  <a:lnTo>
                    <a:pt x="2696588" y="1880027"/>
                  </a:lnTo>
                  <a:lnTo>
                    <a:pt x="2680253" y="1835198"/>
                  </a:lnTo>
                  <a:lnTo>
                    <a:pt x="2663197" y="1790721"/>
                  </a:lnTo>
                  <a:lnTo>
                    <a:pt x="2645424" y="1746604"/>
                  </a:lnTo>
                  <a:lnTo>
                    <a:pt x="2626943" y="1702854"/>
                  </a:lnTo>
                  <a:lnTo>
                    <a:pt x="2607762" y="1659478"/>
                  </a:lnTo>
                  <a:lnTo>
                    <a:pt x="2587886" y="1616483"/>
                  </a:lnTo>
                  <a:lnTo>
                    <a:pt x="2567323" y="1573877"/>
                  </a:lnTo>
                  <a:lnTo>
                    <a:pt x="2546080" y="1531666"/>
                  </a:lnTo>
                  <a:lnTo>
                    <a:pt x="2524164" y="1489857"/>
                  </a:lnTo>
                  <a:lnTo>
                    <a:pt x="2501583" y="1448458"/>
                  </a:lnTo>
                  <a:lnTo>
                    <a:pt x="2478343" y="1407476"/>
                  </a:lnTo>
                  <a:lnTo>
                    <a:pt x="2454452" y="1366918"/>
                  </a:lnTo>
                  <a:lnTo>
                    <a:pt x="2429916" y="1326790"/>
                  </a:lnTo>
                  <a:lnTo>
                    <a:pt x="2404743" y="1287101"/>
                  </a:lnTo>
                  <a:lnTo>
                    <a:pt x="2378940" y="1247857"/>
                  </a:lnTo>
                  <a:lnTo>
                    <a:pt x="2352514" y="1209065"/>
                  </a:lnTo>
                  <a:lnTo>
                    <a:pt x="2325472" y="1170733"/>
                  </a:lnTo>
                  <a:lnTo>
                    <a:pt x="2297822" y="1132867"/>
                  </a:lnTo>
                  <a:lnTo>
                    <a:pt x="2269569" y="1095474"/>
                  </a:lnTo>
                  <a:lnTo>
                    <a:pt x="2240723" y="1058563"/>
                  </a:lnTo>
                  <a:lnTo>
                    <a:pt x="2211288" y="1022139"/>
                  </a:lnTo>
                  <a:lnTo>
                    <a:pt x="2181274" y="986210"/>
                  </a:lnTo>
                  <a:lnTo>
                    <a:pt x="2150686" y="950784"/>
                  </a:lnTo>
                  <a:lnTo>
                    <a:pt x="2119532" y="915866"/>
                  </a:lnTo>
                  <a:lnTo>
                    <a:pt x="2087820" y="881465"/>
                  </a:lnTo>
                  <a:lnTo>
                    <a:pt x="2055555" y="847588"/>
                  </a:lnTo>
                  <a:lnTo>
                    <a:pt x="2022746" y="814240"/>
                  </a:lnTo>
                  <a:lnTo>
                    <a:pt x="1989398" y="781431"/>
                  </a:lnTo>
                  <a:lnTo>
                    <a:pt x="1955521" y="749166"/>
                  </a:lnTo>
                  <a:lnTo>
                    <a:pt x="1921120" y="717453"/>
                  </a:lnTo>
                  <a:lnTo>
                    <a:pt x="1886202" y="686299"/>
                  </a:lnTo>
                  <a:lnTo>
                    <a:pt x="1850776" y="655711"/>
                  </a:lnTo>
                  <a:lnTo>
                    <a:pt x="1814847" y="625697"/>
                  </a:lnTo>
                  <a:lnTo>
                    <a:pt x="1778424" y="596262"/>
                  </a:lnTo>
                  <a:lnTo>
                    <a:pt x="1741512" y="567415"/>
                  </a:lnTo>
                  <a:lnTo>
                    <a:pt x="1704120" y="539163"/>
                  </a:lnTo>
                  <a:lnTo>
                    <a:pt x="1666254" y="511512"/>
                  </a:lnTo>
                  <a:lnTo>
                    <a:pt x="1627922" y="484470"/>
                  </a:lnTo>
                  <a:lnTo>
                    <a:pt x="1589130" y="458044"/>
                  </a:lnTo>
                  <a:lnTo>
                    <a:pt x="1549886" y="432241"/>
                  </a:lnTo>
                  <a:lnTo>
                    <a:pt x="1510197" y="407068"/>
                  </a:lnTo>
                  <a:lnTo>
                    <a:pt x="1470069" y="382532"/>
                  </a:lnTo>
                  <a:lnTo>
                    <a:pt x="1429511" y="358641"/>
                  </a:lnTo>
                  <a:lnTo>
                    <a:pt x="1388529" y="335401"/>
                  </a:lnTo>
                  <a:lnTo>
                    <a:pt x="1347130" y="312819"/>
                  </a:lnTo>
                  <a:lnTo>
                    <a:pt x="1305322" y="290903"/>
                  </a:lnTo>
                  <a:lnTo>
                    <a:pt x="1263110" y="269660"/>
                  </a:lnTo>
                  <a:lnTo>
                    <a:pt x="1220504" y="249097"/>
                  </a:lnTo>
                  <a:lnTo>
                    <a:pt x="1177509" y="229221"/>
                  </a:lnTo>
                  <a:lnTo>
                    <a:pt x="1134133" y="210039"/>
                  </a:lnTo>
                  <a:lnTo>
                    <a:pt x="1090383" y="191558"/>
                  </a:lnTo>
                  <a:lnTo>
                    <a:pt x="1046266" y="173785"/>
                  </a:lnTo>
                  <a:lnTo>
                    <a:pt x="1001790" y="156728"/>
                  </a:lnTo>
                  <a:lnTo>
                    <a:pt x="956960" y="140393"/>
                  </a:lnTo>
                  <a:lnTo>
                    <a:pt x="911785" y="124788"/>
                  </a:lnTo>
                  <a:lnTo>
                    <a:pt x="866271" y="109920"/>
                  </a:lnTo>
                  <a:lnTo>
                    <a:pt x="820426" y="95796"/>
                  </a:lnTo>
                  <a:lnTo>
                    <a:pt x="774257" y="82422"/>
                  </a:lnTo>
                  <a:lnTo>
                    <a:pt x="727771" y="69807"/>
                  </a:lnTo>
                  <a:lnTo>
                    <a:pt x="680974" y="57957"/>
                  </a:lnTo>
                  <a:lnTo>
                    <a:pt x="633875" y="46880"/>
                  </a:lnTo>
                  <a:lnTo>
                    <a:pt x="586479" y="36581"/>
                  </a:lnTo>
                  <a:lnTo>
                    <a:pt x="538795" y="27070"/>
                  </a:lnTo>
                  <a:lnTo>
                    <a:pt x="490829" y="18352"/>
                  </a:lnTo>
                  <a:lnTo>
                    <a:pt x="442589" y="10435"/>
                  </a:lnTo>
                  <a:lnTo>
                    <a:pt x="394082" y="3325"/>
                  </a:lnTo>
                  <a:lnTo>
                    <a:pt x="346530" y="0"/>
                  </a:lnTo>
                  <a:close/>
                </a:path>
              </a:pathLst>
            </a:custGeom>
            <a:solidFill>
              <a:srgbClr val="AB0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14253" y="6052167"/>
              <a:ext cx="2837180" cy="2837815"/>
            </a:xfrm>
            <a:custGeom>
              <a:avLst/>
              <a:gdLst/>
              <a:ahLst/>
              <a:cxnLst/>
              <a:rect l="l" t="t" r="r" b="b"/>
              <a:pathLst>
                <a:path w="2837180" h="2837815">
                  <a:moveTo>
                    <a:pt x="2490699" y="0"/>
                  </a:moveTo>
                  <a:lnTo>
                    <a:pt x="977792" y="0"/>
                  </a:lnTo>
                  <a:lnTo>
                    <a:pt x="976595" y="48812"/>
                  </a:lnTo>
                  <a:lnTo>
                    <a:pt x="973041" y="97003"/>
                  </a:lnTo>
                  <a:lnTo>
                    <a:pt x="967187" y="144518"/>
                  </a:lnTo>
                  <a:lnTo>
                    <a:pt x="959088" y="191300"/>
                  </a:lnTo>
                  <a:lnTo>
                    <a:pt x="948800" y="237294"/>
                  </a:lnTo>
                  <a:lnTo>
                    <a:pt x="936381" y="282443"/>
                  </a:lnTo>
                  <a:lnTo>
                    <a:pt x="921885" y="326692"/>
                  </a:lnTo>
                  <a:lnTo>
                    <a:pt x="905369" y="369984"/>
                  </a:lnTo>
                  <a:lnTo>
                    <a:pt x="886889" y="412264"/>
                  </a:lnTo>
                  <a:lnTo>
                    <a:pt x="866501" y="453476"/>
                  </a:lnTo>
                  <a:lnTo>
                    <a:pt x="844261" y="493564"/>
                  </a:lnTo>
                  <a:lnTo>
                    <a:pt x="820225" y="532471"/>
                  </a:lnTo>
                  <a:lnTo>
                    <a:pt x="794450" y="570142"/>
                  </a:lnTo>
                  <a:lnTo>
                    <a:pt x="766991" y="606521"/>
                  </a:lnTo>
                  <a:lnTo>
                    <a:pt x="737905" y="641552"/>
                  </a:lnTo>
                  <a:lnTo>
                    <a:pt x="707247" y="675179"/>
                  </a:lnTo>
                  <a:lnTo>
                    <a:pt x="675074" y="707346"/>
                  </a:lnTo>
                  <a:lnTo>
                    <a:pt x="641442" y="737997"/>
                  </a:lnTo>
                  <a:lnTo>
                    <a:pt x="606406" y="767076"/>
                  </a:lnTo>
                  <a:lnTo>
                    <a:pt x="570024" y="794527"/>
                  </a:lnTo>
                  <a:lnTo>
                    <a:pt x="532351" y="820294"/>
                  </a:lnTo>
                  <a:lnTo>
                    <a:pt x="493443" y="844321"/>
                  </a:lnTo>
                  <a:lnTo>
                    <a:pt x="453356" y="866553"/>
                  </a:lnTo>
                  <a:lnTo>
                    <a:pt x="412147" y="886933"/>
                  </a:lnTo>
                  <a:lnTo>
                    <a:pt x="369871" y="905405"/>
                  </a:lnTo>
                  <a:lnTo>
                    <a:pt x="326584" y="921914"/>
                  </a:lnTo>
                  <a:lnTo>
                    <a:pt x="282344" y="936403"/>
                  </a:lnTo>
                  <a:lnTo>
                    <a:pt x="237205" y="948816"/>
                  </a:lnTo>
                  <a:lnTo>
                    <a:pt x="191224" y="959098"/>
                  </a:lnTo>
                  <a:lnTo>
                    <a:pt x="144456" y="967193"/>
                  </a:lnTo>
                  <a:lnTo>
                    <a:pt x="96959" y="973044"/>
                  </a:lnTo>
                  <a:lnTo>
                    <a:pt x="48788" y="976595"/>
                  </a:lnTo>
                  <a:lnTo>
                    <a:pt x="0" y="977792"/>
                  </a:lnTo>
                  <a:lnTo>
                    <a:pt x="0" y="2490699"/>
                  </a:lnTo>
                  <a:lnTo>
                    <a:pt x="3227" y="2538297"/>
                  </a:lnTo>
                  <a:lnTo>
                    <a:pt x="12611" y="2583775"/>
                  </a:lnTo>
                  <a:lnTo>
                    <a:pt x="27703" y="2626748"/>
                  </a:lnTo>
                  <a:lnTo>
                    <a:pt x="48056" y="2666831"/>
                  </a:lnTo>
                  <a:lnTo>
                    <a:pt x="73222" y="2703637"/>
                  </a:lnTo>
                  <a:lnTo>
                    <a:pt x="102753" y="2736783"/>
                  </a:lnTo>
                  <a:lnTo>
                    <a:pt x="136201" y="2765882"/>
                  </a:lnTo>
                  <a:lnTo>
                    <a:pt x="173120" y="2790550"/>
                  </a:lnTo>
                  <a:lnTo>
                    <a:pt x="213059" y="2810401"/>
                  </a:lnTo>
                  <a:lnTo>
                    <a:pt x="255573" y="2825050"/>
                  </a:lnTo>
                  <a:lnTo>
                    <a:pt x="300214" y="2834112"/>
                  </a:lnTo>
                  <a:lnTo>
                    <a:pt x="346532" y="2837202"/>
                  </a:lnTo>
                  <a:lnTo>
                    <a:pt x="394082" y="2833934"/>
                  </a:lnTo>
                  <a:lnTo>
                    <a:pt x="442590" y="2826815"/>
                  </a:lnTo>
                  <a:lnTo>
                    <a:pt x="490830" y="2818887"/>
                  </a:lnTo>
                  <a:lnTo>
                    <a:pt x="538796" y="2810159"/>
                  </a:lnTo>
                  <a:lnTo>
                    <a:pt x="586481" y="2800638"/>
                  </a:lnTo>
                  <a:lnTo>
                    <a:pt x="633876" y="2790331"/>
                  </a:lnTo>
                  <a:lnTo>
                    <a:pt x="680976" y="2779244"/>
                  </a:lnTo>
                  <a:lnTo>
                    <a:pt x="727773" y="2767386"/>
                  </a:lnTo>
                  <a:lnTo>
                    <a:pt x="774260" y="2754762"/>
                  </a:lnTo>
                  <a:lnTo>
                    <a:pt x="820429" y="2741380"/>
                  </a:lnTo>
                  <a:lnTo>
                    <a:pt x="866274" y="2727248"/>
                  </a:lnTo>
                  <a:lnTo>
                    <a:pt x="911788" y="2712372"/>
                  </a:lnTo>
                  <a:lnTo>
                    <a:pt x="956964" y="2696760"/>
                  </a:lnTo>
                  <a:lnTo>
                    <a:pt x="1001793" y="2680418"/>
                  </a:lnTo>
                  <a:lnTo>
                    <a:pt x="1046270" y="2663354"/>
                  </a:lnTo>
                  <a:lnTo>
                    <a:pt x="1090387" y="2645575"/>
                  </a:lnTo>
                  <a:lnTo>
                    <a:pt x="1134138" y="2627088"/>
                  </a:lnTo>
                  <a:lnTo>
                    <a:pt x="1177514" y="2607900"/>
                  </a:lnTo>
                  <a:lnTo>
                    <a:pt x="1220508" y="2588018"/>
                  </a:lnTo>
                  <a:lnTo>
                    <a:pt x="1263115" y="2567449"/>
                  </a:lnTo>
                  <a:lnTo>
                    <a:pt x="1305326" y="2546201"/>
                  </a:lnTo>
                  <a:lnTo>
                    <a:pt x="1347135" y="2524280"/>
                  </a:lnTo>
                  <a:lnTo>
                    <a:pt x="1388534" y="2501693"/>
                  </a:lnTo>
                  <a:lnTo>
                    <a:pt x="1429516" y="2478449"/>
                  </a:lnTo>
                  <a:lnTo>
                    <a:pt x="1470074" y="2454553"/>
                  </a:lnTo>
                  <a:lnTo>
                    <a:pt x="1510202" y="2430014"/>
                  </a:lnTo>
                  <a:lnTo>
                    <a:pt x="1549891" y="2404837"/>
                  </a:lnTo>
                  <a:lnTo>
                    <a:pt x="1589135" y="2379030"/>
                  </a:lnTo>
                  <a:lnTo>
                    <a:pt x="1627927" y="2352601"/>
                  </a:lnTo>
                  <a:lnTo>
                    <a:pt x="1666259" y="2325556"/>
                  </a:lnTo>
                  <a:lnTo>
                    <a:pt x="1704125" y="2297903"/>
                  </a:lnTo>
                  <a:lnTo>
                    <a:pt x="1741517" y="2269648"/>
                  </a:lnTo>
                  <a:lnTo>
                    <a:pt x="1778429" y="2240799"/>
                  </a:lnTo>
                  <a:lnTo>
                    <a:pt x="1814853" y="2211363"/>
                  </a:lnTo>
                  <a:lnTo>
                    <a:pt x="1850781" y="2181347"/>
                  </a:lnTo>
                  <a:lnTo>
                    <a:pt x="1886208" y="2150758"/>
                  </a:lnTo>
                  <a:lnTo>
                    <a:pt x="1921125" y="2119603"/>
                  </a:lnTo>
                  <a:lnTo>
                    <a:pt x="1955526" y="2087890"/>
                  </a:lnTo>
                  <a:lnTo>
                    <a:pt x="1989404" y="2055625"/>
                  </a:lnTo>
                  <a:lnTo>
                    <a:pt x="2022751" y="2022815"/>
                  </a:lnTo>
                  <a:lnTo>
                    <a:pt x="2055560" y="1989468"/>
                  </a:lnTo>
                  <a:lnTo>
                    <a:pt x="2087825" y="1955591"/>
                  </a:lnTo>
                  <a:lnTo>
                    <a:pt x="2119538" y="1921190"/>
                  </a:lnTo>
                  <a:lnTo>
                    <a:pt x="2150691" y="1886274"/>
                  </a:lnTo>
                  <a:lnTo>
                    <a:pt x="2181279" y="1850848"/>
                  </a:lnTo>
                  <a:lnTo>
                    <a:pt x="2211294" y="1814921"/>
                  </a:lnTo>
                  <a:lnTo>
                    <a:pt x="2240728" y="1778499"/>
                  </a:lnTo>
                  <a:lnTo>
                    <a:pt x="2269575" y="1741590"/>
                  </a:lnTo>
                  <a:lnTo>
                    <a:pt x="2297827" y="1704200"/>
                  </a:lnTo>
                  <a:lnTo>
                    <a:pt x="2325478" y="1666336"/>
                  </a:lnTo>
                  <a:lnTo>
                    <a:pt x="2352519" y="1628007"/>
                  </a:lnTo>
                  <a:lnTo>
                    <a:pt x="2378945" y="1589218"/>
                  </a:lnTo>
                  <a:lnTo>
                    <a:pt x="2404748" y="1549977"/>
                  </a:lnTo>
                  <a:lnTo>
                    <a:pt x="2429921" y="1510291"/>
                  </a:lnTo>
                  <a:lnTo>
                    <a:pt x="2454457" y="1470168"/>
                  </a:lnTo>
                  <a:lnTo>
                    <a:pt x="2478348" y="1429614"/>
                  </a:lnTo>
                  <a:lnTo>
                    <a:pt x="2501588" y="1388636"/>
                  </a:lnTo>
                  <a:lnTo>
                    <a:pt x="2524170" y="1347242"/>
                  </a:lnTo>
                  <a:lnTo>
                    <a:pt x="2546086" y="1305438"/>
                  </a:lnTo>
                  <a:lnTo>
                    <a:pt x="2567329" y="1263232"/>
                  </a:lnTo>
                  <a:lnTo>
                    <a:pt x="2587892" y="1220631"/>
                  </a:lnTo>
                  <a:lnTo>
                    <a:pt x="2607768" y="1177642"/>
                  </a:lnTo>
                  <a:lnTo>
                    <a:pt x="2626950" y="1134273"/>
                  </a:lnTo>
                  <a:lnTo>
                    <a:pt x="2645431" y="1090529"/>
                  </a:lnTo>
                  <a:lnTo>
                    <a:pt x="2663203" y="1046418"/>
                  </a:lnTo>
                  <a:lnTo>
                    <a:pt x="2680260" y="1001949"/>
                  </a:lnTo>
                  <a:lnTo>
                    <a:pt x="2696595" y="957126"/>
                  </a:lnTo>
                  <a:lnTo>
                    <a:pt x="2712200" y="911958"/>
                  </a:lnTo>
                  <a:lnTo>
                    <a:pt x="2727068" y="866452"/>
                  </a:lnTo>
                  <a:lnTo>
                    <a:pt x="2741192" y="820615"/>
                  </a:lnTo>
                  <a:lnTo>
                    <a:pt x="2754565" y="774454"/>
                  </a:lnTo>
                  <a:lnTo>
                    <a:pt x="2767180" y="727976"/>
                  </a:lnTo>
                  <a:lnTo>
                    <a:pt x="2779030" y="681188"/>
                  </a:lnTo>
                  <a:lnTo>
                    <a:pt x="2790108" y="634098"/>
                  </a:lnTo>
                  <a:lnTo>
                    <a:pt x="2800406" y="586712"/>
                  </a:lnTo>
                  <a:lnTo>
                    <a:pt x="2809918" y="539037"/>
                  </a:lnTo>
                  <a:lnTo>
                    <a:pt x="2818635" y="491081"/>
                  </a:lnTo>
                  <a:lnTo>
                    <a:pt x="2826553" y="442851"/>
                  </a:lnTo>
                  <a:lnTo>
                    <a:pt x="2833662" y="394354"/>
                  </a:lnTo>
                  <a:lnTo>
                    <a:pt x="2836988" y="346744"/>
                  </a:lnTo>
                  <a:lnTo>
                    <a:pt x="2833948" y="300375"/>
                  </a:lnTo>
                  <a:lnTo>
                    <a:pt x="2824927" y="255693"/>
                  </a:lnTo>
                  <a:lnTo>
                    <a:pt x="2810312" y="213145"/>
                  </a:lnTo>
                  <a:lnTo>
                    <a:pt x="2790489" y="173178"/>
                  </a:lnTo>
                  <a:lnTo>
                    <a:pt x="2765843" y="136240"/>
                  </a:lnTo>
                  <a:lnTo>
                    <a:pt x="2736760" y="102776"/>
                  </a:lnTo>
                  <a:lnTo>
                    <a:pt x="2703626" y="73234"/>
                  </a:lnTo>
                  <a:lnTo>
                    <a:pt x="2666827" y="48062"/>
                  </a:lnTo>
                  <a:lnTo>
                    <a:pt x="2626749" y="27705"/>
                  </a:lnTo>
                  <a:lnTo>
                    <a:pt x="2583778" y="12611"/>
                  </a:lnTo>
                  <a:lnTo>
                    <a:pt x="2538299" y="3227"/>
                  </a:lnTo>
                  <a:lnTo>
                    <a:pt x="2490699" y="0"/>
                  </a:lnTo>
                  <a:close/>
                </a:path>
              </a:pathLst>
            </a:custGeom>
            <a:solidFill>
              <a:srgbClr val="FF0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623982" y="3628406"/>
            <a:ext cx="36017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75" dirty="0">
                <a:latin typeface="Tahoma"/>
                <a:cs typeface="Tahoma"/>
              </a:rPr>
              <a:t>Recharge</a:t>
            </a:r>
            <a:r>
              <a:rPr sz="2850" b="1" spc="-180" dirty="0">
                <a:latin typeface="Tahoma"/>
                <a:cs typeface="Tahoma"/>
              </a:rPr>
              <a:t> </a:t>
            </a:r>
            <a:r>
              <a:rPr sz="2850" b="1" spc="30" dirty="0">
                <a:latin typeface="Tahoma"/>
                <a:cs typeface="Tahoma"/>
              </a:rPr>
              <a:t>The</a:t>
            </a:r>
            <a:r>
              <a:rPr sz="2850" b="1" spc="-180" dirty="0">
                <a:latin typeface="Tahoma"/>
                <a:cs typeface="Tahoma"/>
              </a:rPr>
              <a:t> </a:t>
            </a:r>
            <a:r>
              <a:rPr sz="2850" b="1" spc="160" dirty="0">
                <a:latin typeface="Tahoma"/>
                <a:cs typeface="Tahoma"/>
              </a:rPr>
              <a:t>Card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08589" y="7753883"/>
            <a:ext cx="251460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110" dirty="0">
                <a:latin typeface="Tahoma"/>
                <a:cs typeface="Tahoma"/>
              </a:rPr>
              <a:t>Tap</a:t>
            </a:r>
            <a:r>
              <a:rPr sz="2850" b="1" spc="-190" dirty="0">
                <a:latin typeface="Tahoma"/>
                <a:cs typeface="Tahoma"/>
              </a:rPr>
              <a:t> </a:t>
            </a:r>
            <a:r>
              <a:rPr sz="2850" b="1" spc="30" dirty="0">
                <a:latin typeface="Tahoma"/>
                <a:cs typeface="Tahoma"/>
              </a:rPr>
              <a:t>The</a:t>
            </a:r>
            <a:r>
              <a:rPr sz="2850" b="1" spc="-185" dirty="0">
                <a:latin typeface="Tahoma"/>
                <a:cs typeface="Tahoma"/>
              </a:rPr>
              <a:t> </a:t>
            </a:r>
            <a:r>
              <a:rPr sz="2850" b="1" spc="160" dirty="0">
                <a:latin typeface="Tahoma"/>
                <a:cs typeface="Tahoma"/>
              </a:rPr>
              <a:t>Card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2066" y="7661896"/>
            <a:ext cx="268605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-40" dirty="0">
                <a:latin typeface="Tahoma"/>
                <a:cs typeface="Tahoma"/>
              </a:rPr>
              <a:t>Enjoy</a:t>
            </a:r>
            <a:r>
              <a:rPr sz="2850" b="1" spc="-150" dirty="0">
                <a:latin typeface="Tahoma"/>
                <a:cs typeface="Tahoma"/>
              </a:rPr>
              <a:t> </a:t>
            </a:r>
            <a:r>
              <a:rPr sz="2850" b="1" spc="30" dirty="0">
                <a:latin typeface="Tahoma"/>
                <a:cs typeface="Tahoma"/>
              </a:rPr>
              <a:t>The</a:t>
            </a:r>
            <a:r>
              <a:rPr sz="2850" b="1" spc="-150" dirty="0">
                <a:latin typeface="Tahoma"/>
                <a:cs typeface="Tahoma"/>
              </a:rPr>
              <a:t> </a:t>
            </a:r>
            <a:r>
              <a:rPr sz="2850" b="1" spc="-10" dirty="0">
                <a:latin typeface="Tahoma"/>
                <a:cs typeface="Tahoma"/>
              </a:rPr>
              <a:t>Ride</a:t>
            </a:r>
            <a:endParaRPr sz="28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2159" y="3028635"/>
            <a:ext cx="7849870" cy="4473575"/>
            <a:chOff x="442159" y="3028635"/>
            <a:chExt cx="7849870" cy="44735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159" y="3524624"/>
              <a:ext cx="7762637" cy="39071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222" y="3396988"/>
              <a:ext cx="216380" cy="2226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42051" y="3028635"/>
              <a:ext cx="156210" cy="369570"/>
            </a:xfrm>
            <a:custGeom>
              <a:avLst/>
              <a:gdLst/>
              <a:ahLst/>
              <a:cxnLst/>
              <a:rect l="l" t="t" r="r" b="b"/>
              <a:pathLst>
                <a:path w="156210" h="369570">
                  <a:moveTo>
                    <a:pt x="35705" y="0"/>
                  </a:moveTo>
                  <a:lnTo>
                    <a:pt x="0" y="122090"/>
                  </a:lnTo>
                  <a:lnTo>
                    <a:pt x="84154" y="190046"/>
                  </a:lnTo>
                  <a:lnTo>
                    <a:pt x="27800" y="307728"/>
                  </a:lnTo>
                  <a:lnTo>
                    <a:pt x="126791" y="369329"/>
                  </a:lnTo>
                  <a:lnTo>
                    <a:pt x="155628" y="330565"/>
                  </a:lnTo>
                  <a:lnTo>
                    <a:pt x="89850" y="289635"/>
                  </a:lnTo>
                  <a:lnTo>
                    <a:pt x="144027" y="176518"/>
                  </a:lnTo>
                  <a:lnTo>
                    <a:pt x="55223" y="104803"/>
                  </a:lnTo>
                  <a:lnTo>
                    <a:pt x="81913" y="13517"/>
                  </a:lnTo>
                  <a:lnTo>
                    <a:pt x="35705" y="0"/>
                  </a:lnTo>
                  <a:close/>
                </a:path>
              </a:pathLst>
            </a:custGeom>
            <a:solidFill>
              <a:srgbClr val="0734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6790" y="3193619"/>
              <a:ext cx="2318138" cy="42381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86126" y="3530311"/>
              <a:ext cx="2086610" cy="3564890"/>
            </a:xfrm>
            <a:custGeom>
              <a:avLst/>
              <a:gdLst/>
              <a:ahLst/>
              <a:cxnLst/>
              <a:rect l="l" t="t" r="r" b="b"/>
              <a:pathLst>
                <a:path w="2086610" h="3564890">
                  <a:moveTo>
                    <a:pt x="2086533" y="0"/>
                  </a:moveTo>
                  <a:lnTo>
                    <a:pt x="0" y="0"/>
                  </a:lnTo>
                  <a:lnTo>
                    <a:pt x="0" y="3564739"/>
                  </a:lnTo>
                  <a:lnTo>
                    <a:pt x="2086533" y="3564739"/>
                  </a:lnTo>
                  <a:lnTo>
                    <a:pt x="2086533" y="0"/>
                  </a:lnTo>
                  <a:close/>
                </a:path>
              </a:pathLst>
            </a:custGeom>
            <a:solidFill>
              <a:srgbClr val="EA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6139" y="3530299"/>
              <a:ext cx="2086610" cy="3564890"/>
            </a:xfrm>
            <a:custGeom>
              <a:avLst/>
              <a:gdLst/>
              <a:ahLst/>
              <a:cxnLst/>
              <a:rect l="l" t="t" r="r" b="b"/>
              <a:pathLst>
                <a:path w="2086610" h="3564890">
                  <a:moveTo>
                    <a:pt x="458140" y="2471820"/>
                  </a:moveTo>
                  <a:lnTo>
                    <a:pt x="279478" y="2471820"/>
                  </a:lnTo>
                  <a:lnTo>
                    <a:pt x="212213" y="3564750"/>
                  </a:lnTo>
                  <a:lnTo>
                    <a:pt x="336597" y="3564750"/>
                  </a:lnTo>
                  <a:lnTo>
                    <a:pt x="378386" y="2885650"/>
                  </a:lnTo>
                  <a:lnTo>
                    <a:pt x="559191" y="2885650"/>
                  </a:lnTo>
                  <a:lnTo>
                    <a:pt x="382365" y="2821013"/>
                  </a:lnTo>
                  <a:lnTo>
                    <a:pt x="402333" y="2496353"/>
                  </a:lnTo>
                  <a:lnTo>
                    <a:pt x="458140" y="2471820"/>
                  </a:lnTo>
                  <a:close/>
                </a:path>
                <a:path w="2086610" h="3564890">
                  <a:moveTo>
                    <a:pt x="559191" y="2885650"/>
                  </a:moveTo>
                  <a:lnTo>
                    <a:pt x="378386" y="2885650"/>
                  </a:lnTo>
                  <a:lnTo>
                    <a:pt x="902988" y="3077403"/>
                  </a:lnTo>
                  <a:lnTo>
                    <a:pt x="842937" y="3564750"/>
                  </a:lnTo>
                  <a:lnTo>
                    <a:pt x="905480" y="3564750"/>
                  </a:lnTo>
                  <a:lnTo>
                    <a:pt x="962829" y="3099287"/>
                  </a:lnTo>
                  <a:lnTo>
                    <a:pt x="1143637" y="3099287"/>
                  </a:lnTo>
                  <a:lnTo>
                    <a:pt x="559191" y="2885650"/>
                  </a:lnTo>
                  <a:close/>
                </a:path>
                <a:path w="2086610" h="3564890">
                  <a:moveTo>
                    <a:pt x="1143637" y="3099287"/>
                  </a:moveTo>
                  <a:lnTo>
                    <a:pt x="962829" y="3099287"/>
                  </a:lnTo>
                  <a:lnTo>
                    <a:pt x="1474845" y="3286444"/>
                  </a:lnTo>
                  <a:lnTo>
                    <a:pt x="1385214" y="3564750"/>
                  </a:lnTo>
                  <a:lnTo>
                    <a:pt x="1450427" y="3564750"/>
                  </a:lnTo>
                  <a:lnTo>
                    <a:pt x="1533178" y="3307763"/>
                  </a:lnTo>
                  <a:lnTo>
                    <a:pt x="1713958" y="3307763"/>
                  </a:lnTo>
                  <a:lnTo>
                    <a:pt x="1552224" y="3248644"/>
                  </a:lnTo>
                  <a:lnTo>
                    <a:pt x="1559093" y="3227315"/>
                  </a:lnTo>
                  <a:lnTo>
                    <a:pt x="1493881" y="3227315"/>
                  </a:lnTo>
                  <a:lnTo>
                    <a:pt x="1143637" y="3099287"/>
                  </a:lnTo>
                  <a:close/>
                </a:path>
                <a:path w="2086610" h="3564890">
                  <a:moveTo>
                    <a:pt x="1713958" y="3307763"/>
                  </a:moveTo>
                  <a:lnTo>
                    <a:pt x="1533178" y="3307763"/>
                  </a:lnTo>
                  <a:lnTo>
                    <a:pt x="2086522" y="3510039"/>
                  </a:lnTo>
                  <a:lnTo>
                    <a:pt x="2086522" y="3443947"/>
                  </a:lnTo>
                  <a:lnTo>
                    <a:pt x="1713958" y="3307763"/>
                  </a:lnTo>
                  <a:close/>
                </a:path>
                <a:path w="2086610" h="3564890">
                  <a:moveTo>
                    <a:pt x="901197" y="2333237"/>
                  </a:moveTo>
                  <a:lnTo>
                    <a:pt x="773379" y="2333237"/>
                  </a:lnTo>
                  <a:lnTo>
                    <a:pt x="1628777" y="2808427"/>
                  </a:lnTo>
                  <a:lnTo>
                    <a:pt x="1493881" y="3227315"/>
                  </a:lnTo>
                  <a:lnTo>
                    <a:pt x="1559093" y="3227315"/>
                  </a:lnTo>
                  <a:lnTo>
                    <a:pt x="1703487" y="2778931"/>
                  </a:lnTo>
                  <a:lnTo>
                    <a:pt x="1509880" y="2671374"/>
                  </a:lnTo>
                  <a:lnTo>
                    <a:pt x="1535161" y="2640736"/>
                  </a:lnTo>
                  <a:lnTo>
                    <a:pt x="1454709" y="2640736"/>
                  </a:lnTo>
                  <a:lnTo>
                    <a:pt x="901197" y="2333237"/>
                  </a:lnTo>
                  <a:close/>
                </a:path>
                <a:path w="2086610" h="3564890">
                  <a:moveTo>
                    <a:pt x="1591289" y="2024346"/>
                  </a:moveTo>
                  <a:lnTo>
                    <a:pt x="1476028" y="2024346"/>
                  </a:lnTo>
                  <a:lnTo>
                    <a:pt x="1794479" y="2227869"/>
                  </a:lnTo>
                  <a:lnTo>
                    <a:pt x="1454709" y="2640736"/>
                  </a:lnTo>
                  <a:lnTo>
                    <a:pt x="1535161" y="2640736"/>
                  </a:lnTo>
                  <a:lnTo>
                    <a:pt x="1914221" y="2179504"/>
                  </a:lnTo>
                  <a:lnTo>
                    <a:pt x="1834069" y="2179504"/>
                  </a:lnTo>
                  <a:lnTo>
                    <a:pt x="1591289" y="2024346"/>
                  </a:lnTo>
                  <a:close/>
                </a:path>
                <a:path w="2086610" h="3564890">
                  <a:moveTo>
                    <a:pt x="0" y="2196634"/>
                  </a:moveTo>
                  <a:lnTo>
                    <a:pt x="0" y="2272883"/>
                  </a:lnTo>
                  <a:lnTo>
                    <a:pt x="279248" y="2472144"/>
                  </a:lnTo>
                  <a:lnTo>
                    <a:pt x="279478" y="2471820"/>
                  </a:lnTo>
                  <a:lnTo>
                    <a:pt x="458140" y="2471820"/>
                  </a:lnTo>
                  <a:lnTo>
                    <a:pt x="604172" y="2407623"/>
                  </a:lnTo>
                  <a:lnTo>
                    <a:pt x="295687" y="2407623"/>
                  </a:lnTo>
                  <a:lnTo>
                    <a:pt x="0" y="2196634"/>
                  </a:lnTo>
                  <a:close/>
                </a:path>
                <a:path w="2086610" h="3564890">
                  <a:moveTo>
                    <a:pt x="373747" y="1654085"/>
                  </a:moveTo>
                  <a:lnTo>
                    <a:pt x="311676" y="1654085"/>
                  </a:lnTo>
                  <a:lnTo>
                    <a:pt x="311676" y="2076743"/>
                  </a:lnTo>
                  <a:lnTo>
                    <a:pt x="637111" y="2257533"/>
                  </a:lnTo>
                  <a:lnTo>
                    <a:pt x="295687" y="2407623"/>
                  </a:lnTo>
                  <a:lnTo>
                    <a:pt x="604172" y="2407623"/>
                  </a:lnTo>
                  <a:lnTo>
                    <a:pt x="773379" y="2333237"/>
                  </a:lnTo>
                  <a:lnTo>
                    <a:pt x="901197" y="2333237"/>
                  </a:lnTo>
                  <a:lnTo>
                    <a:pt x="844728" y="2301867"/>
                  </a:lnTo>
                  <a:lnTo>
                    <a:pt x="1016916" y="2226173"/>
                  </a:lnTo>
                  <a:lnTo>
                    <a:pt x="708470" y="2226173"/>
                  </a:lnTo>
                  <a:lnTo>
                    <a:pt x="373747" y="2040220"/>
                  </a:lnTo>
                  <a:lnTo>
                    <a:pt x="373747" y="1654085"/>
                  </a:lnTo>
                  <a:close/>
                </a:path>
                <a:path w="2086610" h="3564890">
                  <a:moveTo>
                    <a:pt x="1061172" y="1641143"/>
                  </a:moveTo>
                  <a:lnTo>
                    <a:pt x="966525" y="1641143"/>
                  </a:lnTo>
                  <a:lnTo>
                    <a:pt x="1326996" y="1954254"/>
                  </a:lnTo>
                  <a:lnTo>
                    <a:pt x="708470" y="2226173"/>
                  </a:lnTo>
                  <a:lnTo>
                    <a:pt x="1016916" y="2226173"/>
                  </a:lnTo>
                  <a:lnTo>
                    <a:pt x="1476028" y="2024346"/>
                  </a:lnTo>
                  <a:lnTo>
                    <a:pt x="1591289" y="2024346"/>
                  </a:lnTo>
                  <a:lnTo>
                    <a:pt x="1509598" y="1972138"/>
                  </a:lnTo>
                  <a:lnTo>
                    <a:pt x="1507087" y="1920517"/>
                  </a:lnTo>
                  <a:lnTo>
                    <a:pt x="1382806" y="1920517"/>
                  </a:lnTo>
                  <a:lnTo>
                    <a:pt x="1061172" y="1641143"/>
                  </a:lnTo>
                  <a:close/>
                </a:path>
                <a:path w="2086610" h="3564890">
                  <a:moveTo>
                    <a:pt x="2086522" y="1869011"/>
                  </a:moveTo>
                  <a:lnTo>
                    <a:pt x="2059877" y="1902063"/>
                  </a:lnTo>
                  <a:lnTo>
                    <a:pt x="1834069" y="2179504"/>
                  </a:lnTo>
                  <a:lnTo>
                    <a:pt x="1914221" y="2179504"/>
                  </a:lnTo>
                  <a:lnTo>
                    <a:pt x="2086522" y="1967845"/>
                  </a:lnTo>
                  <a:lnTo>
                    <a:pt x="2086522" y="1869011"/>
                  </a:lnTo>
                  <a:close/>
                </a:path>
                <a:path w="2086610" h="3564890">
                  <a:moveTo>
                    <a:pt x="1472266" y="1204497"/>
                  </a:moveTo>
                  <a:lnTo>
                    <a:pt x="1008890" y="1204497"/>
                  </a:lnTo>
                  <a:lnTo>
                    <a:pt x="1348670" y="1218591"/>
                  </a:lnTo>
                  <a:lnTo>
                    <a:pt x="1382806" y="1920517"/>
                  </a:lnTo>
                  <a:lnTo>
                    <a:pt x="1507087" y="1920517"/>
                  </a:lnTo>
                  <a:lnTo>
                    <a:pt x="1487357" y="1514749"/>
                  </a:lnTo>
                  <a:lnTo>
                    <a:pt x="2086522" y="1514749"/>
                  </a:lnTo>
                  <a:lnTo>
                    <a:pt x="2086522" y="1501629"/>
                  </a:lnTo>
                  <a:lnTo>
                    <a:pt x="1484310" y="1452217"/>
                  </a:lnTo>
                  <a:lnTo>
                    <a:pt x="1472266" y="1204497"/>
                  </a:lnTo>
                  <a:close/>
                </a:path>
                <a:path w="2086610" h="3564890">
                  <a:moveTo>
                    <a:pt x="0" y="664597"/>
                  </a:moveTo>
                  <a:lnTo>
                    <a:pt x="0" y="733098"/>
                  </a:lnTo>
                  <a:lnTo>
                    <a:pt x="392134" y="916150"/>
                  </a:lnTo>
                  <a:lnTo>
                    <a:pt x="392134" y="1148006"/>
                  </a:lnTo>
                  <a:lnTo>
                    <a:pt x="38103" y="1597406"/>
                  </a:lnTo>
                  <a:lnTo>
                    <a:pt x="0" y="1598160"/>
                  </a:lnTo>
                  <a:lnTo>
                    <a:pt x="0" y="1660242"/>
                  </a:lnTo>
                  <a:lnTo>
                    <a:pt x="311676" y="1654085"/>
                  </a:lnTo>
                  <a:lnTo>
                    <a:pt x="373747" y="1654085"/>
                  </a:lnTo>
                  <a:lnTo>
                    <a:pt x="373747" y="1652860"/>
                  </a:lnTo>
                  <a:lnTo>
                    <a:pt x="966525" y="1641143"/>
                  </a:lnTo>
                  <a:lnTo>
                    <a:pt x="1061172" y="1641143"/>
                  </a:lnTo>
                  <a:lnTo>
                    <a:pt x="1008999" y="1595825"/>
                  </a:lnTo>
                  <a:lnTo>
                    <a:pt x="118362" y="1595825"/>
                  </a:lnTo>
                  <a:lnTo>
                    <a:pt x="445064" y="1181105"/>
                  </a:lnTo>
                  <a:lnTo>
                    <a:pt x="1471128" y="1181105"/>
                  </a:lnTo>
                  <a:lnTo>
                    <a:pt x="1467149" y="1099254"/>
                  </a:lnTo>
                  <a:lnTo>
                    <a:pt x="1319164" y="1093118"/>
                  </a:lnTo>
                  <a:lnTo>
                    <a:pt x="1319164" y="1090542"/>
                  </a:lnTo>
                  <a:lnTo>
                    <a:pt x="1257103" y="1090542"/>
                  </a:lnTo>
                  <a:lnTo>
                    <a:pt x="516277" y="1059810"/>
                  </a:lnTo>
                  <a:lnTo>
                    <a:pt x="516277" y="847649"/>
                  </a:lnTo>
                  <a:lnTo>
                    <a:pt x="392134" y="847649"/>
                  </a:lnTo>
                  <a:lnTo>
                    <a:pt x="0" y="664597"/>
                  </a:lnTo>
                  <a:close/>
                </a:path>
                <a:path w="2086610" h="3564890">
                  <a:moveTo>
                    <a:pt x="1471128" y="1181105"/>
                  </a:moveTo>
                  <a:lnTo>
                    <a:pt x="445064" y="1181105"/>
                  </a:lnTo>
                  <a:lnTo>
                    <a:pt x="946819" y="1201921"/>
                  </a:lnTo>
                  <a:lnTo>
                    <a:pt x="946819" y="1579459"/>
                  </a:lnTo>
                  <a:lnTo>
                    <a:pt x="118362" y="1595825"/>
                  </a:lnTo>
                  <a:lnTo>
                    <a:pt x="1008999" y="1595825"/>
                  </a:lnTo>
                  <a:lnTo>
                    <a:pt x="1008890" y="1204497"/>
                  </a:lnTo>
                  <a:lnTo>
                    <a:pt x="1472266" y="1204497"/>
                  </a:lnTo>
                  <a:lnTo>
                    <a:pt x="1471128" y="1181105"/>
                  </a:lnTo>
                  <a:close/>
                </a:path>
                <a:path w="2086610" h="3564890">
                  <a:moveTo>
                    <a:pt x="2086522" y="1514749"/>
                  </a:moveTo>
                  <a:lnTo>
                    <a:pt x="1487357" y="1514749"/>
                  </a:lnTo>
                  <a:lnTo>
                    <a:pt x="2086522" y="1563900"/>
                  </a:lnTo>
                  <a:lnTo>
                    <a:pt x="2086522" y="1514749"/>
                  </a:lnTo>
                  <a:close/>
                </a:path>
                <a:path w="2086610" h="3564890">
                  <a:moveTo>
                    <a:pt x="1476615" y="852602"/>
                  </a:moveTo>
                  <a:lnTo>
                    <a:pt x="1319164" y="852602"/>
                  </a:lnTo>
                  <a:lnTo>
                    <a:pt x="2086522" y="1181744"/>
                  </a:lnTo>
                  <a:lnTo>
                    <a:pt x="2086522" y="1114217"/>
                  </a:lnTo>
                  <a:lnTo>
                    <a:pt x="1831975" y="1005026"/>
                  </a:lnTo>
                  <a:lnTo>
                    <a:pt x="1830670" y="977813"/>
                  </a:lnTo>
                  <a:lnTo>
                    <a:pt x="1768522" y="977813"/>
                  </a:lnTo>
                  <a:lnTo>
                    <a:pt x="1476615" y="852602"/>
                  </a:lnTo>
                  <a:close/>
                </a:path>
                <a:path w="2086610" h="3564890">
                  <a:moveTo>
                    <a:pt x="673735" y="508225"/>
                  </a:moveTo>
                  <a:lnTo>
                    <a:pt x="516277" y="508225"/>
                  </a:lnTo>
                  <a:lnTo>
                    <a:pt x="1257103" y="825985"/>
                  </a:lnTo>
                  <a:lnTo>
                    <a:pt x="1257103" y="1090542"/>
                  </a:lnTo>
                  <a:lnTo>
                    <a:pt x="1319164" y="1090542"/>
                  </a:lnTo>
                  <a:lnTo>
                    <a:pt x="1319164" y="852602"/>
                  </a:lnTo>
                  <a:lnTo>
                    <a:pt x="1476615" y="852602"/>
                  </a:lnTo>
                  <a:lnTo>
                    <a:pt x="1319164" y="785065"/>
                  </a:lnTo>
                  <a:lnTo>
                    <a:pt x="1319164" y="778206"/>
                  </a:lnTo>
                  <a:lnTo>
                    <a:pt x="1303164" y="778206"/>
                  </a:lnTo>
                  <a:lnTo>
                    <a:pt x="1200916" y="734354"/>
                  </a:lnTo>
                  <a:lnTo>
                    <a:pt x="1200899" y="707716"/>
                  </a:lnTo>
                  <a:lnTo>
                    <a:pt x="1138834" y="707716"/>
                  </a:lnTo>
                  <a:lnTo>
                    <a:pt x="673735" y="508225"/>
                  </a:lnTo>
                  <a:close/>
                </a:path>
                <a:path w="2086610" h="3564890">
                  <a:moveTo>
                    <a:pt x="1783788" y="0"/>
                  </a:moveTo>
                  <a:lnTo>
                    <a:pt x="1721643" y="0"/>
                  </a:lnTo>
                  <a:lnTo>
                    <a:pt x="1768522" y="977813"/>
                  </a:lnTo>
                  <a:lnTo>
                    <a:pt x="1830670" y="977813"/>
                  </a:lnTo>
                  <a:lnTo>
                    <a:pt x="1783788" y="0"/>
                  </a:lnTo>
                  <a:close/>
                </a:path>
                <a:path w="2086610" h="3564890">
                  <a:moveTo>
                    <a:pt x="0" y="219239"/>
                  </a:moveTo>
                  <a:lnTo>
                    <a:pt x="0" y="286776"/>
                  </a:lnTo>
                  <a:lnTo>
                    <a:pt x="392134" y="454980"/>
                  </a:lnTo>
                  <a:lnTo>
                    <a:pt x="392134" y="847649"/>
                  </a:lnTo>
                  <a:lnTo>
                    <a:pt x="516277" y="847649"/>
                  </a:lnTo>
                  <a:lnTo>
                    <a:pt x="516277" y="508225"/>
                  </a:lnTo>
                  <a:lnTo>
                    <a:pt x="673735" y="508225"/>
                  </a:lnTo>
                  <a:lnTo>
                    <a:pt x="516277" y="440688"/>
                  </a:lnTo>
                  <a:lnTo>
                    <a:pt x="516277" y="387433"/>
                  </a:lnTo>
                  <a:lnTo>
                    <a:pt x="392134" y="387433"/>
                  </a:lnTo>
                  <a:lnTo>
                    <a:pt x="0" y="219239"/>
                  </a:lnTo>
                  <a:close/>
                </a:path>
                <a:path w="2086610" h="3564890">
                  <a:moveTo>
                    <a:pt x="1200445" y="0"/>
                  </a:moveTo>
                  <a:lnTo>
                    <a:pt x="1138373" y="0"/>
                  </a:lnTo>
                  <a:lnTo>
                    <a:pt x="1138834" y="707716"/>
                  </a:lnTo>
                  <a:lnTo>
                    <a:pt x="1200899" y="707716"/>
                  </a:lnTo>
                  <a:lnTo>
                    <a:pt x="1200445" y="0"/>
                  </a:lnTo>
                  <a:close/>
                </a:path>
                <a:path w="2086610" h="3564890">
                  <a:moveTo>
                    <a:pt x="516277" y="0"/>
                  </a:moveTo>
                  <a:lnTo>
                    <a:pt x="392134" y="0"/>
                  </a:lnTo>
                  <a:lnTo>
                    <a:pt x="392134" y="387433"/>
                  </a:lnTo>
                  <a:lnTo>
                    <a:pt x="516277" y="387433"/>
                  </a:lnTo>
                  <a:lnTo>
                    <a:pt x="516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5446" y="4261442"/>
              <a:ext cx="1232535" cy="2556510"/>
            </a:xfrm>
            <a:custGeom>
              <a:avLst/>
              <a:gdLst/>
              <a:ahLst/>
              <a:cxnLst/>
              <a:rect l="l" t="t" r="r" b="b"/>
              <a:pathLst>
                <a:path w="1232535" h="2556509">
                  <a:moveTo>
                    <a:pt x="187062" y="0"/>
                  </a:moveTo>
                  <a:lnTo>
                    <a:pt x="142728" y="0"/>
                  </a:lnTo>
                  <a:lnTo>
                    <a:pt x="142728" y="417034"/>
                  </a:lnTo>
                  <a:lnTo>
                    <a:pt x="666869" y="432803"/>
                  </a:lnTo>
                  <a:lnTo>
                    <a:pt x="666869" y="890454"/>
                  </a:lnTo>
                  <a:lnTo>
                    <a:pt x="1089286" y="1252527"/>
                  </a:lnTo>
                  <a:lnTo>
                    <a:pt x="21318" y="1724607"/>
                  </a:lnTo>
                  <a:lnTo>
                    <a:pt x="0" y="2121202"/>
                  </a:lnTo>
                  <a:lnTo>
                    <a:pt x="1217544" y="2556320"/>
                  </a:lnTo>
                  <a:lnTo>
                    <a:pt x="1232465" y="2514572"/>
                  </a:lnTo>
                  <a:lnTo>
                    <a:pt x="46050" y="2090575"/>
                  </a:lnTo>
                  <a:lnTo>
                    <a:pt x="64134" y="1754156"/>
                  </a:lnTo>
                  <a:lnTo>
                    <a:pt x="1171545" y="1264642"/>
                  </a:lnTo>
                  <a:lnTo>
                    <a:pt x="711203" y="870067"/>
                  </a:lnTo>
                  <a:lnTo>
                    <a:pt x="711203" y="389778"/>
                  </a:lnTo>
                  <a:lnTo>
                    <a:pt x="187062" y="374009"/>
                  </a:lnTo>
                  <a:lnTo>
                    <a:pt x="187062" y="0"/>
                  </a:lnTo>
                  <a:close/>
                </a:path>
              </a:pathLst>
            </a:custGeom>
            <a:solidFill>
              <a:srgbClr val="C0D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6444" y="3937887"/>
              <a:ext cx="252729" cy="401320"/>
            </a:xfrm>
            <a:custGeom>
              <a:avLst/>
              <a:gdLst/>
              <a:ahLst/>
              <a:cxnLst/>
              <a:rect l="l" t="t" r="r" b="b"/>
              <a:pathLst>
                <a:path w="252730" h="401320">
                  <a:moveTo>
                    <a:pt x="126555" y="0"/>
                  </a:moveTo>
                  <a:lnTo>
                    <a:pt x="125236" y="0"/>
                  </a:lnTo>
                  <a:lnTo>
                    <a:pt x="123871" y="41"/>
                  </a:lnTo>
                  <a:lnTo>
                    <a:pt x="82241" y="7814"/>
                  </a:lnTo>
                  <a:lnTo>
                    <a:pt x="47274" y="27876"/>
                  </a:lnTo>
                  <a:lnTo>
                    <a:pt x="20758" y="57455"/>
                  </a:lnTo>
                  <a:lnTo>
                    <a:pt x="4423" y="93788"/>
                  </a:lnTo>
                  <a:lnTo>
                    <a:pt x="0" y="134114"/>
                  </a:lnTo>
                  <a:lnTo>
                    <a:pt x="9219" y="175670"/>
                  </a:lnTo>
                  <a:lnTo>
                    <a:pt x="122828" y="401181"/>
                  </a:lnTo>
                  <a:lnTo>
                    <a:pt x="236768" y="188528"/>
                  </a:lnTo>
                  <a:lnTo>
                    <a:pt x="125508" y="188528"/>
                  </a:lnTo>
                  <a:lnTo>
                    <a:pt x="102638" y="183610"/>
                  </a:lnTo>
                  <a:lnTo>
                    <a:pt x="84072" y="170748"/>
                  </a:lnTo>
                  <a:lnTo>
                    <a:pt x="71684" y="151863"/>
                  </a:lnTo>
                  <a:lnTo>
                    <a:pt x="67343" y="128875"/>
                  </a:lnTo>
                  <a:lnTo>
                    <a:pt x="72261" y="106004"/>
                  </a:lnTo>
                  <a:lnTo>
                    <a:pt x="85122" y="87439"/>
                  </a:lnTo>
                  <a:lnTo>
                    <a:pt x="104007" y="75051"/>
                  </a:lnTo>
                  <a:lnTo>
                    <a:pt x="126995" y="70709"/>
                  </a:lnTo>
                  <a:lnTo>
                    <a:pt x="237967" y="70709"/>
                  </a:lnTo>
                  <a:lnTo>
                    <a:pt x="233531" y="60139"/>
                  </a:lnTo>
                  <a:lnTo>
                    <a:pt x="207768" y="29900"/>
                  </a:lnTo>
                  <a:lnTo>
                    <a:pt x="173318" y="8960"/>
                  </a:lnTo>
                  <a:lnTo>
                    <a:pt x="131843" y="125"/>
                  </a:lnTo>
                  <a:lnTo>
                    <a:pt x="129205" y="41"/>
                  </a:lnTo>
                  <a:lnTo>
                    <a:pt x="126555" y="0"/>
                  </a:lnTo>
                  <a:close/>
                </a:path>
                <a:path w="252730" h="401320">
                  <a:moveTo>
                    <a:pt x="237967" y="70709"/>
                  </a:moveTo>
                  <a:lnTo>
                    <a:pt x="126995" y="70709"/>
                  </a:lnTo>
                  <a:lnTo>
                    <a:pt x="149866" y="75627"/>
                  </a:lnTo>
                  <a:lnTo>
                    <a:pt x="168431" y="88489"/>
                  </a:lnTo>
                  <a:lnTo>
                    <a:pt x="180820" y="107374"/>
                  </a:lnTo>
                  <a:lnTo>
                    <a:pt x="185161" y="130362"/>
                  </a:lnTo>
                  <a:lnTo>
                    <a:pt x="180243" y="153233"/>
                  </a:lnTo>
                  <a:lnTo>
                    <a:pt x="167381" y="171798"/>
                  </a:lnTo>
                  <a:lnTo>
                    <a:pt x="148497" y="184187"/>
                  </a:lnTo>
                  <a:lnTo>
                    <a:pt x="125508" y="188528"/>
                  </a:lnTo>
                  <a:lnTo>
                    <a:pt x="236768" y="188528"/>
                  </a:lnTo>
                  <a:lnTo>
                    <a:pt x="242081" y="178612"/>
                  </a:lnTo>
                  <a:lnTo>
                    <a:pt x="252350" y="137300"/>
                  </a:lnTo>
                  <a:lnTo>
                    <a:pt x="248946" y="96874"/>
                  </a:lnTo>
                  <a:lnTo>
                    <a:pt x="237967" y="70709"/>
                  </a:lnTo>
                  <a:close/>
                </a:path>
              </a:pathLst>
            </a:custGeom>
            <a:solidFill>
              <a:srgbClr val="18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3420" y="6416583"/>
              <a:ext cx="252729" cy="401320"/>
            </a:xfrm>
            <a:custGeom>
              <a:avLst/>
              <a:gdLst/>
              <a:ahLst/>
              <a:cxnLst/>
              <a:rect l="l" t="t" r="r" b="b"/>
              <a:pathLst>
                <a:path w="252729" h="401320">
                  <a:moveTo>
                    <a:pt x="126555" y="0"/>
                  </a:moveTo>
                  <a:lnTo>
                    <a:pt x="125236" y="0"/>
                  </a:lnTo>
                  <a:lnTo>
                    <a:pt x="123871" y="41"/>
                  </a:lnTo>
                  <a:lnTo>
                    <a:pt x="82241" y="7814"/>
                  </a:lnTo>
                  <a:lnTo>
                    <a:pt x="47274" y="27876"/>
                  </a:lnTo>
                  <a:lnTo>
                    <a:pt x="20758" y="57455"/>
                  </a:lnTo>
                  <a:lnTo>
                    <a:pt x="4423" y="93788"/>
                  </a:lnTo>
                  <a:lnTo>
                    <a:pt x="0" y="134114"/>
                  </a:lnTo>
                  <a:lnTo>
                    <a:pt x="9219" y="175670"/>
                  </a:lnTo>
                  <a:lnTo>
                    <a:pt x="122828" y="401181"/>
                  </a:lnTo>
                  <a:lnTo>
                    <a:pt x="236768" y="188528"/>
                  </a:lnTo>
                  <a:lnTo>
                    <a:pt x="125508" y="188528"/>
                  </a:lnTo>
                  <a:lnTo>
                    <a:pt x="102638" y="183610"/>
                  </a:lnTo>
                  <a:lnTo>
                    <a:pt x="84072" y="170748"/>
                  </a:lnTo>
                  <a:lnTo>
                    <a:pt x="71684" y="151863"/>
                  </a:lnTo>
                  <a:lnTo>
                    <a:pt x="67343" y="128875"/>
                  </a:lnTo>
                  <a:lnTo>
                    <a:pt x="72261" y="106004"/>
                  </a:lnTo>
                  <a:lnTo>
                    <a:pt x="85122" y="87439"/>
                  </a:lnTo>
                  <a:lnTo>
                    <a:pt x="104007" y="75051"/>
                  </a:lnTo>
                  <a:lnTo>
                    <a:pt x="126995" y="70709"/>
                  </a:lnTo>
                  <a:lnTo>
                    <a:pt x="237967" y="70709"/>
                  </a:lnTo>
                  <a:lnTo>
                    <a:pt x="233531" y="60139"/>
                  </a:lnTo>
                  <a:lnTo>
                    <a:pt x="207768" y="29900"/>
                  </a:lnTo>
                  <a:lnTo>
                    <a:pt x="173318" y="8960"/>
                  </a:lnTo>
                  <a:lnTo>
                    <a:pt x="131843" y="125"/>
                  </a:lnTo>
                  <a:lnTo>
                    <a:pt x="129215" y="41"/>
                  </a:lnTo>
                  <a:lnTo>
                    <a:pt x="126555" y="0"/>
                  </a:lnTo>
                  <a:close/>
                </a:path>
                <a:path w="252729" h="401320">
                  <a:moveTo>
                    <a:pt x="237967" y="70709"/>
                  </a:moveTo>
                  <a:lnTo>
                    <a:pt x="126995" y="70709"/>
                  </a:lnTo>
                  <a:lnTo>
                    <a:pt x="149866" y="75627"/>
                  </a:lnTo>
                  <a:lnTo>
                    <a:pt x="168431" y="88489"/>
                  </a:lnTo>
                  <a:lnTo>
                    <a:pt x="180820" y="107374"/>
                  </a:lnTo>
                  <a:lnTo>
                    <a:pt x="185161" y="130362"/>
                  </a:lnTo>
                  <a:lnTo>
                    <a:pt x="180243" y="153233"/>
                  </a:lnTo>
                  <a:lnTo>
                    <a:pt x="167381" y="171798"/>
                  </a:lnTo>
                  <a:lnTo>
                    <a:pt x="148497" y="184187"/>
                  </a:lnTo>
                  <a:lnTo>
                    <a:pt x="125508" y="188528"/>
                  </a:lnTo>
                  <a:lnTo>
                    <a:pt x="236768" y="188528"/>
                  </a:lnTo>
                  <a:lnTo>
                    <a:pt x="242081" y="178612"/>
                  </a:lnTo>
                  <a:lnTo>
                    <a:pt x="252350" y="137300"/>
                  </a:lnTo>
                  <a:lnTo>
                    <a:pt x="248946" y="96874"/>
                  </a:lnTo>
                  <a:lnTo>
                    <a:pt x="237967" y="70709"/>
                  </a:lnTo>
                  <a:close/>
                </a:path>
              </a:pathLst>
            </a:custGeom>
            <a:solidFill>
              <a:srgbClr val="184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82645" y="3373610"/>
              <a:ext cx="890269" cy="45085"/>
            </a:xfrm>
            <a:custGeom>
              <a:avLst/>
              <a:gdLst/>
              <a:ahLst/>
              <a:cxnLst/>
              <a:rect l="l" t="t" r="r" b="b"/>
              <a:pathLst>
                <a:path w="890269" h="45085">
                  <a:moveTo>
                    <a:pt x="885742" y="0"/>
                  </a:moveTo>
                  <a:lnTo>
                    <a:pt x="4062" y="0"/>
                  </a:lnTo>
                  <a:lnTo>
                    <a:pt x="0" y="4073"/>
                  </a:lnTo>
                  <a:lnTo>
                    <a:pt x="0" y="40606"/>
                  </a:lnTo>
                  <a:lnTo>
                    <a:pt x="4062" y="44668"/>
                  </a:lnTo>
                  <a:lnTo>
                    <a:pt x="880727" y="44668"/>
                  </a:lnTo>
                  <a:lnTo>
                    <a:pt x="885742" y="44668"/>
                  </a:lnTo>
                  <a:lnTo>
                    <a:pt x="889815" y="40595"/>
                  </a:lnTo>
                  <a:lnTo>
                    <a:pt x="889815" y="4073"/>
                  </a:lnTo>
                  <a:lnTo>
                    <a:pt x="8857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2535" y="7164315"/>
              <a:ext cx="204255" cy="20495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86115" y="3530301"/>
              <a:ext cx="2086610" cy="3564890"/>
            </a:xfrm>
            <a:custGeom>
              <a:avLst/>
              <a:gdLst/>
              <a:ahLst/>
              <a:cxnLst/>
              <a:rect l="l" t="t" r="r" b="b"/>
              <a:pathLst>
                <a:path w="2086610" h="3564890">
                  <a:moveTo>
                    <a:pt x="2079472" y="3415195"/>
                  </a:moveTo>
                  <a:lnTo>
                    <a:pt x="12" y="3415195"/>
                  </a:lnTo>
                  <a:lnTo>
                    <a:pt x="12" y="3564750"/>
                  </a:lnTo>
                  <a:lnTo>
                    <a:pt x="2079472" y="3564750"/>
                  </a:lnTo>
                  <a:lnTo>
                    <a:pt x="2079472" y="3415195"/>
                  </a:lnTo>
                  <a:close/>
                </a:path>
                <a:path w="2086610" h="3564890">
                  <a:moveTo>
                    <a:pt x="2086533" y="0"/>
                  </a:moveTo>
                  <a:lnTo>
                    <a:pt x="0" y="0"/>
                  </a:lnTo>
                  <a:lnTo>
                    <a:pt x="0" y="189179"/>
                  </a:lnTo>
                  <a:lnTo>
                    <a:pt x="2086533" y="189179"/>
                  </a:lnTo>
                  <a:lnTo>
                    <a:pt x="2086533" y="0"/>
                  </a:lnTo>
                  <a:close/>
                </a:path>
              </a:pathLst>
            </a:custGeom>
            <a:solidFill>
              <a:srgbClr val="3CB4C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7990" y="5147569"/>
              <a:ext cx="4952113" cy="22841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45146" y="7041234"/>
              <a:ext cx="2265045" cy="140335"/>
            </a:xfrm>
            <a:custGeom>
              <a:avLst/>
              <a:gdLst/>
              <a:ahLst/>
              <a:cxnLst/>
              <a:rect l="l" t="t" r="r" b="b"/>
              <a:pathLst>
                <a:path w="2265045" h="140334">
                  <a:moveTo>
                    <a:pt x="2260852" y="0"/>
                  </a:moveTo>
                  <a:lnTo>
                    <a:pt x="7769" y="0"/>
                  </a:lnTo>
                  <a:lnTo>
                    <a:pt x="7260" y="21616"/>
                  </a:lnTo>
                  <a:lnTo>
                    <a:pt x="5781" y="42977"/>
                  </a:lnTo>
                  <a:lnTo>
                    <a:pt x="3353" y="64064"/>
                  </a:lnTo>
                  <a:lnTo>
                    <a:pt x="0" y="84856"/>
                  </a:lnTo>
                  <a:lnTo>
                    <a:pt x="780" y="105622"/>
                  </a:lnTo>
                  <a:lnTo>
                    <a:pt x="9854" y="123294"/>
                  </a:lnTo>
                  <a:lnTo>
                    <a:pt x="25401" y="135579"/>
                  </a:lnTo>
                  <a:lnTo>
                    <a:pt x="45600" y="140184"/>
                  </a:lnTo>
                  <a:lnTo>
                    <a:pt x="2196268" y="140184"/>
                  </a:lnTo>
                  <a:lnTo>
                    <a:pt x="2225555" y="133701"/>
                  </a:lnTo>
                  <a:lnTo>
                    <a:pt x="2248440" y="116301"/>
                  </a:lnTo>
                  <a:lnTo>
                    <a:pt x="2262383" y="91058"/>
                  </a:lnTo>
                  <a:lnTo>
                    <a:pt x="2264842" y="61045"/>
                  </a:lnTo>
                  <a:lnTo>
                    <a:pt x="2263139" y="46264"/>
                  </a:lnTo>
                  <a:lnTo>
                    <a:pt x="2261899" y="31347"/>
                  </a:lnTo>
                  <a:lnTo>
                    <a:pt x="2261131" y="16299"/>
                  </a:lnTo>
                  <a:lnTo>
                    <a:pt x="2260842" y="1130"/>
                  </a:lnTo>
                  <a:lnTo>
                    <a:pt x="2260852" y="0"/>
                  </a:lnTo>
                  <a:close/>
                </a:path>
              </a:pathLst>
            </a:custGeom>
            <a:solidFill>
              <a:srgbClr val="FEB5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672" y="6232340"/>
              <a:ext cx="1809750" cy="72390"/>
            </a:xfrm>
            <a:custGeom>
              <a:avLst/>
              <a:gdLst/>
              <a:ahLst/>
              <a:cxnLst/>
              <a:rect l="l" t="t" r="r" b="b"/>
              <a:pathLst>
                <a:path w="1809750" h="72389">
                  <a:moveTo>
                    <a:pt x="297726" y="24015"/>
                  </a:moveTo>
                  <a:lnTo>
                    <a:pt x="295833" y="14655"/>
                  </a:lnTo>
                  <a:lnTo>
                    <a:pt x="290690" y="7023"/>
                  </a:lnTo>
                  <a:lnTo>
                    <a:pt x="283057" y="1879"/>
                  </a:lnTo>
                  <a:lnTo>
                    <a:pt x="273697" y="0"/>
                  </a:lnTo>
                  <a:lnTo>
                    <a:pt x="24015" y="0"/>
                  </a:lnTo>
                  <a:lnTo>
                    <a:pt x="14668" y="1879"/>
                  </a:lnTo>
                  <a:lnTo>
                    <a:pt x="7035" y="7023"/>
                  </a:lnTo>
                  <a:lnTo>
                    <a:pt x="1879" y="14655"/>
                  </a:lnTo>
                  <a:lnTo>
                    <a:pt x="0" y="24015"/>
                  </a:lnTo>
                  <a:lnTo>
                    <a:pt x="1879" y="33362"/>
                  </a:lnTo>
                  <a:lnTo>
                    <a:pt x="7023" y="40995"/>
                  </a:lnTo>
                  <a:lnTo>
                    <a:pt x="14668" y="46151"/>
                  </a:lnTo>
                  <a:lnTo>
                    <a:pt x="24015" y="48031"/>
                  </a:lnTo>
                  <a:lnTo>
                    <a:pt x="273697" y="48031"/>
                  </a:lnTo>
                  <a:lnTo>
                    <a:pt x="283057" y="46151"/>
                  </a:lnTo>
                  <a:lnTo>
                    <a:pt x="290690" y="40995"/>
                  </a:lnTo>
                  <a:lnTo>
                    <a:pt x="295833" y="33362"/>
                  </a:lnTo>
                  <a:lnTo>
                    <a:pt x="297726" y="24015"/>
                  </a:lnTo>
                  <a:close/>
                </a:path>
                <a:path w="1809750" h="72389">
                  <a:moveTo>
                    <a:pt x="1809394" y="48044"/>
                  </a:moveTo>
                  <a:lnTo>
                    <a:pt x="1807502" y="38684"/>
                  </a:lnTo>
                  <a:lnTo>
                    <a:pt x="1802358" y="31051"/>
                  </a:lnTo>
                  <a:lnTo>
                    <a:pt x="1794725" y="25908"/>
                  </a:lnTo>
                  <a:lnTo>
                    <a:pt x="1785378" y="24015"/>
                  </a:lnTo>
                  <a:lnTo>
                    <a:pt x="1535696" y="24015"/>
                  </a:lnTo>
                  <a:lnTo>
                    <a:pt x="1526349" y="25908"/>
                  </a:lnTo>
                  <a:lnTo>
                    <a:pt x="1518716" y="31051"/>
                  </a:lnTo>
                  <a:lnTo>
                    <a:pt x="1513560" y="38684"/>
                  </a:lnTo>
                  <a:lnTo>
                    <a:pt x="1511681" y="48044"/>
                  </a:lnTo>
                  <a:lnTo>
                    <a:pt x="1513560" y="57391"/>
                  </a:lnTo>
                  <a:lnTo>
                    <a:pt x="1518716" y="65024"/>
                  </a:lnTo>
                  <a:lnTo>
                    <a:pt x="1526349" y="70167"/>
                  </a:lnTo>
                  <a:lnTo>
                    <a:pt x="1535696" y="72059"/>
                  </a:lnTo>
                  <a:lnTo>
                    <a:pt x="1785378" y="72059"/>
                  </a:lnTo>
                  <a:lnTo>
                    <a:pt x="1794725" y="70167"/>
                  </a:lnTo>
                  <a:lnTo>
                    <a:pt x="1802358" y="65024"/>
                  </a:lnTo>
                  <a:lnTo>
                    <a:pt x="1807502" y="57391"/>
                  </a:lnTo>
                  <a:lnTo>
                    <a:pt x="1809394" y="48044"/>
                  </a:lnTo>
                  <a:close/>
                </a:path>
              </a:pathLst>
            </a:custGeom>
            <a:solidFill>
              <a:srgbClr val="EAB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19501" y="5660599"/>
              <a:ext cx="2638425" cy="534035"/>
            </a:xfrm>
            <a:custGeom>
              <a:avLst/>
              <a:gdLst/>
              <a:ahLst/>
              <a:cxnLst/>
              <a:rect l="l" t="t" r="r" b="b"/>
              <a:pathLst>
                <a:path w="2638425" h="534035">
                  <a:moveTo>
                    <a:pt x="1412900" y="67551"/>
                  </a:moveTo>
                  <a:lnTo>
                    <a:pt x="1397990" y="14808"/>
                  </a:lnTo>
                  <a:lnTo>
                    <a:pt x="1275918" y="3606"/>
                  </a:lnTo>
                  <a:lnTo>
                    <a:pt x="1235189" y="2133"/>
                  </a:lnTo>
                  <a:lnTo>
                    <a:pt x="1187386" y="863"/>
                  </a:lnTo>
                  <a:lnTo>
                    <a:pt x="1133436" y="63"/>
                  </a:lnTo>
                  <a:lnTo>
                    <a:pt x="1074280" y="0"/>
                  </a:lnTo>
                  <a:lnTo>
                    <a:pt x="1010818" y="927"/>
                  </a:lnTo>
                  <a:lnTo>
                    <a:pt x="944003" y="3124"/>
                  </a:lnTo>
                  <a:lnTo>
                    <a:pt x="874750" y="6845"/>
                  </a:lnTo>
                  <a:lnTo>
                    <a:pt x="803973" y="12369"/>
                  </a:lnTo>
                  <a:lnTo>
                    <a:pt x="732599" y="19951"/>
                  </a:lnTo>
                  <a:lnTo>
                    <a:pt x="682993" y="27203"/>
                  </a:lnTo>
                  <a:lnTo>
                    <a:pt x="633984" y="36817"/>
                  </a:lnTo>
                  <a:lnTo>
                    <a:pt x="585673" y="48704"/>
                  </a:lnTo>
                  <a:lnTo>
                    <a:pt x="538124" y="62865"/>
                  </a:lnTo>
                  <a:lnTo>
                    <a:pt x="491401" y="79209"/>
                  </a:lnTo>
                  <a:lnTo>
                    <a:pt x="445592" y="97726"/>
                  </a:lnTo>
                  <a:lnTo>
                    <a:pt x="400773" y="118338"/>
                  </a:lnTo>
                  <a:lnTo>
                    <a:pt x="357022" y="141033"/>
                  </a:lnTo>
                  <a:lnTo>
                    <a:pt x="314413" y="165747"/>
                  </a:lnTo>
                  <a:lnTo>
                    <a:pt x="273024" y="192430"/>
                  </a:lnTo>
                  <a:lnTo>
                    <a:pt x="232918" y="221030"/>
                  </a:lnTo>
                  <a:lnTo>
                    <a:pt x="194183" y="251523"/>
                  </a:lnTo>
                  <a:lnTo>
                    <a:pt x="156883" y="283857"/>
                  </a:lnTo>
                  <a:lnTo>
                    <a:pt x="121107" y="317982"/>
                  </a:lnTo>
                  <a:lnTo>
                    <a:pt x="34899" y="404228"/>
                  </a:lnTo>
                  <a:lnTo>
                    <a:pt x="3276" y="457517"/>
                  </a:lnTo>
                  <a:lnTo>
                    <a:pt x="0" y="485000"/>
                  </a:lnTo>
                  <a:lnTo>
                    <a:pt x="31597" y="495439"/>
                  </a:lnTo>
                  <a:lnTo>
                    <a:pt x="104597" y="497586"/>
                  </a:lnTo>
                  <a:lnTo>
                    <a:pt x="1319187" y="509066"/>
                  </a:lnTo>
                  <a:lnTo>
                    <a:pt x="1362316" y="506818"/>
                  </a:lnTo>
                  <a:lnTo>
                    <a:pt x="1396631" y="477583"/>
                  </a:lnTo>
                  <a:lnTo>
                    <a:pt x="1403654" y="437108"/>
                  </a:lnTo>
                  <a:lnTo>
                    <a:pt x="1409357" y="349846"/>
                  </a:lnTo>
                  <a:lnTo>
                    <a:pt x="1412074" y="226098"/>
                  </a:lnTo>
                  <a:lnTo>
                    <a:pt x="1412875" y="115455"/>
                  </a:lnTo>
                  <a:lnTo>
                    <a:pt x="1412900" y="67551"/>
                  </a:lnTo>
                  <a:close/>
                </a:path>
                <a:path w="2638425" h="534035">
                  <a:moveTo>
                    <a:pt x="2638209" y="484505"/>
                  </a:moveTo>
                  <a:lnTo>
                    <a:pt x="2611780" y="423062"/>
                  </a:lnTo>
                  <a:lnTo>
                    <a:pt x="2562923" y="383984"/>
                  </a:lnTo>
                  <a:lnTo>
                    <a:pt x="2530259" y="363207"/>
                  </a:lnTo>
                  <a:lnTo>
                    <a:pt x="2492298" y="339953"/>
                  </a:lnTo>
                  <a:lnTo>
                    <a:pt x="2449880" y="314782"/>
                  </a:lnTo>
                  <a:lnTo>
                    <a:pt x="2403830" y="288213"/>
                  </a:lnTo>
                  <a:lnTo>
                    <a:pt x="2354986" y="260781"/>
                  </a:lnTo>
                  <a:lnTo>
                    <a:pt x="2304173" y="233032"/>
                  </a:lnTo>
                  <a:lnTo>
                    <a:pt x="2252243" y="205498"/>
                  </a:lnTo>
                  <a:lnTo>
                    <a:pt x="2200008" y="178727"/>
                  </a:lnTo>
                  <a:lnTo>
                    <a:pt x="2148294" y="153238"/>
                  </a:lnTo>
                  <a:lnTo>
                    <a:pt x="2097963" y="129565"/>
                  </a:lnTo>
                  <a:lnTo>
                    <a:pt x="2049818" y="108267"/>
                  </a:lnTo>
                  <a:lnTo>
                    <a:pt x="2004695" y="89865"/>
                  </a:lnTo>
                  <a:lnTo>
                    <a:pt x="1963445" y="74904"/>
                  </a:lnTo>
                  <a:lnTo>
                    <a:pt x="1926882" y="63906"/>
                  </a:lnTo>
                  <a:lnTo>
                    <a:pt x="1849348" y="51562"/>
                  </a:lnTo>
                  <a:lnTo>
                    <a:pt x="1800237" y="46799"/>
                  </a:lnTo>
                  <a:lnTo>
                    <a:pt x="1750491" y="43027"/>
                  </a:lnTo>
                  <a:lnTo>
                    <a:pt x="1702092" y="40144"/>
                  </a:lnTo>
                  <a:lnTo>
                    <a:pt x="1657007" y="38023"/>
                  </a:lnTo>
                  <a:lnTo>
                    <a:pt x="1617218" y="36537"/>
                  </a:lnTo>
                  <a:lnTo>
                    <a:pt x="1590459" y="41325"/>
                  </a:lnTo>
                  <a:lnTo>
                    <a:pt x="1568475" y="55968"/>
                  </a:lnTo>
                  <a:lnTo>
                    <a:pt x="1553578" y="78143"/>
                  </a:lnTo>
                  <a:lnTo>
                    <a:pt x="1548104" y="105549"/>
                  </a:lnTo>
                  <a:lnTo>
                    <a:pt x="1548104" y="419684"/>
                  </a:lnTo>
                  <a:lnTo>
                    <a:pt x="1568704" y="472351"/>
                  </a:lnTo>
                  <a:lnTo>
                    <a:pt x="1619008" y="495604"/>
                  </a:lnTo>
                  <a:lnTo>
                    <a:pt x="2573401" y="533984"/>
                  </a:lnTo>
                  <a:lnTo>
                    <a:pt x="2589619" y="532650"/>
                  </a:lnTo>
                  <a:lnTo>
                    <a:pt x="2604871" y="527494"/>
                  </a:lnTo>
                  <a:lnTo>
                    <a:pt x="2618371" y="518693"/>
                  </a:lnTo>
                  <a:lnTo>
                    <a:pt x="2629331" y="506463"/>
                  </a:lnTo>
                  <a:lnTo>
                    <a:pt x="2638209" y="484505"/>
                  </a:lnTo>
                  <a:close/>
                </a:path>
              </a:pathLst>
            </a:custGeom>
            <a:solidFill>
              <a:srgbClr val="18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4412" y="5676386"/>
              <a:ext cx="134603" cy="1450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79518" y="5713299"/>
              <a:ext cx="494030" cy="370205"/>
            </a:xfrm>
            <a:custGeom>
              <a:avLst/>
              <a:gdLst/>
              <a:ahLst/>
              <a:cxnLst/>
              <a:rect l="l" t="t" r="r" b="b"/>
              <a:pathLst>
                <a:path w="494029" h="370204">
                  <a:moveTo>
                    <a:pt x="3277" y="18763"/>
                  </a:moveTo>
                  <a:lnTo>
                    <a:pt x="0" y="27171"/>
                  </a:lnTo>
                  <a:lnTo>
                    <a:pt x="1193" y="31307"/>
                  </a:lnTo>
                  <a:lnTo>
                    <a:pt x="7970" y="58003"/>
                  </a:lnTo>
                  <a:lnTo>
                    <a:pt x="12720" y="75387"/>
                  </a:lnTo>
                  <a:lnTo>
                    <a:pt x="16271" y="85390"/>
                  </a:lnTo>
                  <a:lnTo>
                    <a:pt x="28533" y="96736"/>
                  </a:lnTo>
                  <a:lnTo>
                    <a:pt x="69150" y="131577"/>
                  </a:lnTo>
                  <a:lnTo>
                    <a:pt x="78926" y="140015"/>
                  </a:lnTo>
                  <a:lnTo>
                    <a:pt x="94740" y="155084"/>
                  </a:lnTo>
                  <a:lnTo>
                    <a:pt x="200437" y="276172"/>
                  </a:lnTo>
                  <a:lnTo>
                    <a:pt x="256030" y="338908"/>
                  </a:lnTo>
                  <a:lnTo>
                    <a:pt x="279843" y="363426"/>
                  </a:lnTo>
                  <a:lnTo>
                    <a:pt x="290200" y="369863"/>
                  </a:lnTo>
                  <a:lnTo>
                    <a:pt x="303744" y="360622"/>
                  </a:lnTo>
                  <a:lnTo>
                    <a:pt x="325301" y="332016"/>
                  </a:lnTo>
                  <a:lnTo>
                    <a:pt x="351920" y="293530"/>
                  </a:lnTo>
                  <a:lnTo>
                    <a:pt x="388166" y="244411"/>
                  </a:lnTo>
                  <a:lnTo>
                    <a:pt x="274295" y="244411"/>
                  </a:lnTo>
                  <a:lnTo>
                    <a:pt x="133270" y="131577"/>
                  </a:lnTo>
                  <a:lnTo>
                    <a:pt x="130348" y="122239"/>
                  </a:lnTo>
                  <a:lnTo>
                    <a:pt x="125310" y="105079"/>
                  </a:lnTo>
                  <a:lnTo>
                    <a:pt x="120381" y="87210"/>
                  </a:lnTo>
                  <a:lnTo>
                    <a:pt x="119556" y="83411"/>
                  </a:lnTo>
                  <a:lnTo>
                    <a:pt x="82604" y="83411"/>
                  </a:lnTo>
                  <a:lnTo>
                    <a:pt x="58905" y="70152"/>
                  </a:lnTo>
                  <a:lnTo>
                    <a:pt x="46828" y="62126"/>
                  </a:lnTo>
                  <a:lnTo>
                    <a:pt x="42111" y="55752"/>
                  </a:lnTo>
                  <a:lnTo>
                    <a:pt x="40972" y="47768"/>
                  </a:lnTo>
                  <a:lnTo>
                    <a:pt x="40454" y="44616"/>
                  </a:lnTo>
                  <a:lnTo>
                    <a:pt x="19810" y="44616"/>
                  </a:lnTo>
                  <a:lnTo>
                    <a:pt x="17660" y="36618"/>
                  </a:lnTo>
                  <a:lnTo>
                    <a:pt x="15211" y="29246"/>
                  </a:lnTo>
                  <a:lnTo>
                    <a:pt x="12578" y="23635"/>
                  </a:lnTo>
                  <a:lnTo>
                    <a:pt x="9874" y="20920"/>
                  </a:lnTo>
                  <a:lnTo>
                    <a:pt x="3277" y="18763"/>
                  </a:lnTo>
                  <a:close/>
                </a:path>
                <a:path w="494029" h="370204">
                  <a:moveTo>
                    <a:pt x="482770" y="0"/>
                  </a:moveTo>
                  <a:lnTo>
                    <a:pt x="412503" y="16888"/>
                  </a:lnTo>
                  <a:lnTo>
                    <a:pt x="371814" y="38179"/>
                  </a:lnTo>
                  <a:lnTo>
                    <a:pt x="342557" y="92934"/>
                  </a:lnTo>
                  <a:lnTo>
                    <a:pt x="314928" y="156849"/>
                  </a:lnTo>
                  <a:lnTo>
                    <a:pt x="287027" y="217461"/>
                  </a:lnTo>
                  <a:lnTo>
                    <a:pt x="274295" y="244411"/>
                  </a:lnTo>
                  <a:lnTo>
                    <a:pt x="388166" y="244411"/>
                  </a:lnTo>
                  <a:lnTo>
                    <a:pt x="434511" y="175768"/>
                  </a:lnTo>
                  <a:lnTo>
                    <a:pt x="463522" y="123576"/>
                  </a:lnTo>
                  <a:lnTo>
                    <a:pt x="485463" y="72217"/>
                  </a:lnTo>
                  <a:lnTo>
                    <a:pt x="493993" y="28691"/>
                  </a:lnTo>
                  <a:lnTo>
                    <a:pt x="482770" y="0"/>
                  </a:lnTo>
                  <a:close/>
                </a:path>
                <a:path w="494029" h="370204">
                  <a:moveTo>
                    <a:pt x="133231" y="131545"/>
                  </a:moveTo>
                  <a:close/>
                </a:path>
                <a:path w="494029" h="370204">
                  <a:moveTo>
                    <a:pt x="82301" y="55223"/>
                  </a:moveTo>
                  <a:lnTo>
                    <a:pt x="79133" y="58669"/>
                  </a:lnTo>
                  <a:lnTo>
                    <a:pt x="83057" y="64371"/>
                  </a:lnTo>
                  <a:lnTo>
                    <a:pt x="89392" y="70232"/>
                  </a:lnTo>
                  <a:lnTo>
                    <a:pt x="93128" y="73840"/>
                  </a:lnTo>
                  <a:lnTo>
                    <a:pt x="96792" y="80803"/>
                  </a:lnTo>
                  <a:lnTo>
                    <a:pt x="82604" y="83411"/>
                  </a:lnTo>
                  <a:lnTo>
                    <a:pt x="119556" y="83411"/>
                  </a:lnTo>
                  <a:lnTo>
                    <a:pt x="117891" y="75746"/>
                  </a:lnTo>
                  <a:lnTo>
                    <a:pt x="113601" y="68768"/>
                  </a:lnTo>
                  <a:lnTo>
                    <a:pt x="103995" y="61601"/>
                  </a:lnTo>
                  <a:lnTo>
                    <a:pt x="92440" y="56376"/>
                  </a:lnTo>
                  <a:lnTo>
                    <a:pt x="82301" y="55223"/>
                  </a:lnTo>
                  <a:close/>
                </a:path>
                <a:path w="494029" h="370204">
                  <a:moveTo>
                    <a:pt x="22889" y="12680"/>
                  </a:moveTo>
                  <a:lnTo>
                    <a:pt x="20290" y="17624"/>
                  </a:lnTo>
                  <a:lnTo>
                    <a:pt x="19111" y="26280"/>
                  </a:lnTo>
                  <a:lnTo>
                    <a:pt x="19096" y="36618"/>
                  </a:lnTo>
                  <a:lnTo>
                    <a:pt x="19810" y="44616"/>
                  </a:lnTo>
                  <a:lnTo>
                    <a:pt x="40454" y="44616"/>
                  </a:lnTo>
                  <a:lnTo>
                    <a:pt x="39023" y="35902"/>
                  </a:lnTo>
                  <a:lnTo>
                    <a:pt x="34911" y="23105"/>
                  </a:lnTo>
                  <a:lnTo>
                    <a:pt x="29309" y="13867"/>
                  </a:lnTo>
                  <a:lnTo>
                    <a:pt x="22889" y="12680"/>
                  </a:lnTo>
                  <a:close/>
                </a:path>
              </a:pathLst>
            </a:custGeom>
            <a:solidFill>
              <a:srgbClr val="F7A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6724" y="7183595"/>
              <a:ext cx="146903" cy="24796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0587" y="7308114"/>
              <a:ext cx="120839" cy="1193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86416" y="6125095"/>
              <a:ext cx="298450" cy="1211580"/>
            </a:xfrm>
            <a:custGeom>
              <a:avLst/>
              <a:gdLst/>
              <a:ahLst/>
              <a:cxnLst/>
              <a:rect l="l" t="t" r="r" b="b"/>
              <a:pathLst>
                <a:path w="298450" h="1211579">
                  <a:moveTo>
                    <a:pt x="41659" y="0"/>
                  </a:moveTo>
                  <a:lnTo>
                    <a:pt x="30382" y="115724"/>
                  </a:lnTo>
                  <a:lnTo>
                    <a:pt x="29538" y="170010"/>
                  </a:lnTo>
                  <a:lnTo>
                    <a:pt x="27248" y="230755"/>
                  </a:lnTo>
                  <a:lnTo>
                    <a:pt x="23870" y="295699"/>
                  </a:lnTo>
                  <a:lnTo>
                    <a:pt x="19764" y="362581"/>
                  </a:lnTo>
                  <a:lnTo>
                    <a:pt x="6680" y="552249"/>
                  </a:lnTo>
                  <a:lnTo>
                    <a:pt x="3262" y="604277"/>
                  </a:lnTo>
                  <a:lnTo>
                    <a:pt x="915" y="646941"/>
                  </a:lnTo>
                  <a:lnTo>
                    <a:pt x="0" y="677978"/>
                  </a:lnTo>
                  <a:lnTo>
                    <a:pt x="875" y="695130"/>
                  </a:lnTo>
                  <a:lnTo>
                    <a:pt x="39079" y="811446"/>
                  </a:lnTo>
                  <a:lnTo>
                    <a:pt x="106642" y="984873"/>
                  </a:lnTo>
                  <a:lnTo>
                    <a:pt x="171035" y="1142440"/>
                  </a:lnTo>
                  <a:lnTo>
                    <a:pt x="199727" y="1211177"/>
                  </a:lnTo>
                  <a:lnTo>
                    <a:pt x="298070" y="1199387"/>
                  </a:lnTo>
                  <a:lnTo>
                    <a:pt x="169927" y="682795"/>
                  </a:lnTo>
                  <a:lnTo>
                    <a:pt x="217077" y="474865"/>
                  </a:lnTo>
                  <a:lnTo>
                    <a:pt x="283808" y="63851"/>
                  </a:lnTo>
                  <a:lnTo>
                    <a:pt x="41659" y="0"/>
                  </a:lnTo>
                  <a:close/>
                </a:path>
              </a:pathLst>
            </a:custGeom>
            <a:solidFill>
              <a:srgbClr val="35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6504" y="6141364"/>
              <a:ext cx="563245" cy="1144270"/>
            </a:xfrm>
            <a:custGeom>
              <a:avLst/>
              <a:gdLst/>
              <a:ahLst/>
              <a:cxnLst/>
              <a:rect l="l" t="t" r="r" b="b"/>
              <a:pathLst>
                <a:path w="563245" h="1144270">
                  <a:moveTo>
                    <a:pt x="6669" y="0"/>
                  </a:moveTo>
                  <a:lnTo>
                    <a:pt x="0" y="126875"/>
                  </a:lnTo>
                  <a:lnTo>
                    <a:pt x="190077" y="697947"/>
                  </a:lnTo>
                  <a:lnTo>
                    <a:pt x="496079" y="1144247"/>
                  </a:lnTo>
                  <a:lnTo>
                    <a:pt x="519565" y="1138126"/>
                  </a:lnTo>
                  <a:lnTo>
                    <a:pt x="534367" y="1128571"/>
                  </a:lnTo>
                  <a:lnTo>
                    <a:pt x="546760" y="1108821"/>
                  </a:lnTo>
                  <a:lnTo>
                    <a:pt x="563019" y="1072113"/>
                  </a:lnTo>
                  <a:lnTo>
                    <a:pt x="370763" y="637415"/>
                  </a:lnTo>
                  <a:lnTo>
                    <a:pt x="320272" y="192653"/>
                  </a:lnTo>
                  <a:lnTo>
                    <a:pt x="301613" y="84583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466E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88850" y="5550825"/>
              <a:ext cx="405531" cy="7533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4579" y="7224061"/>
              <a:ext cx="173238" cy="20806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57805" y="7372585"/>
              <a:ext cx="252729" cy="56515"/>
            </a:xfrm>
            <a:custGeom>
              <a:avLst/>
              <a:gdLst/>
              <a:ahLst/>
              <a:cxnLst/>
              <a:rect l="l" t="t" r="r" b="b"/>
              <a:pathLst>
                <a:path w="252729" h="56515">
                  <a:moveTo>
                    <a:pt x="234704" y="0"/>
                  </a:moveTo>
                  <a:lnTo>
                    <a:pt x="212906" y="9087"/>
                  </a:lnTo>
                  <a:lnTo>
                    <a:pt x="199827" y="13487"/>
                  </a:lnTo>
                  <a:lnTo>
                    <a:pt x="190237" y="14434"/>
                  </a:lnTo>
                  <a:lnTo>
                    <a:pt x="178905" y="13161"/>
                  </a:lnTo>
                  <a:lnTo>
                    <a:pt x="162480" y="9996"/>
                  </a:lnTo>
                  <a:lnTo>
                    <a:pt x="144477" y="5595"/>
                  </a:lnTo>
                  <a:lnTo>
                    <a:pt x="123996" y="0"/>
                  </a:lnTo>
                  <a:lnTo>
                    <a:pt x="71746" y="16339"/>
                  </a:lnTo>
                  <a:lnTo>
                    <a:pt x="30008" y="29866"/>
                  </a:lnTo>
                  <a:lnTo>
                    <a:pt x="4265" y="42496"/>
                  </a:lnTo>
                  <a:lnTo>
                    <a:pt x="0" y="56144"/>
                  </a:lnTo>
                  <a:lnTo>
                    <a:pt x="252421" y="56144"/>
                  </a:lnTo>
                  <a:lnTo>
                    <a:pt x="234704" y="0"/>
                  </a:lnTo>
                  <a:close/>
                </a:path>
              </a:pathLst>
            </a:custGeom>
            <a:solidFill>
              <a:srgbClr val="50B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53106" y="5942819"/>
              <a:ext cx="33020" cy="141605"/>
            </a:xfrm>
            <a:custGeom>
              <a:avLst/>
              <a:gdLst/>
              <a:ahLst/>
              <a:cxnLst/>
              <a:rect l="l" t="t" r="r" b="b"/>
              <a:pathLst>
                <a:path w="33020" h="141604">
                  <a:moveTo>
                    <a:pt x="7758" y="0"/>
                  </a:moveTo>
                  <a:lnTo>
                    <a:pt x="0" y="16481"/>
                  </a:lnTo>
                  <a:lnTo>
                    <a:pt x="9589" y="35273"/>
                  </a:lnTo>
                  <a:lnTo>
                    <a:pt x="14275" y="63725"/>
                  </a:lnTo>
                  <a:lnTo>
                    <a:pt x="15041" y="98821"/>
                  </a:lnTo>
                  <a:lnTo>
                    <a:pt x="12868" y="137545"/>
                  </a:lnTo>
                  <a:lnTo>
                    <a:pt x="16051" y="140110"/>
                  </a:lnTo>
                  <a:lnTo>
                    <a:pt x="16617" y="140341"/>
                  </a:lnTo>
                  <a:lnTo>
                    <a:pt x="19308" y="141472"/>
                  </a:lnTo>
                  <a:lnTo>
                    <a:pt x="24334" y="137535"/>
                  </a:lnTo>
                  <a:lnTo>
                    <a:pt x="29873" y="131420"/>
                  </a:lnTo>
                  <a:lnTo>
                    <a:pt x="30889" y="125943"/>
                  </a:lnTo>
                  <a:lnTo>
                    <a:pt x="32145" y="122582"/>
                  </a:lnTo>
                  <a:lnTo>
                    <a:pt x="32386" y="118174"/>
                  </a:lnTo>
                  <a:lnTo>
                    <a:pt x="32731" y="74817"/>
                  </a:lnTo>
                  <a:lnTo>
                    <a:pt x="28577" y="40667"/>
                  </a:lnTo>
                  <a:lnTo>
                    <a:pt x="20170" y="15727"/>
                  </a:lnTo>
                  <a:lnTo>
                    <a:pt x="7758" y="0"/>
                  </a:lnTo>
                  <a:close/>
                </a:path>
              </a:pathLst>
            </a:custGeom>
            <a:solidFill>
              <a:srgbClr val="F7A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81204" y="5676615"/>
              <a:ext cx="261620" cy="740410"/>
            </a:xfrm>
            <a:custGeom>
              <a:avLst/>
              <a:gdLst/>
              <a:ahLst/>
              <a:cxnLst/>
              <a:rect l="l" t="t" r="r" b="b"/>
              <a:pathLst>
                <a:path w="261620" h="740410">
                  <a:moveTo>
                    <a:pt x="241003" y="666859"/>
                  </a:moveTo>
                  <a:lnTo>
                    <a:pt x="202663" y="666859"/>
                  </a:lnTo>
                  <a:lnTo>
                    <a:pt x="205763" y="669068"/>
                  </a:lnTo>
                  <a:lnTo>
                    <a:pt x="208373" y="678346"/>
                  </a:lnTo>
                  <a:lnTo>
                    <a:pt x="211305" y="697444"/>
                  </a:lnTo>
                  <a:lnTo>
                    <a:pt x="213981" y="716916"/>
                  </a:lnTo>
                  <a:lnTo>
                    <a:pt x="216066" y="729098"/>
                  </a:lnTo>
                  <a:lnTo>
                    <a:pt x="218213" y="736469"/>
                  </a:lnTo>
                  <a:lnTo>
                    <a:pt x="223113" y="740385"/>
                  </a:lnTo>
                  <a:lnTo>
                    <a:pt x="227270" y="734459"/>
                  </a:lnTo>
                  <a:lnTo>
                    <a:pt x="228773" y="722467"/>
                  </a:lnTo>
                  <a:lnTo>
                    <a:pt x="228703" y="720030"/>
                  </a:lnTo>
                  <a:lnTo>
                    <a:pt x="227354" y="701398"/>
                  </a:lnTo>
                  <a:lnTo>
                    <a:pt x="224917" y="682220"/>
                  </a:lnTo>
                  <a:lnTo>
                    <a:pt x="222652" y="667026"/>
                  </a:lnTo>
                  <a:lnTo>
                    <a:pt x="241027" y="667026"/>
                  </a:lnTo>
                  <a:lnTo>
                    <a:pt x="241003" y="666859"/>
                  </a:lnTo>
                  <a:close/>
                </a:path>
                <a:path w="261620" h="740410">
                  <a:moveTo>
                    <a:pt x="255314" y="641959"/>
                  </a:moveTo>
                  <a:lnTo>
                    <a:pt x="177313" y="641959"/>
                  </a:lnTo>
                  <a:lnTo>
                    <a:pt x="179167" y="647979"/>
                  </a:lnTo>
                  <a:lnTo>
                    <a:pt x="181719" y="660470"/>
                  </a:lnTo>
                  <a:lnTo>
                    <a:pt x="190301" y="705228"/>
                  </a:lnTo>
                  <a:lnTo>
                    <a:pt x="201135" y="739171"/>
                  </a:lnTo>
                  <a:lnTo>
                    <a:pt x="206276" y="737956"/>
                  </a:lnTo>
                  <a:lnTo>
                    <a:pt x="207627" y="733412"/>
                  </a:lnTo>
                  <a:lnTo>
                    <a:pt x="207457" y="722467"/>
                  </a:lnTo>
                  <a:lnTo>
                    <a:pt x="205857" y="701398"/>
                  </a:lnTo>
                  <a:lnTo>
                    <a:pt x="203924" y="680010"/>
                  </a:lnTo>
                  <a:lnTo>
                    <a:pt x="202663" y="666859"/>
                  </a:lnTo>
                  <a:lnTo>
                    <a:pt x="241003" y="666859"/>
                  </a:lnTo>
                  <a:lnTo>
                    <a:pt x="239709" y="658838"/>
                  </a:lnTo>
                  <a:lnTo>
                    <a:pt x="240107" y="655048"/>
                  </a:lnTo>
                  <a:lnTo>
                    <a:pt x="256554" y="655048"/>
                  </a:lnTo>
                  <a:lnTo>
                    <a:pt x="255314" y="641959"/>
                  </a:lnTo>
                  <a:close/>
                </a:path>
                <a:path w="261620" h="740410">
                  <a:moveTo>
                    <a:pt x="241027" y="667026"/>
                  </a:moveTo>
                  <a:lnTo>
                    <a:pt x="222652" y="667026"/>
                  </a:lnTo>
                  <a:lnTo>
                    <a:pt x="225521" y="667655"/>
                  </a:lnTo>
                  <a:lnTo>
                    <a:pt x="227770" y="674786"/>
                  </a:lnTo>
                  <a:lnTo>
                    <a:pt x="230097" y="690151"/>
                  </a:lnTo>
                  <a:lnTo>
                    <a:pt x="232307" y="706098"/>
                  </a:lnTo>
                  <a:lnTo>
                    <a:pt x="234202" y="714972"/>
                  </a:lnTo>
                  <a:lnTo>
                    <a:pt x="236422" y="718690"/>
                  </a:lnTo>
                  <a:lnTo>
                    <a:pt x="242055" y="720030"/>
                  </a:lnTo>
                  <a:lnTo>
                    <a:pt x="244736" y="713831"/>
                  </a:lnTo>
                  <a:lnTo>
                    <a:pt x="245278" y="702206"/>
                  </a:lnTo>
                  <a:lnTo>
                    <a:pt x="243404" y="683598"/>
                  </a:lnTo>
                  <a:lnTo>
                    <a:pt x="241027" y="667026"/>
                  </a:lnTo>
                  <a:close/>
                </a:path>
                <a:path w="261620" h="740410">
                  <a:moveTo>
                    <a:pt x="256554" y="655048"/>
                  </a:moveTo>
                  <a:lnTo>
                    <a:pt x="240107" y="655048"/>
                  </a:lnTo>
                  <a:lnTo>
                    <a:pt x="241898" y="656315"/>
                  </a:lnTo>
                  <a:lnTo>
                    <a:pt x="243871" y="662784"/>
                  </a:lnTo>
                  <a:lnTo>
                    <a:pt x="246754" y="676044"/>
                  </a:lnTo>
                  <a:lnTo>
                    <a:pt x="249994" y="689701"/>
                  </a:lnTo>
                  <a:lnTo>
                    <a:pt x="253039" y="697360"/>
                  </a:lnTo>
                  <a:lnTo>
                    <a:pt x="256149" y="700198"/>
                  </a:lnTo>
                  <a:lnTo>
                    <a:pt x="258735" y="697444"/>
                  </a:lnTo>
                  <a:lnTo>
                    <a:pt x="261030" y="689080"/>
                  </a:lnTo>
                  <a:lnTo>
                    <a:pt x="259456" y="673749"/>
                  </a:lnTo>
                  <a:lnTo>
                    <a:pt x="256680" y="656377"/>
                  </a:lnTo>
                  <a:lnTo>
                    <a:pt x="256554" y="655048"/>
                  </a:lnTo>
                  <a:close/>
                </a:path>
                <a:path w="261620" h="740410">
                  <a:moveTo>
                    <a:pt x="67966" y="0"/>
                  </a:moveTo>
                  <a:lnTo>
                    <a:pt x="0" y="92918"/>
                  </a:lnTo>
                  <a:lnTo>
                    <a:pt x="132990" y="270923"/>
                  </a:lnTo>
                  <a:lnTo>
                    <a:pt x="142212" y="310470"/>
                  </a:lnTo>
                  <a:lnTo>
                    <a:pt x="159590" y="386437"/>
                  </a:lnTo>
                  <a:lnTo>
                    <a:pt x="183952" y="493461"/>
                  </a:lnTo>
                  <a:lnTo>
                    <a:pt x="189711" y="516080"/>
                  </a:lnTo>
                  <a:lnTo>
                    <a:pt x="193115" y="530033"/>
                  </a:lnTo>
                  <a:lnTo>
                    <a:pt x="195501" y="541092"/>
                  </a:lnTo>
                  <a:lnTo>
                    <a:pt x="198203" y="555030"/>
                  </a:lnTo>
                  <a:lnTo>
                    <a:pt x="196192" y="560579"/>
                  </a:lnTo>
                  <a:lnTo>
                    <a:pt x="178141" y="593248"/>
                  </a:lnTo>
                  <a:lnTo>
                    <a:pt x="173149" y="600669"/>
                  </a:lnTo>
                  <a:lnTo>
                    <a:pt x="157209" y="640106"/>
                  </a:lnTo>
                  <a:lnTo>
                    <a:pt x="154330" y="653739"/>
                  </a:lnTo>
                  <a:lnTo>
                    <a:pt x="152361" y="661676"/>
                  </a:lnTo>
                  <a:lnTo>
                    <a:pt x="151811" y="667655"/>
                  </a:lnTo>
                  <a:lnTo>
                    <a:pt x="149524" y="672115"/>
                  </a:lnTo>
                  <a:lnTo>
                    <a:pt x="145084" y="680010"/>
                  </a:lnTo>
                  <a:lnTo>
                    <a:pt x="149608" y="685591"/>
                  </a:lnTo>
                  <a:lnTo>
                    <a:pt x="173327" y="652482"/>
                  </a:lnTo>
                  <a:lnTo>
                    <a:pt x="175726" y="644663"/>
                  </a:lnTo>
                  <a:lnTo>
                    <a:pt x="177313" y="641959"/>
                  </a:lnTo>
                  <a:lnTo>
                    <a:pt x="255314" y="641959"/>
                  </a:lnTo>
                  <a:lnTo>
                    <a:pt x="254069" y="627629"/>
                  </a:lnTo>
                  <a:lnTo>
                    <a:pt x="251621" y="613617"/>
                  </a:lnTo>
                  <a:lnTo>
                    <a:pt x="249599" y="598988"/>
                  </a:lnTo>
                  <a:lnTo>
                    <a:pt x="249730" y="583835"/>
                  </a:lnTo>
                  <a:lnTo>
                    <a:pt x="250659" y="576739"/>
                  </a:lnTo>
                  <a:lnTo>
                    <a:pt x="250746" y="575092"/>
                  </a:lnTo>
                  <a:lnTo>
                    <a:pt x="242067" y="487912"/>
                  </a:lnTo>
                  <a:lnTo>
                    <a:pt x="235105" y="419427"/>
                  </a:lnTo>
                  <a:lnTo>
                    <a:pt x="227587" y="347379"/>
                  </a:lnTo>
                  <a:lnTo>
                    <a:pt x="220439" y="281829"/>
                  </a:lnTo>
                  <a:lnTo>
                    <a:pt x="214584" y="232840"/>
                  </a:lnTo>
                  <a:lnTo>
                    <a:pt x="186626" y="172521"/>
                  </a:lnTo>
                  <a:lnTo>
                    <a:pt x="137697" y="100733"/>
                  </a:lnTo>
                  <a:lnTo>
                    <a:pt x="67966" y="0"/>
                  </a:lnTo>
                  <a:close/>
                </a:path>
              </a:pathLst>
            </a:custGeom>
            <a:solidFill>
              <a:srgbClr val="F8A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1637" y="5574301"/>
              <a:ext cx="235562" cy="30759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71801" y="5430608"/>
              <a:ext cx="121920" cy="255904"/>
            </a:xfrm>
            <a:custGeom>
              <a:avLst/>
              <a:gdLst/>
              <a:ahLst/>
              <a:cxnLst/>
              <a:rect l="l" t="t" r="r" b="b"/>
              <a:pathLst>
                <a:path w="121920" h="255904">
                  <a:moveTo>
                    <a:pt x="58999" y="0"/>
                  </a:moveTo>
                  <a:lnTo>
                    <a:pt x="29366" y="2397"/>
                  </a:lnTo>
                  <a:lnTo>
                    <a:pt x="18236" y="18151"/>
                  </a:lnTo>
                  <a:lnTo>
                    <a:pt x="21018" y="38313"/>
                  </a:lnTo>
                  <a:lnTo>
                    <a:pt x="20660" y="55367"/>
                  </a:lnTo>
                  <a:lnTo>
                    <a:pt x="16007" y="78613"/>
                  </a:lnTo>
                  <a:lnTo>
                    <a:pt x="5901" y="117352"/>
                  </a:lnTo>
                  <a:lnTo>
                    <a:pt x="3299" y="136745"/>
                  </a:lnTo>
                  <a:lnTo>
                    <a:pt x="0" y="180171"/>
                  </a:lnTo>
                  <a:lnTo>
                    <a:pt x="2760" y="225494"/>
                  </a:lnTo>
                  <a:lnTo>
                    <a:pt x="18341" y="250583"/>
                  </a:lnTo>
                  <a:lnTo>
                    <a:pt x="41619" y="255383"/>
                  </a:lnTo>
                  <a:lnTo>
                    <a:pt x="60113" y="243747"/>
                  </a:lnTo>
                  <a:lnTo>
                    <a:pt x="83481" y="203763"/>
                  </a:lnTo>
                  <a:lnTo>
                    <a:pt x="121385" y="123519"/>
                  </a:lnTo>
                  <a:lnTo>
                    <a:pt x="103720" y="6664"/>
                  </a:lnTo>
                  <a:lnTo>
                    <a:pt x="89621" y="3806"/>
                  </a:lnTo>
                  <a:lnTo>
                    <a:pt x="58999" y="0"/>
                  </a:lnTo>
                  <a:close/>
                </a:path>
              </a:pathLst>
            </a:custGeom>
            <a:solidFill>
              <a:srgbClr val="F7A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5429" y="5235500"/>
              <a:ext cx="161960" cy="26378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955801" y="5176027"/>
              <a:ext cx="207010" cy="304800"/>
            </a:xfrm>
            <a:custGeom>
              <a:avLst/>
              <a:gdLst/>
              <a:ahLst/>
              <a:cxnLst/>
              <a:rect l="l" t="t" r="r" b="b"/>
              <a:pathLst>
                <a:path w="207009" h="304800">
                  <a:moveTo>
                    <a:pt x="44696" y="0"/>
                  </a:moveTo>
                  <a:lnTo>
                    <a:pt x="14075" y="8991"/>
                  </a:lnTo>
                  <a:lnTo>
                    <a:pt x="0" y="38839"/>
                  </a:lnTo>
                  <a:lnTo>
                    <a:pt x="670" y="69609"/>
                  </a:lnTo>
                  <a:lnTo>
                    <a:pt x="14288" y="81369"/>
                  </a:lnTo>
                  <a:lnTo>
                    <a:pt x="29734" y="78303"/>
                  </a:lnTo>
                  <a:lnTo>
                    <a:pt x="40358" y="78832"/>
                  </a:lnTo>
                  <a:lnTo>
                    <a:pt x="78360" y="111933"/>
                  </a:lnTo>
                  <a:lnTo>
                    <a:pt x="90695" y="161382"/>
                  </a:lnTo>
                  <a:lnTo>
                    <a:pt x="94432" y="173324"/>
                  </a:lnTo>
                  <a:lnTo>
                    <a:pt x="103309" y="184974"/>
                  </a:lnTo>
                  <a:lnTo>
                    <a:pt x="114424" y="196317"/>
                  </a:lnTo>
                  <a:lnTo>
                    <a:pt x="122362" y="208270"/>
                  </a:lnTo>
                  <a:lnTo>
                    <a:pt x="121709" y="221752"/>
                  </a:lnTo>
                  <a:lnTo>
                    <a:pt x="118306" y="229102"/>
                  </a:lnTo>
                  <a:lnTo>
                    <a:pt x="116537" y="238045"/>
                  </a:lnTo>
                  <a:lnTo>
                    <a:pt x="115657" y="246327"/>
                  </a:lnTo>
                  <a:lnTo>
                    <a:pt x="115162" y="256678"/>
                  </a:lnTo>
                  <a:lnTo>
                    <a:pt x="115819" y="267001"/>
                  </a:lnTo>
                  <a:lnTo>
                    <a:pt x="117568" y="277203"/>
                  </a:lnTo>
                  <a:lnTo>
                    <a:pt x="120348" y="287195"/>
                  </a:lnTo>
                  <a:lnTo>
                    <a:pt x="126274" y="304545"/>
                  </a:lnTo>
                  <a:lnTo>
                    <a:pt x="126778" y="298849"/>
                  </a:lnTo>
                  <a:lnTo>
                    <a:pt x="130692" y="284140"/>
                  </a:lnTo>
                  <a:lnTo>
                    <a:pt x="141625" y="263985"/>
                  </a:lnTo>
                  <a:lnTo>
                    <a:pt x="163184" y="241950"/>
                  </a:lnTo>
                  <a:lnTo>
                    <a:pt x="188040" y="215079"/>
                  </a:lnTo>
                  <a:lnTo>
                    <a:pt x="203801" y="180265"/>
                  </a:lnTo>
                  <a:lnTo>
                    <a:pt x="206510" y="140879"/>
                  </a:lnTo>
                  <a:lnTo>
                    <a:pt x="192210" y="100290"/>
                  </a:lnTo>
                  <a:lnTo>
                    <a:pt x="172839" y="73512"/>
                  </a:lnTo>
                  <a:lnTo>
                    <a:pt x="154330" y="56815"/>
                  </a:lnTo>
                  <a:lnTo>
                    <a:pt x="137232" y="47852"/>
                  </a:lnTo>
                  <a:lnTo>
                    <a:pt x="122097" y="44281"/>
                  </a:lnTo>
                  <a:lnTo>
                    <a:pt x="111653" y="34024"/>
                  </a:lnTo>
                  <a:lnTo>
                    <a:pt x="95125" y="21272"/>
                  </a:lnTo>
                  <a:lnTo>
                    <a:pt x="72732" y="8955"/>
                  </a:lnTo>
                  <a:lnTo>
                    <a:pt x="44696" y="0"/>
                  </a:lnTo>
                  <a:close/>
                </a:path>
              </a:pathLst>
            </a:custGeom>
            <a:solidFill>
              <a:srgbClr val="184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51972" y="5343886"/>
              <a:ext cx="34290" cy="59690"/>
            </a:xfrm>
            <a:custGeom>
              <a:avLst/>
              <a:gdLst/>
              <a:ahLst/>
              <a:cxnLst/>
              <a:rect l="l" t="t" r="r" b="b"/>
              <a:pathLst>
                <a:path w="34290" h="59689">
                  <a:moveTo>
                    <a:pt x="17528" y="0"/>
                  </a:moveTo>
                  <a:lnTo>
                    <a:pt x="10856" y="2214"/>
                  </a:lnTo>
                  <a:lnTo>
                    <a:pt x="5336" y="8467"/>
                  </a:lnTo>
                  <a:lnTo>
                    <a:pt x="1529" y="17815"/>
                  </a:lnTo>
                  <a:lnTo>
                    <a:pt x="0" y="29318"/>
                  </a:lnTo>
                  <a:lnTo>
                    <a:pt x="1147" y="40867"/>
                  </a:lnTo>
                  <a:lnTo>
                    <a:pt x="4643" y="50340"/>
                  </a:lnTo>
                  <a:lnTo>
                    <a:pt x="9953" y="56775"/>
                  </a:lnTo>
                  <a:lnTo>
                    <a:pt x="16543" y="59212"/>
                  </a:lnTo>
                  <a:lnTo>
                    <a:pt x="23217" y="57002"/>
                  </a:lnTo>
                  <a:lnTo>
                    <a:pt x="28739" y="50751"/>
                  </a:lnTo>
                  <a:lnTo>
                    <a:pt x="32546" y="41403"/>
                  </a:lnTo>
                  <a:lnTo>
                    <a:pt x="34072" y="29904"/>
                  </a:lnTo>
                  <a:lnTo>
                    <a:pt x="32925" y="18355"/>
                  </a:lnTo>
                  <a:lnTo>
                    <a:pt x="29432" y="8881"/>
                  </a:lnTo>
                  <a:lnTo>
                    <a:pt x="24122" y="2443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F7A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5029" y="5408317"/>
              <a:ext cx="52069" cy="21590"/>
            </a:xfrm>
            <a:custGeom>
              <a:avLst/>
              <a:gdLst/>
              <a:ahLst/>
              <a:cxnLst/>
              <a:rect l="l" t="t" r="r" b="b"/>
              <a:pathLst>
                <a:path w="52070" h="21589">
                  <a:moveTo>
                    <a:pt x="0" y="0"/>
                  </a:moveTo>
                  <a:lnTo>
                    <a:pt x="456" y="11409"/>
                  </a:lnTo>
                  <a:lnTo>
                    <a:pt x="2981" y="17452"/>
                  </a:lnTo>
                  <a:lnTo>
                    <a:pt x="9712" y="20146"/>
                  </a:lnTo>
                  <a:lnTo>
                    <a:pt x="22784" y="21507"/>
                  </a:lnTo>
                  <a:lnTo>
                    <a:pt x="38895" y="19509"/>
                  </a:lnTo>
                  <a:lnTo>
                    <a:pt x="47469" y="12928"/>
                  </a:lnTo>
                  <a:lnTo>
                    <a:pt x="50876" y="5928"/>
                  </a:lnTo>
                  <a:lnTo>
                    <a:pt x="51485" y="2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97718" y="3675737"/>
              <a:ext cx="735965" cy="1167765"/>
            </a:xfrm>
            <a:custGeom>
              <a:avLst/>
              <a:gdLst/>
              <a:ahLst/>
              <a:cxnLst/>
              <a:rect l="l" t="t" r="r" b="b"/>
              <a:pathLst>
                <a:path w="735964" h="1167764">
                  <a:moveTo>
                    <a:pt x="368681" y="0"/>
                  </a:moveTo>
                  <a:lnTo>
                    <a:pt x="313553" y="3872"/>
                  </a:lnTo>
                  <a:lnTo>
                    <a:pt x="268408" y="13400"/>
                  </a:lnTo>
                  <a:lnTo>
                    <a:pt x="225835" y="28234"/>
                  </a:lnTo>
                  <a:lnTo>
                    <a:pt x="186099" y="47950"/>
                  </a:lnTo>
                  <a:lnTo>
                    <a:pt x="149467" y="72123"/>
                  </a:lnTo>
                  <a:lnTo>
                    <a:pt x="116204" y="100332"/>
                  </a:lnTo>
                  <a:lnTo>
                    <a:pt x="86576" y="132151"/>
                  </a:lnTo>
                  <a:lnTo>
                    <a:pt x="60847" y="167157"/>
                  </a:lnTo>
                  <a:lnTo>
                    <a:pt x="39284" y="204926"/>
                  </a:lnTo>
                  <a:lnTo>
                    <a:pt x="22152" y="245035"/>
                  </a:lnTo>
                  <a:lnTo>
                    <a:pt x="9717" y="287060"/>
                  </a:lnTo>
                  <a:lnTo>
                    <a:pt x="2244" y="330577"/>
                  </a:lnTo>
                  <a:lnTo>
                    <a:pt x="0" y="375163"/>
                  </a:lnTo>
                  <a:lnTo>
                    <a:pt x="3248" y="420393"/>
                  </a:lnTo>
                  <a:lnTo>
                    <a:pt x="12256" y="465845"/>
                  </a:lnTo>
                  <a:lnTo>
                    <a:pt x="27288" y="511094"/>
                  </a:lnTo>
                  <a:lnTo>
                    <a:pt x="357822" y="1167189"/>
                  </a:lnTo>
                  <a:lnTo>
                    <a:pt x="689324" y="548485"/>
                  </a:lnTo>
                  <a:lnTo>
                    <a:pt x="365623" y="548485"/>
                  </a:lnTo>
                  <a:lnTo>
                    <a:pt x="320138" y="541789"/>
                  </a:lnTo>
                  <a:lnTo>
                    <a:pt x="279414" y="523997"/>
                  </a:lnTo>
                  <a:lnTo>
                    <a:pt x="245064" y="496762"/>
                  </a:lnTo>
                  <a:lnTo>
                    <a:pt x="218702" y="461738"/>
                  </a:lnTo>
                  <a:lnTo>
                    <a:pt x="201940" y="420580"/>
                  </a:lnTo>
                  <a:lnTo>
                    <a:pt x="196393" y="374941"/>
                  </a:lnTo>
                  <a:lnTo>
                    <a:pt x="203089" y="329456"/>
                  </a:lnTo>
                  <a:lnTo>
                    <a:pt x="220881" y="288734"/>
                  </a:lnTo>
                  <a:lnTo>
                    <a:pt x="248116" y="254386"/>
                  </a:lnTo>
                  <a:lnTo>
                    <a:pt x="283140" y="228024"/>
                  </a:lnTo>
                  <a:lnTo>
                    <a:pt x="324298" y="211262"/>
                  </a:lnTo>
                  <a:lnTo>
                    <a:pt x="369937" y="205711"/>
                  </a:lnTo>
                  <a:lnTo>
                    <a:pt x="696443" y="205711"/>
                  </a:lnTo>
                  <a:lnTo>
                    <a:pt x="679897" y="174955"/>
                  </a:lnTo>
                  <a:lnTo>
                    <a:pt x="655059" y="139312"/>
                  </a:lnTo>
                  <a:lnTo>
                    <a:pt x="626242" y="106757"/>
                  </a:lnTo>
                  <a:lnTo>
                    <a:pt x="593701" y="77720"/>
                  </a:lnTo>
                  <a:lnTo>
                    <a:pt x="557690" y="52631"/>
                  </a:lnTo>
                  <a:lnTo>
                    <a:pt x="518465" y="31921"/>
                  </a:lnTo>
                  <a:lnTo>
                    <a:pt x="476281" y="16020"/>
                  </a:lnTo>
                  <a:lnTo>
                    <a:pt x="431391" y="5358"/>
                  </a:lnTo>
                  <a:lnTo>
                    <a:pt x="384052" y="366"/>
                  </a:lnTo>
                  <a:lnTo>
                    <a:pt x="376377" y="104"/>
                  </a:lnTo>
                  <a:lnTo>
                    <a:pt x="368681" y="0"/>
                  </a:lnTo>
                  <a:close/>
                </a:path>
                <a:path w="735964" h="1167764">
                  <a:moveTo>
                    <a:pt x="696443" y="205711"/>
                  </a:moveTo>
                  <a:lnTo>
                    <a:pt x="369937" y="205711"/>
                  </a:lnTo>
                  <a:lnTo>
                    <a:pt x="415422" y="212408"/>
                  </a:lnTo>
                  <a:lnTo>
                    <a:pt x="456147" y="230202"/>
                  </a:lnTo>
                  <a:lnTo>
                    <a:pt x="490496" y="257439"/>
                  </a:lnTo>
                  <a:lnTo>
                    <a:pt x="516858" y="292465"/>
                  </a:lnTo>
                  <a:lnTo>
                    <a:pt x="533620" y="333625"/>
                  </a:lnTo>
                  <a:lnTo>
                    <a:pt x="539167" y="379265"/>
                  </a:lnTo>
                  <a:lnTo>
                    <a:pt x="532471" y="424746"/>
                  </a:lnTo>
                  <a:lnTo>
                    <a:pt x="514676" y="465468"/>
                  </a:lnTo>
                  <a:lnTo>
                    <a:pt x="487440" y="499815"/>
                  </a:lnTo>
                  <a:lnTo>
                    <a:pt x="452416" y="526177"/>
                  </a:lnTo>
                  <a:lnTo>
                    <a:pt x="411259" y="542938"/>
                  </a:lnTo>
                  <a:lnTo>
                    <a:pt x="365623" y="548485"/>
                  </a:lnTo>
                  <a:lnTo>
                    <a:pt x="689324" y="548485"/>
                  </a:lnTo>
                  <a:lnTo>
                    <a:pt x="704785" y="519628"/>
                  </a:lnTo>
                  <a:lnTo>
                    <a:pt x="720952" y="474772"/>
                  </a:lnTo>
                  <a:lnTo>
                    <a:pt x="731101" y="429562"/>
                  </a:lnTo>
                  <a:lnTo>
                    <a:pt x="735487" y="384427"/>
                  </a:lnTo>
                  <a:lnTo>
                    <a:pt x="734365" y="339799"/>
                  </a:lnTo>
                  <a:lnTo>
                    <a:pt x="727991" y="296108"/>
                  </a:lnTo>
                  <a:lnTo>
                    <a:pt x="716618" y="253783"/>
                  </a:lnTo>
                  <a:lnTo>
                    <a:pt x="700502" y="213255"/>
                  </a:lnTo>
                  <a:lnTo>
                    <a:pt x="696443" y="205711"/>
                  </a:lnTo>
                  <a:close/>
                </a:path>
              </a:pathLst>
            </a:custGeom>
            <a:solidFill>
              <a:srgbClr val="F47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2879" y="7428725"/>
              <a:ext cx="7619365" cy="73660"/>
            </a:xfrm>
            <a:custGeom>
              <a:avLst/>
              <a:gdLst/>
              <a:ahLst/>
              <a:cxnLst/>
              <a:rect l="l" t="t" r="r" b="b"/>
              <a:pathLst>
                <a:path w="7619365" h="73659">
                  <a:moveTo>
                    <a:pt x="7582376" y="0"/>
                  </a:moveTo>
                  <a:lnTo>
                    <a:pt x="36731" y="0"/>
                  </a:lnTo>
                  <a:lnTo>
                    <a:pt x="22431" y="2887"/>
                  </a:lnTo>
                  <a:lnTo>
                    <a:pt x="10756" y="10761"/>
                  </a:lnTo>
                  <a:lnTo>
                    <a:pt x="2885" y="22440"/>
                  </a:lnTo>
                  <a:lnTo>
                    <a:pt x="0" y="36742"/>
                  </a:lnTo>
                  <a:lnTo>
                    <a:pt x="2885" y="51038"/>
                  </a:lnTo>
                  <a:lnTo>
                    <a:pt x="10756" y="62714"/>
                  </a:lnTo>
                  <a:lnTo>
                    <a:pt x="22431" y="70587"/>
                  </a:lnTo>
                  <a:lnTo>
                    <a:pt x="36731" y="73474"/>
                  </a:lnTo>
                  <a:lnTo>
                    <a:pt x="7582376" y="73474"/>
                  </a:lnTo>
                  <a:lnTo>
                    <a:pt x="7596672" y="70587"/>
                  </a:lnTo>
                  <a:lnTo>
                    <a:pt x="7608348" y="62714"/>
                  </a:lnTo>
                  <a:lnTo>
                    <a:pt x="7616221" y="51038"/>
                  </a:lnTo>
                  <a:lnTo>
                    <a:pt x="7619108" y="36731"/>
                  </a:lnTo>
                  <a:lnTo>
                    <a:pt x="7616221" y="22435"/>
                  </a:lnTo>
                  <a:lnTo>
                    <a:pt x="7608348" y="10760"/>
                  </a:lnTo>
                  <a:lnTo>
                    <a:pt x="7596672" y="2887"/>
                  </a:lnTo>
                  <a:lnTo>
                    <a:pt x="7582376" y="0"/>
                  </a:lnTo>
                  <a:close/>
                </a:path>
              </a:pathLst>
            </a:custGeom>
            <a:solidFill>
              <a:srgbClr val="18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8386083"/>
            <a:ext cx="20104099" cy="2895599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630257" y="53913"/>
            <a:ext cx="427990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50" spc="-52" baseline="2710" dirty="0">
                <a:solidFill>
                  <a:srgbClr val="FF01A2"/>
                </a:solidFill>
              </a:rPr>
              <a:t>HOW</a:t>
            </a:r>
            <a:r>
              <a:rPr sz="6150" spc="-330" baseline="2710" dirty="0">
                <a:solidFill>
                  <a:srgbClr val="FF01A2"/>
                </a:solidFill>
              </a:rPr>
              <a:t> </a:t>
            </a:r>
            <a:r>
              <a:rPr sz="6150" spc="-727" baseline="2710" dirty="0">
                <a:solidFill>
                  <a:srgbClr val="FF01A2"/>
                </a:solidFill>
              </a:rPr>
              <a:t>IT</a:t>
            </a:r>
            <a:r>
              <a:rPr sz="6150" spc="-277" baseline="2710" dirty="0">
                <a:solidFill>
                  <a:srgbClr val="FF01A2"/>
                </a:solidFill>
              </a:rPr>
              <a:t> </a:t>
            </a:r>
            <a:r>
              <a:rPr sz="4100" spc="-95" dirty="0">
                <a:solidFill>
                  <a:srgbClr val="AB0AFF"/>
                </a:solidFill>
              </a:rPr>
              <a:t>WORKS?</a:t>
            </a:r>
            <a:endParaRPr sz="4100" dirty="0"/>
          </a:p>
        </p:txBody>
      </p:sp>
      <p:grpSp>
        <p:nvGrpSpPr>
          <p:cNvPr id="49" name="object 49"/>
          <p:cNvGrpSpPr/>
          <p:nvPr/>
        </p:nvGrpSpPr>
        <p:grpSpPr>
          <a:xfrm>
            <a:off x="10376647" y="3340212"/>
            <a:ext cx="5821812" cy="5758986"/>
            <a:chOff x="10376647" y="3340212"/>
            <a:chExt cx="5821812" cy="5758986"/>
          </a:xfrm>
        </p:grpSpPr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76647" y="3340212"/>
              <a:ext cx="3015615" cy="30156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14257" y="3392566"/>
              <a:ext cx="2638663" cy="26386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68718" y="5769457"/>
              <a:ext cx="3329741" cy="332974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70885" y="6083584"/>
              <a:ext cx="2649134" cy="2649134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8715733" y="116046"/>
            <a:ext cx="1318260" cy="1318895"/>
            <a:chOff x="18715733" y="116046"/>
            <a:chExt cx="1318260" cy="1318895"/>
          </a:xfrm>
        </p:grpSpPr>
        <p:sp>
          <p:nvSpPr>
            <p:cNvPr id="56" name="object 56"/>
            <p:cNvSpPr/>
            <p:nvPr/>
          </p:nvSpPr>
          <p:spPr>
            <a:xfrm>
              <a:off x="18715723" y="116045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4875" y="16548"/>
                  </a:moveTo>
                  <a:lnTo>
                    <a:pt x="638708" y="16548"/>
                  </a:lnTo>
                  <a:lnTo>
                    <a:pt x="638708" y="327837"/>
                  </a:lnTo>
                  <a:lnTo>
                    <a:pt x="654875" y="327837"/>
                  </a:lnTo>
                  <a:lnTo>
                    <a:pt x="654875" y="16548"/>
                  </a:lnTo>
                  <a:close/>
                </a:path>
                <a:path w="655319" h="655320">
                  <a:moveTo>
                    <a:pt x="654875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638810"/>
                  </a:lnTo>
                  <a:lnTo>
                    <a:pt x="0" y="655320"/>
                  </a:lnTo>
                  <a:lnTo>
                    <a:pt x="327444" y="655320"/>
                  </a:lnTo>
                  <a:lnTo>
                    <a:pt x="327444" y="638810"/>
                  </a:lnTo>
                  <a:lnTo>
                    <a:pt x="16167" y="638810"/>
                  </a:lnTo>
                  <a:lnTo>
                    <a:pt x="16167" y="16510"/>
                  </a:lnTo>
                  <a:lnTo>
                    <a:pt x="654875" y="16510"/>
                  </a:lnTo>
                  <a:lnTo>
                    <a:pt x="65487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43179" y="443871"/>
              <a:ext cx="990650" cy="990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50" y="5963646"/>
            <a:ext cx="20104101" cy="53724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692275"/>
            <a:ext cx="15419663" cy="9312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/>
          <p:cNvSpPr/>
          <p:nvPr/>
        </p:nvSpPr>
        <p:spPr>
          <a:xfrm>
            <a:off x="374650" y="244475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b="1" spc="-52" baseline="2710" dirty="0">
                <a:solidFill>
                  <a:srgbClr val="FF01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r>
              <a:rPr lang="en-IN" sz="6600" b="1" spc="-277" baseline="2710" dirty="0">
                <a:solidFill>
                  <a:srgbClr val="FF01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400" b="1" spc="-95" dirty="0">
                <a:solidFill>
                  <a:srgbClr val="AB0A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Workflow</a:t>
            </a:r>
            <a:endParaRPr lang="en-IN" sz="6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3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549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 Unicode</vt:lpstr>
      <vt:lpstr>Tahoma</vt:lpstr>
      <vt:lpstr>Times New Roman</vt:lpstr>
      <vt:lpstr>Wingdings</vt:lpstr>
      <vt:lpstr>Office Theme</vt:lpstr>
      <vt:lpstr>PowerPoint Presentation</vt:lpstr>
      <vt:lpstr>INDUSTRY OVERVIEW</vt:lpstr>
      <vt:lpstr>ABOUT US</vt:lpstr>
      <vt:lpstr>INTRODUCING HYLOMOB</vt:lpstr>
      <vt:lpstr>ADDRESSING THE NEED</vt:lpstr>
      <vt:lpstr>OUR  APPROACH</vt:lpstr>
      <vt:lpstr>HyloMob: Redefining Mobility</vt:lpstr>
      <vt:lpstr>HOW IT WORKS?</vt:lpstr>
      <vt:lpstr>PowerPoint Presentation</vt:lpstr>
      <vt:lpstr>SYSTEM SERVICE</vt:lpstr>
      <vt:lpstr>BUSINESS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Hylomobility</dc:title>
  <dc:creator>Dhanush S</dc:creator>
  <cp:lastModifiedBy>chanduru vm</cp:lastModifiedBy>
  <cp:revision>25</cp:revision>
  <dcterms:created xsi:type="dcterms:W3CDTF">2022-04-08T16:58:14Z</dcterms:created>
  <dcterms:modified xsi:type="dcterms:W3CDTF">2022-07-18T03:57:39Z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2022-03-29T00:00:00Z</vt:filetime>
  </property>
  <property fmtid="{D5CDD505-2E9C-101B-9397-08002B2CF9AE}" pid="3" name="Creator">
    <vt:lpwstr>Adobe Illustrator 25.1 (Windows)</vt:lpwstr>
  </property>
  <property fmtid="{D5CDD505-2E9C-101B-9397-08002B2CF9AE}" pid="4" name="LastSaved">
    <vt:filetime>2022-04-08T00:00:00Z</vt:filetime>
  </property>
</Properties>
</file>