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7" r:id="rId2"/>
    <p:sldId id="258" r:id="rId3"/>
    <p:sldId id="259" r:id="rId4"/>
    <p:sldId id="278" r:id="rId5"/>
    <p:sldId id="261" r:id="rId6"/>
    <p:sldId id="262" r:id="rId7"/>
    <p:sldId id="263" r:id="rId8"/>
    <p:sldId id="264" r:id="rId9"/>
    <p:sldId id="265" r:id="rId10"/>
    <p:sldId id="266" r:id="rId11"/>
    <p:sldId id="272" r:id="rId12"/>
    <p:sldId id="273"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autoAdjust="0"/>
  </p:normalViewPr>
  <p:slideViewPr>
    <p:cSldViewPr>
      <p:cViewPr varScale="1">
        <p:scale>
          <a:sx n="87" d="100"/>
          <a:sy n="87" d="100"/>
        </p:scale>
        <p:origin x="1354" y="77"/>
      </p:cViewPr>
      <p:guideLst>
        <p:guide orient="horz" pos="2160"/>
        <p:guide pos="2880"/>
      </p:guideLst>
    </p:cSldViewPr>
  </p:slideViewPr>
  <p:outlineViewPr>
    <p:cViewPr>
      <p:scale>
        <a:sx n="33" d="100"/>
        <a:sy n="33" d="100"/>
      </p:scale>
      <p:origin x="0" y="98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40"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7/18/2022</a:t>
            </a:fld>
            <a:endParaRPr lang="en-US"/>
          </a:p>
        </p:txBody>
      </p:sp>
      <p:sp>
        <p:nvSpPr>
          <p:cNvPr id="1048741"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42"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3"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44"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584" name="Footer Placeholder 4"/>
          <p:cNvSpPr>
            <a:spLocks noGrp="1"/>
          </p:cNvSpPr>
          <p:nvPr>
            <p:ph type="ftr" sz="quarter" idx="11"/>
          </p:nvPr>
        </p:nvSpPr>
        <p:spPr/>
        <p:txBody>
          <a:bodyPr/>
          <a:lstStyle/>
          <a:p>
            <a:r>
              <a:rPr lang="en-US"/>
              <a:t>K S RANGASAMY COLLEGE OF TECHNOLOGY</a:t>
            </a:r>
          </a:p>
        </p:txBody>
      </p:sp>
      <p:sp>
        <p:nvSpPr>
          <p:cNvPr id="1048585" name="Slide Number Placeholder 5"/>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a:t>Click to edit Master title style</a:t>
            </a:r>
          </a:p>
        </p:txBody>
      </p:sp>
      <p:sp>
        <p:nvSpPr>
          <p:cNvPr id="104871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Date Placeholder 3"/>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718" name="Footer Placeholder 4"/>
          <p:cNvSpPr>
            <a:spLocks noGrp="1"/>
          </p:cNvSpPr>
          <p:nvPr>
            <p:ph type="ftr" sz="quarter" idx="11"/>
          </p:nvPr>
        </p:nvSpPr>
        <p:spPr/>
        <p:txBody>
          <a:bodyPr/>
          <a:lstStyle/>
          <a:p>
            <a:r>
              <a:rPr lang="en-US"/>
              <a:t>K S RANGASAMY COLLEGE OF TECHNOLOGY</a:t>
            </a:r>
          </a:p>
        </p:txBody>
      </p:sp>
      <p:sp>
        <p:nvSpPr>
          <p:cNvPr id="1048719" name="Slide Number Placeholder 5"/>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4"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0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Date Placeholder 3"/>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707" name="Footer Placeholder 4"/>
          <p:cNvSpPr>
            <a:spLocks noGrp="1"/>
          </p:cNvSpPr>
          <p:nvPr>
            <p:ph type="ftr" sz="quarter" idx="11"/>
          </p:nvPr>
        </p:nvSpPr>
        <p:spPr/>
        <p:txBody>
          <a:bodyPr/>
          <a:lstStyle/>
          <a:p>
            <a:r>
              <a:rPr lang="en-US"/>
              <a:t>K S RANGASAMY COLLEGE OF TECHNOLOGY</a:t>
            </a:r>
          </a:p>
        </p:txBody>
      </p:sp>
      <p:sp>
        <p:nvSpPr>
          <p:cNvPr id="1048708" name="Slide Number Placeholder 5"/>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3"/>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596" name="Footer Placeholder 4"/>
          <p:cNvSpPr>
            <a:spLocks noGrp="1"/>
          </p:cNvSpPr>
          <p:nvPr>
            <p:ph type="ftr" sz="quarter" idx="11"/>
          </p:nvPr>
        </p:nvSpPr>
        <p:spPr/>
        <p:txBody>
          <a:bodyPr/>
          <a:lstStyle/>
          <a:p>
            <a:r>
              <a:rPr lang="en-US"/>
              <a:t>K S RANGASAMY COLLEGE OF TECHNOLOGY</a:t>
            </a:r>
          </a:p>
        </p:txBody>
      </p:sp>
      <p:sp>
        <p:nvSpPr>
          <p:cNvPr id="1048597" name="Slide Number Placeholder 5"/>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21"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2" name="Date Placeholder 3"/>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723" name="Footer Placeholder 4"/>
          <p:cNvSpPr>
            <a:spLocks noGrp="1"/>
          </p:cNvSpPr>
          <p:nvPr>
            <p:ph type="ftr" sz="quarter" idx="11"/>
          </p:nvPr>
        </p:nvSpPr>
        <p:spPr/>
        <p:txBody>
          <a:bodyPr/>
          <a:lstStyle/>
          <a:p>
            <a:r>
              <a:rPr lang="en-US"/>
              <a:t>K S RANGASAMY COLLEGE OF TECHNOLOGY</a:t>
            </a:r>
          </a:p>
        </p:txBody>
      </p:sp>
      <p:sp>
        <p:nvSpPr>
          <p:cNvPr id="1048724" name="Slide Number Placeholder 5"/>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a:t>Click to edit Master title style</a:t>
            </a:r>
          </a:p>
        </p:txBody>
      </p:sp>
      <p:sp>
        <p:nvSpPr>
          <p:cNvPr id="104862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Date Placeholder 4"/>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625" name="Footer Placeholder 5"/>
          <p:cNvSpPr>
            <a:spLocks noGrp="1"/>
          </p:cNvSpPr>
          <p:nvPr>
            <p:ph type="ftr" sz="quarter" idx="11"/>
          </p:nvPr>
        </p:nvSpPr>
        <p:spPr/>
        <p:txBody>
          <a:bodyPr/>
          <a:lstStyle/>
          <a:p>
            <a:r>
              <a:rPr lang="en-US"/>
              <a:t>K S RANGASAMY COLLEGE OF TECHNOLOGY</a:t>
            </a:r>
          </a:p>
        </p:txBody>
      </p:sp>
      <p:sp>
        <p:nvSpPr>
          <p:cNvPr id="1048626" name="Slide Number Placeholder 6"/>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a:t>Click to edit Master title style</a:t>
            </a:r>
          </a:p>
        </p:txBody>
      </p:sp>
      <p:sp>
        <p:nvSpPr>
          <p:cNvPr id="104872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0" name="Date Placeholder 6"/>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731" name="Footer Placeholder 7"/>
          <p:cNvSpPr>
            <a:spLocks noGrp="1"/>
          </p:cNvSpPr>
          <p:nvPr>
            <p:ph type="ftr" sz="quarter" idx="11"/>
          </p:nvPr>
        </p:nvSpPr>
        <p:spPr/>
        <p:txBody>
          <a:bodyPr/>
          <a:lstStyle/>
          <a:p>
            <a:r>
              <a:rPr lang="en-US"/>
              <a:t>K S RANGASAMY COLLEGE OF TECHNOLOGY</a:t>
            </a:r>
          </a:p>
        </p:txBody>
      </p:sp>
      <p:sp>
        <p:nvSpPr>
          <p:cNvPr id="1048732" name="Slide Number Placeholder 8"/>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t>Click to edit Master title style</a:t>
            </a:r>
          </a:p>
        </p:txBody>
      </p:sp>
      <p:sp>
        <p:nvSpPr>
          <p:cNvPr id="1048632" name="Date Placeholder 2"/>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633" name="Footer Placeholder 3"/>
          <p:cNvSpPr>
            <a:spLocks noGrp="1"/>
          </p:cNvSpPr>
          <p:nvPr>
            <p:ph type="ftr" sz="quarter" idx="11"/>
          </p:nvPr>
        </p:nvSpPr>
        <p:spPr/>
        <p:txBody>
          <a:bodyPr/>
          <a:lstStyle/>
          <a:p>
            <a:r>
              <a:rPr lang="en-US"/>
              <a:t>K S RANGASAMY COLLEGE OF TECHNOLOGY</a:t>
            </a:r>
          </a:p>
        </p:txBody>
      </p:sp>
      <p:sp>
        <p:nvSpPr>
          <p:cNvPr id="1048634" name="Slide Number Placeholder 4"/>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4" name="Date Placeholder 1"/>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695" name="Footer Placeholder 2"/>
          <p:cNvSpPr>
            <a:spLocks noGrp="1"/>
          </p:cNvSpPr>
          <p:nvPr>
            <p:ph type="ftr" sz="quarter" idx="11"/>
          </p:nvPr>
        </p:nvSpPr>
        <p:spPr/>
        <p:txBody>
          <a:bodyPr/>
          <a:lstStyle/>
          <a:p>
            <a:r>
              <a:rPr lang="en-US"/>
              <a:t>K S RANGASAMY COLLEGE OF TECHNOLOGY</a:t>
            </a:r>
          </a:p>
        </p:txBody>
      </p:sp>
      <p:sp>
        <p:nvSpPr>
          <p:cNvPr id="1048696" name="Slide Number Placeholder 3"/>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3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5"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6" name="Date Placeholder 4"/>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737" name="Footer Placeholder 5"/>
          <p:cNvSpPr>
            <a:spLocks noGrp="1"/>
          </p:cNvSpPr>
          <p:nvPr>
            <p:ph type="ftr" sz="quarter" idx="11"/>
          </p:nvPr>
        </p:nvSpPr>
        <p:spPr/>
        <p:txBody>
          <a:bodyPr/>
          <a:lstStyle/>
          <a:p>
            <a:r>
              <a:rPr lang="en-US"/>
              <a:t>K S RANGASAMY COLLEGE OF TECHNOLOGY</a:t>
            </a:r>
          </a:p>
        </p:txBody>
      </p:sp>
      <p:sp>
        <p:nvSpPr>
          <p:cNvPr id="1048738" name="Slide Number Placeholder 6"/>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9"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10"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11"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2" name="Date Placeholder 4"/>
          <p:cNvSpPr>
            <a:spLocks noGrp="1"/>
          </p:cNvSpPr>
          <p:nvPr>
            <p:ph type="dt" sz="half" idx="10"/>
          </p:nvPr>
        </p:nvSpPr>
        <p:spPr/>
        <p:txBody>
          <a:bodyPr/>
          <a:lstStyle/>
          <a:p>
            <a:fld id="{EBCDE00E-E649-49BE-9E17-4E21590CA7B6}" type="datetimeFigureOut">
              <a:rPr lang="en-US" smtClean="0"/>
              <a:pPr/>
              <a:t>7/18/2022</a:t>
            </a:fld>
            <a:endParaRPr lang="en-US"/>
          </a:p>
        </p:txBody>
      </p:sp>
      <p:sp>
        <p:nvSpPr>
          <p:cNvPr id="1048713" name="Footer Placeholder 5"/>
          <p:cNvSpPr>
            <a:spLocks noGrp="1"/>
          </p:cNvSpPr>
          <p:nvPr>
            <p:ph type="ftr" sz="quarter" idx="11"/>
          </p:nvPr>
        </p:nvSpPr>
        <p:spPr/>
        <p:txBody>
          <a:bodyPr/>
          <a:lstStyle/>
          <a:p>
            <a:r>
              <a:rPr lang="en-US"/>
              <a:t>K S RANGASAMY COLLEGE OF TECHNOLOGY</a:t>
            </a:r>
          </a:p>
        </p:txBody>
      </p:sp>
      <p:sp>
        <p:nvSpPr>
          <p:cNvPr id="1048714" name="Slide Number Placeholder 6"/>
          <p:cNvSpPr>
            <a:spLocks noGrp="1"/>
          </p:cNvSpPr>
          <p:nvPr>
            <p:ph type="sldNum" sz="quarter" idx="12"/>
          </p:nvPr>
        </p:nvSpPr>
        <p:spPr/>
        <p:txBody>
          <a:bodyPr/>
          <a:lstStyle/>
          <a:p>
            <a:fld id="{7A969EC6-91BA-4678-841B-7910FD2D7094}" type="slidenum">
              <a:rPr lang="en-US" smtClean="0"/>
              <a:pPr/>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E00E-E649-49BE-9E17-4E21590CA7B6}" type="datetimeFigureOut">
              <a:rPr lang="en-US" smtClean="0"/>
              <a:pPr/>
              <a:t>7/18/2022</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 S RANGASAMY COLLEGE OF TECHNOLOGY</a:t>
            </a:r>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69EC6-91BA-4678-841B-7910FD2D70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971410" y="869085"/>
            <a:ext cx="7772400" cy="1008112"/>
          </a:xfrm>
        </p:spPr>
        <p:txBody>
          <a:bodyPr>
            <a:normAutofit fontScale="90000"/>
          </a:bodyPr>
          <a:lstStyle/>
          <a:p>
            <a:br>
              <a:rPr lang="en-US" sz="3100" dirty="0"/>
            </a:br>
            <a:br>
              <a:rPr lang="en-US" sz="3100" dirty="0"/>
            </a:br>
            <a:br>
              <a:rPr lang="en-US" sz="3100" dirty="0"/>
            </a:br>
            <a:br>
              <a:rPr lang="en-US" sz="3100" dirty="0"/>
            </a:br>
            <a:r>
              <a:rPr lang="en-US" sz="2200" dirty="0">
                <a:latin typeface="Times New Roman" panose="02020603050405020304" pitchFamily="18" charset="0"/>
                <a:cs typeface="Times New Roman" panose="02020603050405020304" pitchFamily="18" charset="0"/>
              </a:rPr>
              <a:t>K.S.RANGASAMY COLLEGE OF TECHNOLOGY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TIRUCHENGODE – 637215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(Autonomous)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DEPARTMENT OF </a:t>
            </a:r>
            <a:r>
              <a:rPr lang="en-US" sz="1800" dirty="0">
                <a:latin typeface="Times New Roman" panose="02020603050405020304" pitchFamily="18" charset="0"/>
                <a:cs typeface="Times New Roman" panose="02020603050405020304" pitchFamily="18" charset="0"/>
                <a:sym typeface="+mn-ea"/>
              </a:rPr>
              <a:t> MECHATRONICS ENGINEERING</a:t>
            </a:r>
            <a:br>
              <a:rPr lang="en-US" b="0" dirty="0"/>
            </a:br>
            <a:br>
              <a:rPr lang="en-US" b="0" dirty="0"/>
            </a:br>
            <a:r>
              <a:rPr lang="en-US" sz="3100" b="0" dirty="0">
                <a:solidFill>
                  <a:srgbClr val="00B0F0"/>
                </a:solidFill>
              </a:rPr>
              <a:t>Development of IOT Device for Shared E-VEHICLE</a:t>
            </a:r>
            <a:br>
              <a:rPr lang="en-US" dirty="0"/>
            </a:br>
            <a:endParaRPr lang="en-US" dirty="0"/>
          </a:p>
        </p:txBody>
      </p:sp>
      <p:sp>
        <p:nvSpPr>
          <p:cNvPr id="1048588" name="AutoShape 2" descr="C:\Users\Administrator\Desktop\AU.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lstStyle/>
          <a:p>
            <a:endParaRPr lang="en-US"/>
          </a:p>
        </p:txBody>
      </p:sp>
      <p:pic>
        <p:nvPicPr>
          <p:cNvPr id="2097152" name="Picture 6" descr="\\10.2.9.4\Faculty\MKS\Department\General\KSRCT_LOGO.jpg"/>
          <p:cNvPicPr>
            <a:picLocks noChangeAspect="1" noChangeArrowheads="1"/>
          </p:cNvPicPr>
          <p:nvPr/>
        </p:nvPicPr>
        <p:blipFill>
          <a:blip r:embed="rId2" cstate="print"/>
          <a:srcRect/>
          <a:stretch>
            <a:fillRect/>
          </a:stretch>
        </p:blipFill>
        <p:spPr bwMode="auto">
          <a:xfrm>
            <a:off x="170180" y="237490"/>
            <a:ext cx="1487170" cy="1487170"/>
          </a:xfrm>
          <a:prstGeom prst="rect">
            <a:avLst/>
          </a:prstGeom>
          <a:noFill/>
        </p:spPr>
      </p:pic>
      <p:sp>
        <p:nvSpPr>
          <p:cNvPr id="1048589" name="Rectangle 6"/>
          <p:cNvSpPr/>
          <p:nvPr/>
        </p:nvSpPr>
        <p:spPr>
          <a:xfrm>
            <a:off x="5662464" y="4082960"/>
            <a:ext cx="4572000" cy="341632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Present by</a:t>
            </a:r>
            <a:endParaRPr lang="en-US" b="0" dirty="0"/>
          </a:p>
          <a:p>
            <a:pPr>
              <a:lnSpc>
                <a:spcPct val="150000"/>
              </a:lnSpc>
            </a:pPr>
            <a:r>
              <a:rPr lang="en-US" dirty="0">
                <a:latin typeface="Times New Roman" panose="02020603050405020304" pitchFamily="18" charset="0"/>
                <a:ea typeface="Times New Roman" panose="02020603050405020304" pitchFamily="18" charset="0"/>
              </a:rPr>
              <a:t>Chanduru V M</a:t>
            </a:r>
            <a:r>
              <a:rPr lang="en-US" sz="1800" dirty="0">
                <a:effectLst/>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cs typeface="Times New Roman" panose="02020603050405020304" pitchFamily="18" charset="0"/>
                <a:sym typeface="+mn-ea"/>
              </a:rPr>
              <a:t>(1815105)</a:t>
            </a:r>
            <a:endParaRPr lang="en-IN" b="0" dirty="0">
              <a:latin typeface="Times New Roman" panose="02020603050405020304" pitchFamily="18" charset="0"/>
              <a:cs typeface="Times New Roman" panose="02020603050405020304" pitchFamily="18" charset="0"/>
            </a:endParaRPr>
          </a:p>
          <a:p>
            <a:pPr>
              <a:lnSpc>
                <a:spcPct val="150000"/>
              </a:lnSpc>
            </a:pPr>
            <a:r>
              <a:rPr lang="en-US" sz="1800" dirty="0" err="1">
                <a:effectLst/>
                <a:latin typeface="Times New Roman" panose="02020603050405020304" pitchFamily="18" charset="0"/>
                <a:ea typeface="Times New Roman" panose="02020603050405020304" pitchFamily="18" charset="0"/>
              </a:rPr>
              <a:t>Prabakaran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 </a:t>
            </a:r>
            <a:r>
              <a:rPr lang="en-IN" dirty="0">
                <a:latin typeface="Times New Roman" panose="02020603050405020304" pitchFamily="18" charset="0"/>
                <a:cs typeface="Times New Roman" panose="02020603050405020304" pitchFamily="18" charset="0"/>
                <a:sym typeface="+mn-ea"/>
              </a:rPr>
              <a:t>(1815121)</a:t>
            </a:r>
            <a:endParaRPr lang="en-IN" dirty="0">
              <a:latin typeface="Times New Roman" panose="02020603050405020304" pitchFamily="18"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Aravind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IN" dirty="0">
                <a:latin typeface="Times New Roman" panose="02020603050405020304" pitchFamily="18" charset="0"/>
                <a:cs typeface="Times New Roman" panose="02020603050405020304" pitchFamily="18" charset="0"/>
                <a:sym typeface="+mn-ea"/>
              </a:rPr>
              <a:t>(1</a:t>
            </a:r>
            <a:r>
              <a:rPr lang="en-US" dirty="0">
                <a:latin typeface="Times New Roman" panose="02020603050405020304" pitchFamily="18" charset="0"/>
                <a:cs typeface="Times New Roman" panose="02020603050405020304" pitchFamily="18" charset="0"/>
                <a:sym typeface="+mn-ea"/>
              </a:rPr>
              <a:t>815102</a:t>
            </a:r>
            <a:r>
              <a:rPr lang="en-IN" dirty="0">
                <a:latin typeface="Times New Roman" panose="02020603050405020304" pitchFamily="18" charset="0"/>
                <a:cs typeface="Times New Roman" panose="02020603050405020304" pitchFamily="18" charset="0"/>
                <a:sym typeface="+mn-ea"/>
              </a:rPr>
              <a:t>)</a:t>
            </a:r>
          </a:p>
          <a:p>
            <a:pPr>
              <a:lnSpc>
                <a:spcPct val="150000"/>
              </a:lnSpc>
            </a:pPr>
            <a:r>
              <a:rPr lang="en-IN" dirty="0" err="1">
                <a:latin typeface="Times New Roman" panose="02020603050405020304" pitchFamily="18" charset="0"/>
                <a:cs typeface="Times New Roman" panose="02020603050405020304" pitchFamily="18" charset="0"/>
                <a:sym typeface="+mn-ea"/>
              </a:rPr>
              <a:t>Kavin</a:t>
            </a:r>
            <a:r>
              <a:rPr lang="en-IN" dirty="0">
                <a:latin typeface="Times New Roman" panose="02020603050405020304" pitchFamily="18" charset="0"/>
                <a:cs typeface="Times New Roman" panose="02020603050405020304" pitchFamily="18" charset="0"/>
                <a:sym typeface="+mn-ea"/>
              </a:rPr>
              <a:t> A (1815403)</a:t>
            </a:r>
            <a:endParaRPr lang="en-IN" dirty="0">
              <a:latin typeface="Times New Roman" panose="02020603050405020304" pitchFamily="18" charset="0"/>
              <a:cs typeface="Times New Roman" panose="02020603050405020304" pitchFamily="18" charset="0"/>
            </a:endParaRPr>
          </a:p>
          <a:p>
            <a:pPr>
              <a:lnSpc>
                <a:spcPct val="150000"/>
              </a:lnSpc>
            </a:pPr>
            <a:r>
              <a:rPr lang="en-IN" altLang="en-US" dirty="0">
                <a:latin typeface="Times New Roman" panose="02020603050405020304" pitchFamily="18" charset="0"/>
                <a:cs typeface="Times New Roman" panose="02020603050405020304" pitchFamily="18" charset="0"/>
                <a:sym typeface="+mn-ea"/>
              </a:rPr>
              <a:t> </a:t>
            </a:r>
            <a:endParaRPr lang="en-US" b="0" dirty="0">
              <a:latin typeface="Times New Roman" panose="02020603050405020304" pitchFamily="18" charset="0"/>
              <a:cs typeface="Times New Roman" panose="02020603050405020304" pitchFamily="18" charset="0"/>
            </a:endParaRPr>
          </a:p>
          <a:p>
            <a:pPr>
              <a:lnSpc>
                <a:spcPct val="150000"/>
              </a:lnSpc>
            </a:pPr>
            <a:endParaRPr lang="en-US" b="0" dirty="0"/>
          </a:p>
          <a:p>
            <a:br>
              <a:rPr lang="en-US" dirty="0"/>
            </a:br>
            <a:endParaRPr lang="en-US" dirty="0"/>
          </a:p>
        </p:txBody>
      </p:sp>
      <p:sp>
        <p:nvSpPr>
          <p:cNvPr id="1048590" name="Rectangle 7"/>
          <p:cNvSpPr/>
          <p:nvPr/>
        </p:nvSpPr>
        <p:spPr>
          <a:xfrm>
            <a:off x="611560" y="4172488"/>
            <a:ext cx="4572000" cy="3228063"/>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Guide by</a:t>
            </a:r>
            <a:endParaRPr lang="en-US" b="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Mr.</a:t>
            </a:r>
            <a:r>
              <a:rPr lang="en-US" sz="1800" spc="-10" dirty="0">
                <a:effectLst/>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R. Vivek</a:t>
            </a:r>
            <a:r>
              <a:rPr lang="en-US" sz="1800" dirty="0">
                <a:effectLst/>
                <a:latin typeface="Times New Roman" panose="02020603050405020304" pitchFamily="18" charset="0"/>
                <a:ea typeface="Times New Roman" panose="02020603050405020304" pitchFamily="18" charset="0"/>
              </a:rPr>
              <a:t>, M.E,</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Assistant professor,</a:t>
            </a:r>
          </a:p>
          <a:p>
            <a:pPr>
              <a:lnSpc>
                <a:spcPct val="150000"/>
              </a:lnSpc>
            </a:pP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K.S.Rangasamy</a:t>
            </a:r>
            <a:r>
              <a:rPr lang="en-US" dirty="0">
                <a:latin typeface="Times New Roman" panose="02020603050405020304" pitchFamily="18" charset="0"/>
                <a:cs typeface="Times New Roman" panose="02020603050405020304" pitchFamily="18" charset="0"/>
                <a:sym typeface="+mn-ea"/>
              </a:rPr>
              <a:t> College of Technology,</a:t>
            </a:r>
          </a:p>
          <a:p>
            <a:pPr>
              <a:lnSpc>
                <a:spcPct val="150000"/>
              </a:lnSpc>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Tiruchengode</a:t>
            </a:r>
            <a:r>
              <a:rPr lang="en-US" sz="18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sym typeface="+mn-ea"/>
            </a:endParaRPr>
          </a:p>
          <a:p>
            <a:pPr>
              <a:lnSpc>
                <a:spcPct val="150000"/>
              </a:lnSpc>
            </a:pPr>
            <a:endParaRPr lang="en-US" b="0" dirty="0">
              <a:latin typeface="Times New Roman" panose="02020603050405020304" pitchFamily="18" charset="0"/>
              <a:cs typeface="Times New Roman" panose="02020603050405020304" pitchFamily="18" charset="0"/>
            </a:endParaRPr>
          </a:p>
          <a:p>
            <a:pPr>
              <a:lnSpc>
                <a:spcPct val="150000"/>
              </a:lnSpc>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48591" name="Slide Number Placeholder 3"/>
          <p:cNvSpPr>
            <a:spLocks noGrp="1"/>
          </p:cNvSpPr>
          <p:nvPr>
            <p:ph type="sldNum" sz="quarter" idx="12"/>
          </p:nvPr>
        </p:nvSpPr>
        <p:spPr/>
        <p:txBody>
          <a:bodyPr/>
          <a:lstStyle/>
          <a:p>
            <a:r>
              <a:rPr lang="en-US" dirty="0"/>
              <a:t>1</a:t>
            </a:r>
          </a:p>
        </p:txBody>
      </p:sp>
      <p:sp>
        <p:nvSpPr>
          <p:cNvPr id="1048592" name="Footer Placeholder 4"/>
          <p:cNvSpPr>
            <a:spLocks noGrp="1"/>
          </p:cNvSpPr>
          <p:nvPr>
            <p:ph type="ftr" sz="quarter" idx="11"/>
          </p:nvPr>
        </p:nvSpPr>
        <p:spPr>
          <a:xfrm>
            <a:off x="2483768" y="6356350"/>
            <a:ext cx="3536032" cy="365125"/>
          </a:xfrm>
        </p:spPr>
        <p:txBody>
          <a:bodyPr/>
          <a:lstStyle/>
          <a:p>
            <a:r>
              <a:rPr lang="en-US" dirty="0"/>
              <a:t>K S RANGASAMY COLLEGE OF TECHNOLOGY</a:t>
            </a:r>
          </a:p>
        </p:txBody>
      </p:sp>
      <p:pic>
        <p:nvPicPr>
          <p:cNvPr id="2097153" name="Picture 5" descr="download"/>
          <p:cNvPicPr>
            <a:picLocks noChangeAspect="1"/>
          </p:cNvPicPr>
          <p:nvPr/>
        </p:nvPicPr>
        <p:blipFill>
          <a:blip r:embed="rId3"/>
          <a:stretch>
            <a:fillRect/>
          </a:stretch>
        </p:blipFill>
        <p:spPr>
          <a:xfrm>
            <a:off x="7807325" y="290830"/>
            <a:ext cx="1273810" cy="12350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2537628"/>
            <a:ext cx="8827976" cy="1989006"/>
          </a:xfrm>
          <a:prstGeom prst="rect">
            <a:avLst/>
          </a:prstGeom>
          <a:ln>
            <a:solidFill>
              <a:schemeClr val="tx1"/>
            </a:solidFill>
          </a:ln>
        </p:spPr>
      </p:pic>
      <p:sp>
        <p:nvSpPr>
          <p:cNvPr id="8" name="Title 7"/>
          <p:cNvSpPr>
            <a:spLocks noGrp="1"/>
          </p:cNvSpPr>
          <p:nvPr>
            <p:ph type="title"/>
          </p:nvPr>
        </p:nvSpPr>
        <p:spPr>
          <a:xfrm>
            <a:off x="283257" y="1059836"/>
            <a:ext cx="7805983" cy="1069475"/>
          </a:xfrm>
        </p:spPr>
        <p:txBody>
          <a:bodyPr>
            <a:normAutofit fontScale="90000"/>
          </a:bodyPr>
          <a:lstStyle/>
          <a:p>
            <a:r>
              <a:rPr lang="en-IN" sz="3675" b="1" dirty="0">
                <a:latin typeface="Times New Roman" panose="02020603050405020304" pitchFamily="18" charset="0"/>
                <a:cs typeface="Times New Roman" panose="02020603050405020304" pitchFamily="18" charset="0"/>
              </a:rPr>
              <a:t>Experimental Data</a:t>
            </a:r>
            <a:br>
              <a:rPr lang="en-IN" b="1" dirty="0">
                <a:latin typeface="Times New Roman" panose="02020603050405020304" pitchFamily="18" charset="0"/>
                <a:cs typeface="Times New Roman" panose="02020603050405020304" pitchFamily="18" charset="0"/>
              </a:rPr>
            </a:br>
            <a:br>
              <a:rPr lang="en-IN" b="1" u="sng" dirty="0">
                <a:latin typeface="Times New Roman" panose="02020603050405020304" pitchFamily="18" charset="0"/>
                <a:cs typeface="Times New Roman" panose="02020603050405020304" pitchFamily="18" charset="0"/>
              </a:rPr>
            </a:br>
            <a:r>
              <a:rPr lang="en-IN" sz="2700" b="1" u="sng" dirty="0">
                <a:latin typeface="Times New Roman" panose="02020603050405020304" pitchFamily="18" charset="0"/>
                <a:cs typeface="Times New Roman" panose="02020603050405020304" pitchFamily="18" charset="0"/>
              </a:rPr>
              <a:t>With 2 users and 1 Electric bike</a:t>
            </a:r>
            <a:endParaRPr lang="en-IN" b="1" u="sng"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188617" y="4743500"/>
            <a:ext cx="2331151" cy="923330"/>
          </a:xfrm>
          <a:prstGeom prst="rect">
            <a:avLst/>
          </a:prstGeom>
          <a:noFill/>
          <a:ln>
            <a:solidFill>
              <a:schemeClr val="tx1"/>
            </a:solidFill>
          </a:ln>
        </p:spPr>
        <p:txBody>
          <a:bodyPr wrap="none" rtlCol="0">
            <a:spAutoFit/>
          </a:bodyPr>
          <a:lstStyle/>
          <a:p>
            <a:r>
              <a:rPr lang="en-IN" sz="1350" b="1" dirty="0">
                <a:latin typeface="Times New Roman" panose="02020603050405020304" pitchFamily="18" charset="0"/>
                <a:cs typeface="Times New Roman" panose="02020603050405020304" pitchFamily="18" charset="0"/>
              </a:rPr>
              <a:t>Name </a:t>
            </a:r>
            <a:r>
              <a:rPr lang="en-IN" sz="1350" dirty="0">
                <a:latin typeface="Times New Roman" panose="02020603050405020304" pitchFamily="18" charset="0"/>
                <a:cs typeface="Times New Roman" panose="02020603050405020304" pitchFamily="18" charset="0"/>
              </a:rPr>
              <a:t>: User Name</a:t>
            </a:r>
          </a:p>
          <a:p>
            <a:r>
              <a:rPr lang="en-IN" sz="1350" b="1" dirty="0">
                <a:latin typeface="Times New Roman" panose="02020603050405020304" pitchFamily="18" charset="0"/>
                <a:cs typeface="Times New Roman" panose="02020603050405020304" pitchFamily="18" charset="0"/>
              </a:rPr>
              <a:t>Reg Number </a:t>
            </a:r>
            <a:r>
              <a:rPr lang="en-IN" sz="1350" dirty="0">
                <a:latin typeface="Times New Roman" panose="02020603050405020304" pitchFamily="18" charset="0"/>
                <a:cs typeface="Times New Roman" panose="02020603050405020304" pitchFamily="18" charset="0"/>
              </a:rPr>
              <a:t>: User Unique Id</a:t>
            </a:r>
          </a:p>
          <a:p>
            <a:r>
              <a:rPr lang="en-IN" sz="1350" b="1" dirty="0">
                <a:latin typeface="Times New Roman" panose="02020603050405020304" pitchFamily="18" charset="0"/>
                <a:cs typeface="Times New Roman" panose="02020603050405020304" pitchFamily="18" charset="0"/>
              </a:rPr>
              <a:t>Card UID </a:t>
            </a:r>
            <a:r>
              <a:rPr lang="en-IN" sz="1350" dirty="0">
                <a:latin typeface="Times New Roman" panose="02020603050405020304" pitchFamily="18" charset="0"/>
                <a:cs typeface="Times New Roman" panose="02020603050405020304" pitchFamily="18" charset="0"/>
              </a:rPr>
              <a:t>: Smart card Id</a:t>
            </a:r>
          </a:p>
          <a:p>
            <a:r>
              <a:rPr lang="en-IN" sz="1350" b="1" dirty="0">
                <a:latin typeface="Times New Roman" panose="02020603050405020304" pitchFamily="18" charset="0"/>
                <a:cs typeface="Times New Roman" panose="02020603050405020304" pitchFamily="18" charset="0"/>
              </a:rPr>
              <a:t>Device ID </a:t>
            </a:r>
            <a:r>
              <a:rPr lang="en-IN" sz="1350" dirty="0">
                <a:latin typeface="Times New Roman" panose="02020603050405020304" pitchFamily="18" charset="0"/>
                <a:cs typeface="Times New Roman" panose="02020603050405020304" pitchFamily="18" charset="0"/>
              </a:rPr>
              <a:t>: Vehicle Unique Id</a:t>
            </a:r>
          </a:p>
        </p:txBody>
      </p:sp>
    </p:spTree>
    <p:extLst>
      <p:ext uri="{BB962C8B-B14F-4D97-AF65-F5344CB8AC3E}">
        <p14:creationId xmlns:p14="http://schemas.microsoft.com/office/powerpoint/2010/main" val="156080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xfrm>
            <a:off x="457200" y="274638"/>
            <a:ext cx="8229600" cy="562074"/>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1048687" name="Content Placeholder 2"/>
          <p:cNvSpPr>
            <a:spLocks noGrp="1"/>
          </p:cNvSpPr>
          <p:nvPr>
            <p:ph idx="1"/>
          </p:nvPr>
        </p:nvSpPr>
        <p:spPr>
          <a:xfrm>
            <a:off x="323528" y="1628800"/>
            <a:ext cx="8229600" cy="3304958"/>
          </a:xfrm>
        </p:spPr>
        <p:txBody>
          <a:bodyPr>
            <a:noAutofit/>
          </a:bodyPr>
          <a:lstStyle/>
          <a:p>
            <a:pPr algn="just"/>
            <a:r>
              <a:rPr lang="en-US" sz="2400" dirty="0">
                <a:latin typeface="Times New Roman" panose="02020603050405020304" pitchFamily="18" charset="0"/>
                <a:cs typeface="Times New Roman" panose="02020603050405020304" pitchFamily="18" charset="0"/>
              </a:rPr>
              <a:t>By using this system User need not worry about the need of smartphone and knowledge to use mobile and mobile application. </a:t>
            </a:r>
          </a:p>
          <a:p>
            <a:pPr algn="just"/>
            <a:r>
              <a:rPr lang="en-US" sz="2400" dirty="0">
                <a:latin typeface="Times New Roman" panose="02020603050405020304" pitchFamily="18" charset="0"/>
                <a:cs typeface="Times New Roman" panose="02020603050405020304" pitchFamily="18" charset="0"/>
              </a:rPr>
              <a:t>User can just tap the </a:t>
            </a:r>
            <a:r>
              <a:rPr lang="en-US" sz="2400" dirty="0" err="1">
                <a:latin typeface="Times New Roman" panose="02020603050405020304" pitchFamily="18" charset="0"/>
                <a:cs typeface="Times New Roman" panose="02020603050405020304" pitchFamily="18" charset="0"/>
              </a:rPr>
              <a:t>Rfid</a:t>
            </a:r>
            <a:r>
              <a:rPr lang="en-US" sz="2400" dirty="0">
                <a:latin typeface="Times New Roman" panose="02020603050405020304" pitchFamily="18" charset="0"/>
                <a:cs typeface="Times New Roman" panose="02020603050405020304" pitchFamily="18" charset="0"/>
              </a:rPr>
              <a:t> Tag on the reader and the use the vehicle which is user friendly.</a:t>
            </a:r>
            <a:endParaRPr lang="en-IN" sz="2400" dirty="0">
              <a:latin typeface="Times New Roman" panose="02020603050405020304" pitchFamily="18" charset="0"/>
              <a:cs typeface="Times New Roman" panose="02020603050405020304" pitchFamily="18" charset="0"/>
            </a:endParaRPr>
          </a:p>
        </p:txBody>
      </p:sp>
      <p:sp>
        <p:nvSpPr>
          <p:cNvPr id="1048688" name="Footer Placeholder 3"/>
          <p:cNvSpPr>
            <a:spLocks noGrp="1"/>
          </p:cNvSpPr>
          <p:nvPr>
            <p:ph type="ftr" sz="quarter" idx="11"/>
          </p:nvPr>
        </p:nvSpPr>
        <p:spPr>
          <a:xfrm>
            <a:off x="2699792" y="6356350"/>
            <a:ext cx="3320008" cy="365125"/>
          </a:xfrm>
        </p:spPr>
        <p:txBody>
          <a:bodyPr/>
          <a:lstStyle/>
          <a:p>
            <a:r>
              <a:rPr lang="en-US" dirty="0"/>
              <a:t>K S RANGASAMY COLLEGE OF TECHNOLOGY</a:t>
            </a:r>
          </a:p>
        </p:txBody>
      </p:sp>
      <p:sp>
        <p:nvSpPr>
          <p:cNvPr id="1048689" name="Slide Number Placeholder 4"/>
          <p:cNvSpPr>
            <a:spLocks noGrp="1"/>
          </p:cNvSpPr>
          <p:nvPr>
            <p:ph type="sldNum" sz="quarter" idx="12"/>
          </p:nvPr>
        </p:nvSpPr>
        <p:spPr/>
        <p:txBody>
          <a:bodyPr/>
          <a:lstStyle/>
          <a:p>
            <a:fld id="{7A969EC6-91BA-4678-841B-7910FD2D709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428596" y="500042"/>
            <a:ext cx="8229600" cy="562074"/>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
        <p:nvSpPr>
          <p:cNvPr id="1048691" name="Content Placeholder 2"/>
          <p:cNvSpPr>
            <a:spLocks noGrp="1"/>
          </p:cNvSpPr>
          <p:nvPr>
            <p:ph idx="1"/>
          </p:nvPr>
        </p:nvSpPr>
        <p:spPr>
          <a:xfrm>
            <a:off x="500034" y="1357298"/>
            <a:ext cx="8229600" cy="5073427"/>
          </a:xfrm>
        </p:spPr>
        <p:txBody>
          <a:bodyPr>
            <a:noAutofit/>
          </a:bodyPr>
          <a:lstStyle/>
          <a:p>
            <a:pPr marL="0" indent="0" algn="l">
              <a:buNone/>
            </a:pPr>
            <a:endParaRPr lang="en-IN" sz="1000" b="0" i="0" dirty="0">
              <a:solidFill>
                <a:srgbClr val="000000"/>
              </a:solidFill>
              <a:effectLst/>
              <a:latin typeface="ff1"/>
            </a:endParaRPr>
          </a:p>
          <a:p>
            <a:pPr algn="l">
              <a:buFont typeface="+mj-lt"/>
              <a:buAutoNum type="arabicParenR"/>
            </a:pPr>
            <a:r>
              <a:rPr lang="en-IN" sz="1600" b="0" i="0" dirty="0">
                <a:solidFill>
                  <a:srgbClr val="000000"/>
                </a:solidFill>
                <a:effectLst/>
                <a:latin typeface="Times New Roman" panose="02020603050405020304" pitchFamily="18" charset="0"/>
                <a:cs typeface="Times New Roman" panose="02020603050405020304" pitchFamily="18" charset="0"/>
              </a:rPr>
              <a:t>Jean-Francois </a:t>
            </a:r>
            <a:r>
              <a:rPr lang="en-IN" sz="1600" b="0" i="0" dirty="0" err="1">
                <a:solidFill>
                  <a:srgbClr val="000000"/>
                </a:solidFill>
                <a:effectLst/>
                <a:latin typeface="Times New Roman" panose="02020603050405020304" pitchFamily="18" charset="0"/>
                <a:cs typeface="Times New Roman" panose="02020603050405020304" pitchFamily="18" charset="0"/>
              </a:rPr>
              <a:t>Dhem</a:t>
            </a:r>
            <a:r>
              <a:rPr lang="en-IN" sz="1600" b="0" i="0" dirty="0">
                <a:solidFill>
                  <a:srgbClr val="000000"/>
                </a:solidFill>
                <a:effectLst/>
                <a:latin typeface="Times New Roman" panose="02020603050405020304" pitchFamily="18" charset="0"/>
                <a:cs typeface="Times New Roman" panose="02020603050405020304" pitchFamily="18" charset="0"/>
              </a:rPr>
              <a:t> and Nathalie </a:t>
            </a:r>
            <a:r>
              <a:rPr lang="en-IN" sz="1600" b="0" i="0" dirty="0" err="1">
                <a:solidFill>
                  <a:srgbClr val="000000"/>
                </a:solidFill>
                <a:effectLst/>
                <a:latin typeface="Times New Roman" panose="02020603050405020304" pitchFamily="18" charset="0"/>
                <a:cs typeface="Times New Roman" panose="02020603050405020304" pitchFamily="18" charset="0"/>
              </a:rPr>
              <a:t>Feyt</a:t>
            </a:r>
            <a:r>
              <a:rPr lang="en-IN" sz="1600" b="0" i="0" dirty="0">
                <a:solidFill>
                  <a:srgbClr val="000000"/>
                </a:solidFill>
                <a:effectLst/>
                <a:latin typeface="Times New Roman" panose="02020603050405020304" pitchFamily="18" charset="0"/>
                <a:cs typeface="Times New Roman" panose="02020603050405020304" pitchFamily="18" charset="0"/>
              </a:rPr>
              <a:t>, IEEE Micro, Vol:21, issue:6, Nov-Dec 2001, p.14-25.</a:t>
            </a:r>
          </a:p>
          <a:p>
            <a:pPr algn="l">
              <a:buFont typeface="+mj-lt"/>
              <a:buAutoNum type="arabicParenR"/>
            </a:pPr>
            <a:r>
              <a:rPr lang="en-IN" sz="1600" b="0" i="0" dirty="0">
                <a:solidFill>
                  <a:srgbClr val="000000"/>
                </a:solidFill>
                <a:effectLst/>
                <a:latin typeface="Times New Roman" panose="02020603050405020304" pitchFamily="18" charset="0"/>
                <a:cs typeface="Times New Roman" panose="02020603050405020304" pitchFamily="18" charset="0"/>
              </a:rPr>
              <a:t>Dirk </a:t>
            </a:r>
            <a:r>
              <a:rPr lang="en-IN" sz="1600" b="0" i="0" dirty="0" err="1">
                <a:solidFill>
                  <a:srgbClr val="000000"/>
                </a:solidFill>
                <a:effectLst/>
                <a:latin typeface="Times New Roman" panose="02020603050405020304" pitchFamily="18" charset="0"/>
                <a:cs typeface="Times New Roman" panose="02020603050405020304" pitchFamily="18" charset="0"/>
              </a:rPr>
              <a:t>Huseman</a:t>
            </a:r>
            <a:r>
              <a:rPr lang="en-IN" sz="1600" b="0" i="0" dirty="0">
                <a:solidFill>
                  <a:srgbClr val="000000"/>
                </a:solidFill>
                <a:effectLst/>
                <a:latin typeface="Times New Roman" panose="02020603050405020304" pitchFamily="18" charset="0"/>
                <a:cs typeface="Times New Roman" panose="02020603050405020304" pitchFamily="18" charset="0"/>
              </a:rPr>
              <a:t>, Concurrency IEEE, Vol7, issue2, April-June 1999, pp.24-27.</a:t>
            </a:r>
          </a:p>
          <a:p>
            <a:pPr algn="l">
              <a:buFont typeface="+mj-lt"/>
              <a:buAutoNum type="arabicParenR"/>
            </a:pPr>
            <a:r>
              <a:rPr lang="en-IN" sz="1600" b="0" i="0" dirty="0">
                <a:solidFill>
                  <a:srgbClr val="000000"/>
                </a:solidFill>
                <a:effectLst/>
                <a:latin typeface="Times New Roman" panose="02020603050405020304" pitchFamily="18" charset="0"/>
                <a:cs typeface="Times New Roman" panose="02020603050405020304" pitchFamily="18" charset="0"/>
              </a:rPr>
              <a:t>Multi-functionality for smart cards, </a:t>
            </a:r>
            <a:r>
              <a:rPr lang="en-IN" sz="1600" b="0" i="0" dirty="0">
                <a:solidFill>
                  <a:srgbClr val="0000FF"/>
                </a:solidFill>
                <a:effectLst/>
                <a:latin typeface="Times New Roman" panose="02020603050405020304" pitchFamily="18" charset="0"/>
                <a:cs typeface="Times New Roman" panose="02020603050405020304" pitchFamily="18" charset="0"/>
              </a:rPr>
              <a:t>www.oberthurusa.com/whitepapers-multi.asp</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arenR"/>
            </a:pPr>
            <a:r>
              <a:rPr lang="en-IN" sz="1600" b="0" i="0" dirty="0">
                <a:solidFill>
                  <a:srgbClr val="000000"/>
                </a:solidFill>
                <a:effectLst/>
                <a:latin typeface="Times New Roman" panose="02020603050405020304" pitchFamily="18" charset="0"/>
                <a:cs typeface="Times New Roman" panose="02020603050405020304" pitchFamily="18" charset="0"/>
              </a:rPr>
              <a:t>John </a:t>
            </a:r>
            <a:r>
              <a:rPr lang="en-IN" sz="1600" b="0" i="0" dirty="0" err="1">
                <a:solidFill>
                  <a:srgbClr val="000000"/>
                </a:solidFill>
                <a:effectLst/>
                <a:latin typeface="Times New Roman" panose="02020603050405020304" pitchFamily="18" charset="0"/>
                <a:cs typeface="Times New Roman" panose="02020603050405020304" pitchFamily="18" charset="0"/>
              </a:rPr>
              <a:t>Cowburn</a:t>
            </a:r>
            <a:r>
              <a:rPr lang="en-IN" sz="1600" b="0" i="0" dirty="0">
                <a:solidFill>
                  <a:srgbClr val="000000"/>
                </a:solidFill>
                <a:effectLst/>
                <a:latin typeface="Times New Roman" panose="02020603050405020304" pitchFamily="18" charset="0"/>
                <a:cs typeface="Times New Roman" panose="02020603050405020304" pitchFamily="18" charset="0"/>
              </a:rPr>
              <a:t>, IEE Review, Vol:47, issue 4, July 2001</a:t>
            </a:r>
          </a:p>
          <a:p>
            <a:pPr algn="l">
              <a:buFont typeface="+mj-lt"/>
              <a:buAutoNum type="arabicParenR"/>
            </a:pPr>
            <a:r>
              <a:rPr lang="en-IN" sz="1600" b="0" i="0" dirty="0">
                <a:solidFill>
                  <a:srgbClr val="000000"/>
                </a:solidFill>
                <a:effectLst/>
                <a:latin typeface="Times New Roman" panose="02020603050405020304" pitchFamily="18" charset="0"/>
                <a:cs typeface="Times New Roman" panose="02020603050405020304" pitchFamily="18" charset="0"/>
              </a:rPr>
              <a:t>Uwe </a:t>
            </a:r>
            <a:r>
              <a:rPr lang="en-IN" sz="1600" b="0" i="0" dirty="0" err="1">
                <a:solidFill>
                  <a:srgbClr val="000000"/>
                </a:solidFill>
                <a:effectLst/>
                <a:latin typeface="Times New Roman" panose="02020603050405020304" pitchFamily="18" charset="0"/>
                <a:cs typeface="Times New Roman" panose="02020603050405020304" pitchFamily="18" charset="0"/>
              </a:rPr>
              <a:t>Hansmann</a:t>
            </a:r>
            <a:r>
              <a:rPr lang="en-IN" sz="1600" b="0" i="0" dirty="0">
                <a:solidFill>
                  <a:srgbClr val="000000"/>
                </a:solidFill>
                <a:effectLst/>
                <a:latin typeface="Times New Roman" panose="02020603050405020304" pitchFamily="18" charset="0"/>
                <a:cs typeface="Times New Roman" panose="02020603050405020304" pitchFamily="18" charset="0"/>
              </a:rPr>
              <a:t>, Lothar Merk, Martin S. </a:t>
            </a:r>
            <a:r>
              <a:rPr lang="en-IN" sz="1600" b="0" i="0" dirty="0" err="1">
                <a:solidFill>
                  <a:srgbClr val="000000"/>
                </a:solidFill>
                <a:effectLst/>
                <a:latin typeface="Times New Roman" panose="02020603050405020304" pitchFamily="18" charset="0"/>
                <a:cs typeface="Times New Roman" panose="02020603050405020304" pitchFamily="18" charset="0"/>
              </a:rPr>
              <a:t>Nicklous</a:t>
            </a:r>
            <a:r>
              <a:rPr lang="en-IN" sz="1600" b="0" i="0" dirty="0">
                <a:solidFill>
                  <a:srgbClr val="000000"/>
                </a:solidFill>
                <a:effectLst/>
                <a:latin typeface="Times New Roman" panose="02020603050405020304" pitchFamily="18" charset="0"/>
                <a:cs typeface="Times New Roman" panose="02020603050405020304" pitchFamily="18" charset="0"/>
              </a:rPr>
              <a:t>, and Thomas </a:t>
            </a:r>
            <a:r>
              <a:rPr lang="en-IN" sz="1600" b="0" i="0" dirty="0" err="1">
                <a:solidFill>
                  <a:srgbClr val="000000"/>
                </a:solidFill>
                <a:effectLst/>
                <a:latin typeface="Times New Roman" panose="02020603050405020304" pitchFamily="18" charset="0"/>
                <a:cs typeface="Times New Roman" panose="02020603050405020304" pitchFamily="18" charset="0"/>
              </a:rPr>
              <a:t>Stober</a:t>
            </a:r>
            <a:r>
              <a:rPr lang="en-IN" sz="1600" b="0" i="0" dirty="0">
                <a:solidFill>
                  <a:srgbClr val="000000"/>
                </a:solidFill>
                <a:effectLst/>
                <a:latin typeface="Times New Roman" panose="02020603050405020304" pitchFamily="18" charset="0"/>
                <a:cs typeface="Times New Roman" panose="02020603050405020304" pitchFamily="18" charset="0"/>
              </a:rPr>
              <a:t>, Pervasive  Computing, Springer-Verlag Berlin Heidelberg New York, 2003.</a:t>
            </a:r>
          </a:p>
          <a:p>
            <a:pPr algn="l">
              <a:buFont typeface="+mj-lt"/>
              <a:buAutoNum type="arabicParenR"/>
            </a:pPr>
            <a:r>
              <a:rPr lang="en-IN" sz="1600" b="0" i="0" dirty="0">
                <a:solidFill>
                  <a:srgbClr val="000000"/>
                </a:solidFill>
                <a:effectLst/>
                <a:latin typeface="Times New Roman" panose="02020603050405020304" pitchFamily="18" charset="0"/>
                <a:cs typeface="Times New Roman" panose="02020603050405020304" pitchFamily="18" charset="0"/>
              </a:rPr>
              <a:t> W. </a:t>
            </a:r>
            <a:r>
              <a:rPr lang="en-IN" sz="1600" b="0" i="0" dirty="0" err="1">
                <a:solidFill>
                  <a:srgbClr val="000000"/>
                </a:solidFill>
                <a:effectLst/>
                <a:latin typeface="Times New Roman" panose="02020603050405020304" pitchFamily="18" charset="0"/>
                <a:cs typeface="Times New Roman" panose="02020603050405020304" pitchFamily="18" charset="0"/>
              </a:rPr>
              <a:t>Ranki</a:t>
            </a:r>
            <a:r>
              <a:rPr lang="en-IN" sz="1600" b="0" i="0" dirty="0">
                <a:solidFill>
                  <a:srgbClr val="000000"/>
                </a:solidFill>
                <a:effectLst/>
                <a:latin typeface="Times New Roman" panose="02020603050405020304" pitchFamily="18" charset="0"/>
                <a:cs typeface="Times New Roman" panose="02020603050405020304" pitchFamily="18" charset="0"/>
              </a:rPr>
              <a:t> and W. Effing, Smart Card Handbook, John Wiley and Sons 2000.</a:t>
            </a:r>
          </a:p>
          <a:p>
            <a:pPr algn="l">
              <a:buFont typeface="+mj-lt"/>
              <a:buAutoNum type="arabicParenR"/>
            </a:pPr>
            <a:r>
              <a:rPr lang="en-IN" sz="1600" b="0" i="0" dirty="0">
                <a:solidFill>
                  <a:srgbClr val="000000"/>
                </a:solidFill>
                <a:effectLst/>
                <a:latin typeface="Times New Roman" panose="02020603050405020304" pitchFamily="18" charset="0"/>
                <a:cs typeface="Times New Roman" panose="02020603050405020304" pitchFamily="18" charset="0"/>
              </a:rPr>
              <a:t>Mike Hendry, Smart Card Security and Applications, ARTECH HOUSE INC. 1997.</a:t>
            </a:r>
          </a:p>
          <a:p>
            <a:pPr algn="l">
              <a:buFont typeface="+mj-lt"/>
              <a:buAutoNum type="arabicParenR"/>
            </a:pPr>
            <a:r>
              <a:rPr lang="en-IN" sz="1600" b="0" i="0" dirty="0">
                <a:solidFill>
                  <a:srgbClr val="000000"/>
                </a:solidFill>
                <a:effectLst/>
                <a:latin typeface="Times New Roman" panose="02020603050405020304" pitchFamily="18" charset="0"/>
                <a:cs typeface="Times New Roman" panose="02020603050405020304" pitchFamily="18" charset="0"/>
              </a:rPr>
              <a:t> Client/Server Software Architectures: An Overview, Carnegie Mellon Software Engineering Institute, </a:t>
            </a:r>
            <a:r>
              <a:rPr lang="en-IN" sz="1600" b="0" i="0" dirty="0">
                <a:solidFill>
                  <a:srgbClr val="0000FF"/>
                </a:solidFill>
                <a:effectLst/>
                <a:latin typeface="Times New Roman" panose="02020603050405020304" pitchFamily="18" charset="0"/>
                <a:cs typeface="Times New Roman" panose="02020603050405020304" pitchFamily="18" charset="0"/>
              </a:rPr>
              <a:t>http://www.sei.cmu.edu/str/descriptions/clientserver_body.html</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arenR"/>
            </a:pPr>
            <a:r>
              <a:rPr lang="en-IN" sz="1600" b="0" i="0" dirty="0">
                <a:solidFill>
                  <a:srgbClr val="000000"/>
                </a:solidFill>
                <a:effectLst/>
                <a:latin typeface="Times New Roman" panose="02020603050405020304" pitchFamily="18" charset="0"/>
                <a:cs typeface="Times New Roman" panose="02020603050405020304" pitchFamily="18" charset="0"/>
              </a:rPr>
              <a:t>Two Tier Software Architectures, Carnegie Mellon Software Engineering Institute, </a:t>
            </a:r>
            <a:r>
              <a:rPr lang="en-IN" sz="1600" b="0" i="0" dirty="0">
                <a:solidFill>
                  <a:srgbClr val="0000FF"/>
                </a:solidFill>
                <a:effectLst/>
                <a:latin typeface="Times New Roman" panose="02020603050405020304" pitchFamily="18" charset="0"/>
                <a:cs typeface="Times New Roman" panose="02020603050405020304" pitchFamily="18" charset="0"/>
              </a:rPr>
              <a:t>http://www.sei.cmu.edu/str/descriptions/twotier.html#512860</a:t>
            </a:r>
          </a:p>
          <a:p>
            <a:pPr algn="l">
              <a:buFont typeface="+mj-lt"/>
              <a:buAutoNum type="arabicParenR"/>
            </a:pPr>
            <a:r>
              <a:rPr lang="en-US" sz="1600" b="0" i="0" dirty="0">
                <a:solidFill>
                  <a:srgbClr val="000000"/>
                </a:solidFill>
                <a:effectLst/>
                <a:latin typeface="Times New Roman" panose="02020603050405020304" pitchFamily="18" charset="0"/>
                <a:cs typeface="Times New Roman" panose="02020603050405020304" pitchFamily="18" charset="0"/>
              </a:rPr>
              <a:t>Three Tier Software Architectures, Carnegie Mellon Software Engineering Institute, </a:t>
            </a:r>
            <a:r>
              <a:rPr lang="en-US" sz="1600" b="0" i="0" dirty="0">
                <a:solidFill>
                  <a:srgbClr val="0000FF"/>
                </a:solidFill>
                <a:effectLst/>
                <a:latin typeface="Times New Roman" panose="02020603050405020304" pitchFamily="18" charset="0"/>
                <a:cs typeface="Times New Roman" panose="02020603050405020304" pitchFamily="18" charset="0"/>
              </a:rPr>
              <a:t>http://www.sei.cmu.edu/str/descriptions/threetier.html#34492</a:t>
            </a:r>
          </a:p>
          <a:p>
            <a:pPr algn="l"/>
            <a:endParaRPr lang="en-IN" sz="1000" b="0" i="0" dirty="0">
              <a:solidFill>
                <a:srgbClr val="000000"/>
              </a:solidFill>
              <a:effectLst/>
              <a:latin typeface="ff3"/>
            </a:endParaRPr>
          </a:p>
        </p:txBody>
      </p:sp>
      <p:sp>
        <p:nvSpPr>
          <p:cNvPr id="1048692" name="Footer Placeholder 3"/>
          <p:cNvSpPr>
            <a:spLocks noGrp="1"/>
          </p:cNvSpPr>
          <p:nvPr>
            <p:ph type="ftr" sz="quarter" idx="11"/>
          </p:nvPr>
        </p:nvSpPr>
        <p:spPr>
          <a:xfrm>
            <a:off x="2987824" y="6356350"/>
            <a:ext cx="3031976" cy="365125"/>
          </a:xfrm>
        </p:spPr>
        <p:txBody>
          <a:bodyPr/>
          <a:lstStyle/>
          <a:p>
            <a:r>
              <a:rPr lang="en-US" dirty="0"/>
              <a:t>K S RANGASAMY COLLEGE OF TECHNOLOGY</a:t>
            </a:r>
          </a:p>
        </p:txBody>
      </p:sp>
      <p:sp>
        <p:nvSpPr>
          <p:cNvPr id="1048693" name="Slide Number Placeholder 4"/>
          <p:cNvSpPr>
            <a:spLocks noGrp="1"/>
          </p:cNvSpPr>
          <p:nvPr>
            <p:ph type="sldNum" sz="quarter" idx="12"/>
          </p:nvPr>
        </p:nvSpPr>
        <p:spPr/>
        <p:txBody>
          <a:bodyPr/>
          <a:lstStyle/>
          <a:p>
            <a:fld id="{7A969EC6-91BA-4678-841B-7910FD2D709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dirty="0"/>
              <a:t>   </a:t>
            </a:r>
          </a:p>
        </p:txBody>
      </p:sp>
      <p:sp>
        <p:nvSpPr>
          <p:cNvPr id="1048701" name="Content Placeholder 2"/>
          <p:cNvSpPr>
            <a:spLocks noGrp="1"/>
          </p:cNvSpPr>
          <p:nvPr>
            <p:ph idx="1"/>
          </p:nvPr>
        </p:nvSpPr>
        <p:spPr>
          <a:xfrm>
            <a:off x="457200" y="1417638"/>
            <a:ext cx="8229600" cy="4525963"/>
          </a:xfrm>
        </p:spPr>
        <p:txBody>
          <a:bodyPr/>
          <a:lstStyle/>
          <a:p>
            <a:pPr>
              <a:buNone/>
            </a:pPr>
            <a:r>
              <a:rPr lang="en-IN" b="1" dirty="0">
                <a:solidFill>
                  <a:schemeClr val="tx1"/>
                </a:solidFill>
              </a:rPr>
              <a:t>			</a:t>
            </a:r>
          </a:p>
          <a:p>
            <a:pPr>
              <a:buNone/>
            </a:pPr>
            <a:r>
              <a:rPr lang="en-IN" b="1" dirty="0">
                <a:solidFill>
                  <a:schemeClr val="tx1"/>
                </a:solidFill>
              </a:rPr>
              <a:t>				</a:t>
            </a:r>
          </a:p>
          <a:p>
            <a:pPr>
              <a:buNone/>
            </a:pPr>
            <a:r>
              <a:rPr lang="en-IN" b="1" dirty="0">
                <a:solidFill>
                  <a:schemeClr val="tx1"/>
                </a:solidFill>
              </a:rPr>
              <a:t>		</a:t>
            </a:r>
            <a:r>
              <a:rPr lang="en-IN" b="1">
                <a:solidFill>
                  <a:schemeClr val="tx1"/>
                </a:solidFill>
              </a:rPr>
              <a:t>              </a:t>
            </a:r>
            <a:r>
              <a:rPr lang="en-IN" sz="6000" b="1" dirty="0">
                <a:solidFill>
                  <a:schemeClr val="tx1"/>
                </a:solidFill>
                <a:latin typeface="Times New Roman" panose="02020603050405020304" pitchFamily="18" charset="0"/>
                <a:cs typeface="Times New Roman" panose="02020603050405020304" pitchFamily="18" charset="0"/>
              </a:rPr>
              <a:t>Thank you!</a:t>
            </a:r>
          </a:p>
        </p:txBody>
      </p:sp>
      <p:sp>
        <p:nvSpPr>
          <p:cNvPr id="1048702" name="Slide Number Placeholder 3"/>
          <p:cNvSpPr>
            <a:spLocks noGrp="1"/>
          </p:cNvSpPr>
          <p:nvPr>
            <p:ph type="sldNum" sz="quarter" idx="12"/>
          </p:nvPr>
        </p:nvSpPr>
        <p:spPr/>
        <p:txBody>
          <a:bodyPr/>
          <a:lstStyle/>
          <a:p>
            <a:fld id="{7A969EC6-91BA-4678-841B-7910FD2D7094}" type="slidenum">
              <a:rPr lang="en-US" smtClean="0"/>
              <a:pPr/>
              <a:t>13</a:t>
            </a:fld>
            <a:endParaRPr lang="en-US"/>
          </a:p>
        </p:txBody>
      </p:sp>
      <p:sp>
        <p:nvSpPr>
          <p:cNvPr id="1048703" name="Footer Placeholder 4"/>
          <p:cNvSpPr>
            <a:spLocks noGrp="1"/>
          </p:cNvSpPr>
          <p:nvPr>
            <p:ph type="ftr" sz="quarter" idx="11"/>
          </p:nvPr>
        </p:nvSpPr>
        <p:spPr>
          <a:xfrm>
            <a:off x="2699792" y="6356350"/>
            <a:ext cx="3600400" cy="365125"/>
          </a:xfrm>
        </p:spPr>
        <p:txBody>
          <a:bodyPr/>
          <a:lstStyle/>
          <a:p>
            <a:r>
              <a:rPr lang="en-US" dirty="0"/>
              <a:t>K S RANGASAMY COLLEGE OF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IN" sz="2800" b="1" dirty="0">
                <a:solidFill>
                  <a:schemeClr val="tx1"/>
                </a:solidFill>
                <a:latin typeface="Times New Roman" panose="02020603050405020304" pitchFamily="18" charset="0"/>
                <a:cs typeface="Times New Roman" panose="02020603050405020304" pitchFamily="18" charset="0"/>
              </a:rPr>
              <a:t>Acknowledgement</a:t>
            </a:r>
          </a:p>
        </p:txBody>
      </p:sp>
      <p:sp>
        <p:nvSpPr>
          <p:cNvPr id="1048599" name="Content Placeholder 2"/>
          <p:cNvSpPr>
            <a:spLocks noGrp="1"/>
          </p:cNvSpPr>
          <p:nvPr>
            <p:ph idx="1"/>
          </p:nvPr>
        </p:nvSpPr>
        <p:spPr>
          <a:xfrm>
            <a:off x="357158" y="1428736"/>
            <a:ext cx="8332470" cy="5033010"/>
          </a:xfrm>
        </p:spPr>
        <p:txBody>
          <a:bodyPr>
            <a:normAutofit fontScale="75000" lnSpcReduction="20000"/>
          </a:bodyPr>
          <a:lstStyle/>
          <a:p>
            <a:pPr algn="just">
              <a:lnSpc>
                <a:spcPct val="150000"/>
              </a:lnSpc>
              <a:buFont typeface="Wingdings" panose="05000000000000000000" charset="0"/>
              <a:buChar char="q"/>
            </a:pPr>
            <a:r>
              <a:rPr lang="en-GB" sz="2400" dirty="0">
                <a:latin typeface="Times New Roman" panose="02020603050405020304" pitchFamily="18" charset="0"/>
                <a:cs typeface="Times New Roman" panose="02020603050405020304" pitchFamily="18" charset="0"/>
                <a:sym typeface="+mn-ea"/>
              </a:rPr>
              <a:t>We wish to express our sincere gratitude to our honourable Correspondent </a:t>
            </a:r>
            <a:r>
              <a:rPr lang="en-GB" sz="2400" b="1" cap="all" dirty="0">
                <a:latin typeface="Times New Roman" panose="02020603050405020304" pitchFamily="18" charset="0"/>
                <a:cs typeface="Times New Roman" panose="02020603050405020304" pitchFamily="18" charset="0"/>
                <a:sym typeface="+mn-ea"/>
              </a:rPr>
              <a:t>Lion </a:t>
            </a:r>
            <a:r>
              <a:rPr lang="en-GB" sz="2400" b="1" cap="all" dirty="0" err="1">
                <a:latin typeface="Times New Roman" panose="02020603050405020304" pitchFamily="18" charset="0"/>
                <a:cs typeface="Times New Roman" panose="02020603050405020304" pitchFamily="18" charset="0"/>
                <a:sym typeface="+mn-ea"/>
              </a:rPr>
              <a:t>Dr.K.S.RANGASAMY</a:t>
            </a:r>
            <a:r>
              <a:rPr lang="en-GB" sz="2400" b="1" cap="all" dirty="0">
                <a:latin typeface="Times New Roman" panose="02020603050405020304" pitchFamily="18" charset="0"/>
                <a:cs typeface="Times New Roman" panose="02020603050405020304" pitchFamily="18" charset="0"/>
                <a:sym typeface="+mn-ea"/>
              </a:rPr>
              <a:t>, M.J.F.,</a:t>
            </a:r>
            <a:r>
              <a:rPr lang="en-GB" sz="2400" dirty="0">
                <a:latin typeface="Times New Roman" panose="02020603050405020304" pitchFamily="18" charset="0"/>
                <a:cs typeface="Times New Roman" panose="02020603050405020304" pitchFamily="18" charset="0"/>
                <a:sym typeface="+mn-ea"/>
              </a:rPr>
              <a:t> for providing immense facilities at our institution</a:t>
            </a:r>
            <a:endParaRPr lang="en-IN"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GB" sz="2400" dirty="0">
                <a:latin typeface="Times New Roman" panose="02020603050405020304" pitchFamily="18" charset="0"/>
                <a:cs typeface="Times New Roman" panose="02020603050405020304" pitchFamily="18" charset="0"/>
                <a:sym typeface="+mn-ea"/>
              </a:rPr>
              <a:t>We would like to express special thanks of gratitude to our Chief Executive Officer </a:t>
            </a:r>
            <a:r>
              <a:rPr lang="en-GB" sz="2400" b="1" dirty="0" err="1">
                <a:latin typeface="Times New Roman" panose="02020603050405020304" pitchFamily="18" charset="0"/>
                <a:cs typeface="Times New Roman" panose="02020603050405020304" pitchFamily="18" charset="0"/>
                <a:sym typeface="+mn-ea"/>
              </a:rPr>
              <a:t>Dr.K.THYAGARAJAH</a:t>
            </a:r>
            <a:r>
              <a:rPr lang="en-GB" sz="2400" b="1" dirty="0">
                <a:latin typeface="Times New Roman" panose="02020603050405020304" pitchFamily="18" charset="0"/>
                <a:cs typeface="Times New Roman" panose="02020603050405020304" pitchFamily="18" charset="0"/>
                <a:sym typeface="+mn-ea"/>
              </a:rPr>
              <a:t>, M.E.,</a:t>
            </a:r>
            <a:r>
              <a:rPr lang="en-GB" sz="2400" dirty="0">
                <a:latin typeface="Times New Roman" panose="02020603050405020304" pitchFamily="18" charset="0"/>
                <a:cs typeface="Times New Roman" panose="02020603050405020304" pitchFamily="18" charset="0"/>
                <a:sym typeface="+mn-ea"/>
              </a:rPr>
              <a:t> </a:t>
            </a:r>
            <a:r>
              <a:rPr lang="en-GB" sz="2400" b="1" dirty="0">
                <a:latin typeface="Times New Roman" panose="02020603050405020304" pitchFamily="18" charset="0"/>
                <a:cs typeface="Times New Roman" panose="02020603050405020304" pitchFamily="18" charset="0"/>
                <a:sym typeface="+mn-ea"/>
              </a:rPr>
              <a:t>Ph.D.,</a:t>
            </a:r>
            <a:r>
              <a:rPr lang="en-GB" sz="2400" dirty="0">
                <a:latin typeface="Times New Roman" panose="02020603050405020304" pitchFamily="18" charset="0"/>
                <a:cs typeface="Times New Roman" panose="02020603050405020304" pitchFamily="18" charset="0"/>
                <a:sym typeface="+mn-ea"/>
              </a:rPr>
              <a:t> who has been the key spring of motivation to us throughout the completion of our course and project work</a:t>
            </a:r>
            <a:endParaRPr lang="en-IN"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GB" sz="2400" dirty="0">
                <a:latin typeface="Times New Roman" panose="02020603050405020304" pitchFamily="18" charset="0"/>
                <a:cs typeface="Times New Roman" panose="02020603050405020304" pitchFamily="18" charset="0"/>
                <a:sym typeface="+mn-ea"/>
              </a:rPr>
              <a:t>We   are   very   proudly   rendering   our   thanks      to     our    Principal     </a:t>
            </a:r>
            <a:br>
              <a:rPr lang="en-GB" sz="2400" dirty="0">
                <a:latin typeface="Times New Roman" panose="02020603050405020304" pitchFamily="18" charset="0"/>
                <a:cs typeface="Times New Roman" panose="02020603050405020304" pitchFamily="18" charset="0"/>
                <a:sym typeface="+mn-ea"/>
              </a:rPr>
            </a:br>
            <a:r>
              <a:rPr lang="en-GB" sz="2400" b="1" cap="all" dirty="0" err="1">
                <a:latin typeface="Times New Roman" panose="02020603050405020304" pitchFamily="18" charset="0"/>
                <a:cs typeface="Times New Roman" panose="02020603050405020304" pitchFamily="18" charset="0"/>
                <a:sym typeface="+mn-ea"/>
              </a:rPr>
              <a:t>Dr.R.GOPALAKRISHNAN</a:t>
            </a:r>
            <a:r>
              <a:rPr lang="en-GB" sz="2400" b="1" cap="all" dirty="0">
                <a:latin typeface="Times New Roman" panose="02020603050405020304" pitchFamily="18" charset="0"/>
                <a:cs typeface="Times New Roman" panose="02020603050405020304" pitchFamily="18" charset="0"/>
                <a:sym typeface="+mn-ea"/>
              </a:rPr>
              <a:t>, M.E., Ph.D.,</a:t>
            </a:r>
            <a:r>
              <a:rPr lang="en-GB" sz="2400" dirty="0">
                <a:latin typeface="Times New Roman" panose="02020603050405020304" pitchFamily="18" charset="0"/>
                <a:cs typeface="Times New Roman" panose="02020603050405020304" pitchFamily="18" charset="0"/>
                <a:sym typeface="+mn-ea"/>
              </a:rPr>
              <a:t> for the facilities and the encouragement given by him to the progress and completion of our project</a:t>
            </a:r>
          </a:p>
          <a:p>
            <a:pPr algn="just">
              <a:lnSpc>
                <a:spcPct val="150000"/>
              </a:lnSpc>
              <a:buFont typeface="Wingdings" panose="05000000000000000000" charset="0"/>
              <a:buChar char="q"/>
            </a:pPr>
            <a:r>
              <a:rPr lang="en-GB" sz="2400" dirty="0">
                <a:latin typeface="Times New Roman" panose="02020603050405020304" pitchFamily="18" charset="0"/>
                <a:cs typeface="Times New Roman" panose="02020603050405020304" pitchFamily="18" charset="0"/>
                <a:sym typeface="+mn-ea"/>
              </a:rPr>
              <a:t>We proudly render our immense gratitude to the Head of the Department     </a:t>
            </a:r>
            <a:r>
              <a:rPr lang="en-GB" sz="2400" b="1" cap="all" dirty="0" err="1">
                <a:latin typeface="Times New Roman" panose="02020603050405020304" pitchFamily="18" charset="0"/>
                <a:cs typeface="Times New Roman" panose="02020603050405020304" pitchFamily="18" charset="0"/>
                <a:sym typeface="+mn-ea"/>
              </a:rPr>
              <a:t>Dr.N.Tiruvenkadam</a:t>
            </a:r>
            <a:r>
              <a:rPr lang="en-GB" sz="2400" dirty="0">
                <a:latin typeface="Times New Roman" panose="02020603050405020304" pitchFamily="18" charset="0"/>
                <a:cs typeface="Times New Roman" panose="02020603050405020304" pitchFamily="18" charset="0"/>
                <a:sym typeface="+mn-ea"/>
              </a:rPr>
              <a:t>, </a:t>
            </a:r>
            <a:r>
              <a:rPr lang="en-GB" sz="2400" b="1" dirty="0">
                <a:latin typeface="Times New Roman" panose="02020603050405020304" pitchFamily="18" charset="0"/>
                <a:cs typeface="Times New Roman" panose="02020603050405020304" pitchFamily="18" charset="0"/>
                <a:sym typeface="+mn-ea"/>
              </a:rPr>
              <a:t>M.E., Ph.D.,</a:t>
            </a:r>
            <a:r>
              <a:rPr lang="en-GB" sz="2400" dirty="0">
                <a:latin typeface="Times New Roman" panose="02020603050405020304" pitchFamily="18" charset="0"/>
                <a:cs typeface="Times New Roman" panose="02020603050405020304" pitchFamily="18" charset="0"/>
                <a:sym typeface="+mn-ea"/>
              </a:rPr>
              <a:t> for his effective leadership, encouragement and guidance in the project</a:t>
            </a:r>
            <a:endParaRPr lang="en-IN" sz="2400" dirty="0">
              <a:latin typeface="Times New Roman" panose="02020603050405020304" pitchFamily="18" charset="0"/>
              <a:cs typeface="Times New Roman" panose="02020603050405020304" pitchFamily="18" charset="0"/>
            </a:endParaRPr>
          </a:p>
          <a:p>
            <a:pPr marL="0" indent="0" algn="just" rtl="0">
              <a:spcBef>
                <a:spcPts val="0"/>
              </a:spcBef>
              <a:spcAft>
                <a:spcPts val="0"/>
              </a:spcAft>
              <a:buFont typeface="Wingdings" panose="05000000000000000000" charset="0"/>
              <a:buNone/>
            </a:pPr>
            <a:endParaRPr lang="en-US" sz="2400" dirty="0">
              <a:latin typeface="Times New Roman" panose="02020603050405020304" pitchFamily="18" charset="0"/>
              <a:cs typeface="Times New Roman" panose="02020603050405020304" pitchFamily="18" charset="0"/>
              <a:sym typeface="+mn-ea"/>
            </a:endParaRPr>
          </a:p>
        </p:txBody>
      </p:sp>
      <p:sp>
        <p:nvSpPr>
          <p:cNvPr id="1048600" name="Slide Number Placeholder 3"/>
          <p:cNvSpPr>
            <a:spLocks noGrp="1"/>
          </p:cNvSpPr>
          <p:nvPr>
            <p:ph type="sldNum" sz="quarter" idx="12"/>
          </p:nvPr>
        </p:nvSpPr>
        <p:spPr/>
        <p:txBody>
          <a:bodyPr/>
          <a:lstStyle/>
          <a:p>
            <a:fld id="{7A969EC6-91BA-4678-841B-7910FD2D7094}" type="slidenum">
              <a:rPr lang="en-US" smtClean="0"/>
              <a:pPr/>
              <a:t>2</a:t>
            </a:fld>
            <a:endParaRPr lang="en-US"/>
          </a:p>
        </p:txBody>
      </p:sp>
      <p:sp>
        <p:nvSpPr>
          <p:cNvPr id="1048601" name="Footer Placeholder 4"/>
          <p:cNvSpPr>
            <a:spLocks noGrp="1"/>
          </p:cNvSpPr>
          <p:nvPr>
            <p:ph type="ftr" sz="quarter" idx="11"/>
          </p:nvPr>
        </p:nvSpPr>
        <p:spPr>
          <a:xfrm>
            <a:off x="2555776" y="6356350"/>
            <a:ext cx="3464024" cy="365125"/>
          </a:xfrm>
        </p:spPr>
        <p:txBody>
          <a:bodyPr/>
          <a:lstStyle/>
          <a:p>
            <a:r>
              <a:rPr lang="en-US" dirty="0"/>
              <a:t>K S RANGASAMY COLLEGE OF 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457200" y="502285"/>
            <a:ext cx="8229600" cy="5624195"/>
          </a:xfrm>
        </p:spPr>
        <p:txBody>
          <a:bodyPr>
            <a:normAutofit fontScale="98125"/>
          </a:bodyPr>
          <a:lstStyle/>
          <a:p>
            <a:pPr algn="just">
              <a:lnSpc>
                <a:spcPct val="150000"/>
              </a:lnSpc>
              <a:buFont typeface="Wingdings" panose="05000000000000000000" charset="0"/>
              <a:buChar char="q"/>
            </a:pPr>
            <a:r>
              <a:rPr lang="en-GB" sz="2200" dirty="0">
                <a:latin typeface="Times New Roman" panose="02020603050405020304" pitchFamily="18" charset="0"/>
                <a:cs typeface="Times New Roman" panose="02020603050405020304" pitchFamily="18" charset="0"/>
                <a:sym typeface="+mn-ea"/>
              </a:rPr>
              <a:t>We wish to thank our beloved and respected Project Coordinator </a:t>
            </a:r>
          </a:p>
          <a:p>
            <a:pPr marL="0" indent="0" algn="just">
              <a:lnSpc>
                <a:spcPct val="150000"/>
              </a:lnSpc>
              <a:buNone/>
            </a:pPr>
            <a:r>
              <a:rPr lang="en-GB" sz="2200" b="1" dirty="0">
                <a:latin typeface="Times New Roman" panose="02020603050405020304" pitchFamily="18" charset="0"/>
                <a:cs typeface="Times New Roman" panose="02020603050405020304" pitchFamily="18" charset="0"/>
                <a:sym typeface="+mn-ea"/>
              </a:rPr>
              <a:t>Mr. </a:t>
            </a:r>
            <a:r>
              <a:rPr lang="en-GB" sz="2200" b="1" dirty="0" err="1">
                <a:latin typeface="Times New Roman" panose="02020603050405020304" pitchFamily="18" charset="0"/>
                <a:cs typeface="Times New Roman" panose="02020603050405020304" pitchFamily="18" charset="0"/>
                <a:sym typeface="+mn-ea"/>
              </a:rPr>
              <a:t>R.Vivek</a:t>
            </a:r>
            <a:r>
              <a:rPr lang="en-GB" sz="2200" b="1" dirty="0">
                <a:latin typeface="Times New Roman" panose="02020603050405020304" pitchFamily="18" charset="0"/>
                <a:cs typeface="Times New Roman" panose="02020603050405020304" pitchFamily="18" charset="0"/>
                <a:sym typeface="+mn-ea"/>
              </a:rPr>
              <a:t>, M.E., </a:t>
            </a:r>
            <a:r>
              <a:rPr lang="en-GB" sz="2200" dirty="0">
                <a:latin typeface="Times New Roman" panose="02020603050405020304" pitchFamily="18" charset="0"/>
                <a:cs typeface="Times New Roman" panose="02020603050405020304" pitchFamily="18" charset="0"/>
                <a:sym typeface="+mn-ea"/>
              </a:rPr>
              <a:t>Assistant Professor</a:t>
            </a:r>
            <a:r>
              <a:rPr lang="en-GB" sz="2200" b="1" dirty="0">
                <a:latin typeface="Times New Roman" panose="02020603050405020304" pitchFamily="18" charset="0"/>
                <a:cs typeface="Times New Roman" panose="02020603050405020304" pitchFamily="18" charset="0"/>
                <a:sym typeface="+mn-ea"/>
              </a:rPr>
              <a:t> </a:t>
            </a:r>
            <a:r>
              <a:rPr lang="en-GB" sz="2200" dirty="0">
                <a:latin typeface="Times New Roman" panose="02020603050405020304" pitchFamily="18" charset="0"/>
                <a:cs typeface="Times New Roman" panose="02020603050405020304" pitchFamily="18" charset="0"/>
                <a:sym typeface="+mn-ea"/>
              </a:rPr>
              <a:t>for his valuable ideas, encouragement and supportive guidance throughout the project</a:t>
            </a:r>
            <a:endParaRPr lang="en-IN"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GB" sz="2200" dirty="0">
                <a:latin typeface="Times New Roman" panose="02020603050405020304" pitchFamily="18" charset="0"/>
                <a:cs typeface="Times New Roman" panose="02020603050405020304" pitchFamily="18" charset="0"/>
                <a:sym typeface="+mn-ea"/>
              </a:rPr>
              <a:t>We wish to extend our sincere thanks to all faculty members of our Mechatronics Engineering Department for their valuable suggestions, kind co-operation and constant encouragement for successful completion of this project</a:t>
            </a:r>
            <a:endParaRPr lang="en-IN"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IN" sz="2200" dirty="0">
                <a:latin typeface="Times New Roman" panose="02020603050405020304" pitchFamily="18" charset="0"/>
                <a:cs typeface="Times New Roman" panose="02020603050405020304" pitchFamily="18" charset="0"/>
                <a:sym typeface="+mn-ea"/>
              </a:rPr>
              <a:t>We wish to acknowledge the help received from various Departments and various individuals during the preparation and editing stages of the manuscript</a:t>
            </a:r>
            <a:endParaRPr lang="en-IN" sz="22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dirty="0"/>
          </a:p>
        </p:txBody>
      </p:sp>
      <p:sp>
        <p:nvSpPr>
          <p:cNvPr id="1048603" name="Footer Placeholder 3"/>
          <p:cNvSpPr>
            <a:spLocks noGrp="1"/>
          </p:cNvSpPr>
          <p:nvPr>
            <p:ph type="ftr" sz="quarter" idx="11"/>
          </p:nvPr>
        </p:nvSpPr>
        <p:spPr/>
        <p:txBody>
          <a:bodyPr/>
          <a:lstStyle/>
          <a:p>
            <a:r>
              <a:rPr lang="en-US"/>
              <a:t>K S RANGASAMY COLLEGE OF TECHNOLOGY</a:t>
            </a:r>
          </a:p>
        </p:txBody>
      </p:sp>
      <p:sp>
        <p:nvSpPr>
          <p:cNvPr id="1048604" name="Slide Number Placeholder 4"/>
          <p:cNvSpPr>
            <a:spLocks noGrp="1"/>
          </p:cNvSpPr>
          <p:nvPr>
            <p:ph type="sldNum" sz="quarter" idx="12"/>
          </p:nvPr>
        </p:nvSpPr>
        <p:spPr/>
        <p:txBody>
          <a:bodyPr/>
          <a:lstStyle/>
          <a:p>
            <a:fld id="{7A969EC6-91BA-4678-841B-7910FD2D7094}"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IN" sz="2800" b="1" dirty="0">
                <a:solidFill>
                  <a:schemeClr val="tx1"/>
                </a:solidFill>
                <a:latin typeface="Times New Roman" panose="02020603050405020304" pitchFamily="18" charset="0"/>
                <a:cs typeface="Times New Roman" panose="02020603050405020304" pitchFamily="18" charset="0"/>
              </a:rPr>
              <a:t>Abstract</a:t>
            </a:r>
          </a:p>
        </p:txBody>
      </p:sp>
      <p:sp>
        <p:nvSpPr>
          <p:cNvPr id="1048606" name="Content Placeholder 2"/>
          <p:cNvSpPr>
            <a:spLocks noGrp="1"/>
          </p:cNvSpPr>
          <p:nvPr>
            <p:ph idx="1"/>
          </p:nvPr>
        </p:nvSpPr>
        <p:spPr>
          <a:xfrm>
            <a:off x="460648" y="1417638"/>
            <a:ext cx="8229600" cy="4525963"/>
          </a:xfrm>
        </p:spPr>
        <p:txBody>
          <a:bodyPr>
            <a:normAutofit fontScale="86944" lnSpcReduction="10000"/>
          </a:bodyPr>
          <a:lstStyle/>
          <a:p>
            <a:pPr marL="0" indent="0" algn="just">
              <a:buNone/>
            </a:pPr>
            <a:r>
              <a:rPr lang="en-US" sz="2400" dirty="0">
                <a:latin typeface="Times New Roman" pitchFamily="18" charset="0"/>
                <a:cs typeface="Times New Roman" pitchFamily="18" charset="0"/>
              </a:rPr>
              <a:t>	With the Internet of things (IoT) and EV Shared mobility evolving in the recent times, the need for easy and user-friendly self driving system is being a great challenge to be developed. The proposed methodology involves use of smart card (RFID) system integrated with GSM system and handling the data in the database. The system allows the user to Register their details in the database and the card is been assigned to the particular user. This allows anyone to drive any vehicle with the registered card. The location of each vehicle is been updated to the server using GPS and the battery level of each vehicle is also updated to the server. The user will able to recharge the card in the website through UPI, even though the current IoT enabling technologies have greatly improved in the recent years, there are still numerous problems that require attention this system eliminates the need of smartphone use to access the vehicle. Thus, providing data security to the user</a:t>
            </a:r>
            <a:endParaRPr lang="en-IN" sz="2400" dirty="0">
              <a:latin typeface="Times New Roman" pitchFamily="18" charset="0"/>
              <a:cs typeface="Times New Roman" pitchFamily="18" charset="0"/>
            </a:endParaRPr>
          </a:p>
        </p:txBody>
      </p:sp>
      <p:sp>
        <p:nvSpPr>
          <p:cNvPr id="1048607" name="Slide Number Placeholder 3"/>
          <p:cNvSpPr>
            <a:spLocks noGrp="1"/>
          </p:cNvSpPr>
          <p:nvPr>
            <p:ph type="sldNum" sz="quarter" idx="12"/>
          </p:nvPr>
        </p:nvSpPr>
        <p:spPr/>
        <p:txBody>
          <a:bodyPr/>
          <a:lstStyle/>
          <a:p>
            <a:fld id="{7A969EC6-91BA-4678-841B-7910FD2D7094}" type="slidenum">
              <a:rPr lang="en-US" smtClean="0"/>
              <a:pPr/>
              <a:t>4</a:t>
            </a:fld>
            <a:endParaRPr lang="en-US"/>
          </a:p>
        </p:txBody>
      </p:sp>
      <p:sp>
        <p:nvSpPr>
          <p:cNvPr id="1048608" name="Footer Placeholder 4"/>
          <p:cNvSpPr>
            <a:spLocks noGrp="1"/>
          </p:cNvSpPr>
          <p:nvPr>
            <p:ph type="ftr" sz="quarter" idx="11"/>
          </p:nvPr>
        </p:nvSpPr>
        <p:spPr>
          <a:xfrm>
            <a:off x="2555776" y="6356350"/>
            <a:ext cx="3464024" cy="365125"/>
          </a:xfrm>
        </p:spPr>
        <p:txBody>
          <a:bodyPr/>
          <a:lstStyle/>
          <a:p>
            <a:r>
              <a:rPr lang="en-US" dirty="0"/>
              <a:t>K S RANGASAMY COLLEGE OF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IN" sz="2800" b="1" dirty="0">
                <a:solidFill>
                  <a:schemeClr val="tx1"/>
                </a:solidFill>
                <a:latin typeface="Times New Roman" panose="02020603050405020304" pitchFamily="18" charset="0"/>
                <a:cs typeface="Times New Roman" panose="02020603050405020304" pitchFamily="18" charset="0"/>
              </a:rPr>
              <a:t>Objectives</a:t>
            </a:r>
          </a:p>
        </p:txBody>
      </p:sp>
      <p:sp>
        <p:nvSpPr>
          <p:cNvPr id="1048610" name="Content Placeholder 2"/>
          <p:cNvSpPr>
            <a:spLocks noGrp="1"/>
          </p:cNvSpPr>
          <p:nvPr>
            <p:ph idx="1"/>
          </p:nvPr>
        </p:nvSpPr>
        <p:spPr>
          <a:xfrm>
            <a:off x="683568" y="1423317"/>
            <a:ext cx="8229600" cy="4525963"/>
          </a:xfrm>
        </p:spPr>
        <p:txBody>
          <a:bodyPr>
            <a:norm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sym typeface="+mn-ea"/>
              </a:rPr>
              <a:t>To Design and develop the Smart card based e- shared micro mobility IOT solution.</a:t>
            </a:r>
            <a:endParaRPr lang="en-IN" altLang="en-US" sz="2400" dirty="0">
              <a:latin typeface="Times New Roman" panose="02020603050405020304" pitchFamily="18" charset="0"/>
              <a:cs typeface="Times New Roman" panose="02020603050405020304" pitchFamily="18" charset="0"/>
              <a:sym typeface="+mn-ea"/>
            </a:endParaRPr>
          </a:p>
          <a:p>
            <a:pPr algn="just"/>
            <a:r>
              <a:rPr lang="en-IN" altLang="en-US" sz="2400" dirty="0">
                <a:latin typeface="Times New Roman" panose="02020603050405020304" pitchFamily="18" charset="0"/>
                <a:cs typeface="Times New Roman" panose="02020603050405020304" pitchFamily="18" charset="0"/>
                <a:sym typeface="+mn-ea"/>
              </a:rPr>
              <a:t>The objective is to develop an IOT system </a:t>
            </a:r>
            <a:r>
              <a:rPr lang="en-US" altLang="en-US" sz="2400" dirty="0">
                <a:latin typeface="Times New Roman" panose="02020603050405020304" pitchFamily="18" charset="0"/>
                <a:cs typeface="Times New Roman" panose="02020603050405020304" pitchFamily="18" charset="0"/>
                <a:sym typeface="+mn-ea"/>
              </a:rPr>
              <a:t>for the e-shared micro mobility without the use of smart phone applications and create a better user friendly system.</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project objective is to develop RFID (smart card) system that can be easi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ly integrated with the user’s identity card thus providing data security without accessing user’s mobile data.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1048611" name="Slide Number Placeholder 3"/>
          <p:cNvSpPr>
            <a:spLocks noGrp="1"/>
          </p:cNvSpPr>
          <p:nvPr>
            <p:ph type="sldNum" sz="quarter" idx="12"/>
          </p:nvPr>
        </p:nvSpPr>
        <p:spPr/>
        <p:txBody>
          <a:bodyPr/>
          <a:lstStyle/>
          <a:p>
            <a:fld id="{7A969EC6-91BA-4678-841B-7910FD2D7094}" type="slidenum">
              <a:rPr lang="en-US" smtClean="0"/>
              <a:pPr/>
              <a:t>5</a:t>
            </a:fld>
            <a:endParaRPr lang="en-US"/>
          </a:p>
        </p:txBody>
      </p:sp>
      <p:sp>
        <p:nvSpPr>
          <p:cNvPr id="1048612" name="Footer Placeholder 4"/>
          <p:cNvSpPr>
            <a:spLocks noGrp="1"/>
          </p:cNvSpPr>
          <p:nvPr>
            <p:ph type="ftr" sz="quarter" idx="11"/>
          </p:nvPr>
        </p:nvSpPr>
        <p:spPr>
          <a:xfrm>
            <a:off x="2555776" y="6356350"/>
            <a:ext cx="3464024" cy="365125"/>
          </a:xfrm>
        </p:spPr>
        <p:txBody>
          <a:bodyPr/>
          <a:lstStyle/>
          <a:p>
            <a:r>
              <a:rPr lang="en-US" dirty="0"/>
              <a:t>K S RANGASAMY COLLEGE OF TECHNOLOGY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Introduction</a:t>
            </a:r>
          </a:p>
        </p:txBody>
      </p:sp>
      <p:sp>
        <p:nvSpPr>
          <p:cNvPr id="1048614"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 Due to development in shared mobility sector the Need of easy to use Mobility solution is increased rapidly.</a:t>
            </a:r>
          </a:p>
          <a:p>
            <a:pPr algn="just">
              <a:lnSpc>
                <a:spcPct val="150000"/>
              </a:lnSpc>
            </a:pPr>
            <a:r>
              <a:rPr lang="en-US" sz="2400" dirty="0">
                <a:latin typeface="Times New Roman" panose="02020603050405020304" pitchFamily="18" charset="0"/>
                <a:cs typeface="Times New Roman" panose="02020603050405020304" pitchFamily="18" charset="0"/>
              </a:rPr>
              <a:t>With the use of IOT Components Such as SIM800L, RFID tag, RFID reader, relay the system is totally integrated with the data base in the backend..</a:t>
            </a:r>
            <a:endParaRPr lang="en-IN" sz="2400" dirty="0">
              <a:latin typeface="Times New Roman" panose="02020603050405020304" pitchFamily="18" charset="0"/>
              <a:cs typeface="Times New Roman" pitchFamily="18" charset="0"/>
            </a:endParaRPr>
          </a:p>
        </p:txBody>
      </p:sp>
      <p:sp>
        <p:nvSpPr>
          <p:cNvPr id="1048615" name="Footer Placeholder 3"/>
          <p:cNvSpPr>
            <a:spLocks noGrp="1"/>
          </p:cNvSpPr>
          <p:nvPr>
            <p:ph type="ftr" sz="quarter" idx="11"/>
          </p:nvPr>
        </p:nvSpPr>
        <p:spPr>
          <a:xfrm>
            <a:off x="2483768" y="6356350"/>
            <a:ext cx="3536032" cy="365125"/>
          </a:xfrm>
        </p:spPr>
        <p:txBody>
          <a:bodyPr/>
          <a:lstStyle/>
          <a:p>
            <a:r>
              <a:rPr lang="en-US" dirty="0"/>
              <a:t>K S RANGASAMY COLLEGE OF TECHNOLOGY</a:t>
            </a:r>
          </a:p>
        </p:txBody>
      </p:sp>
      <p:sp>
        <p:nvSpPr>
          <p:cNvPr id="1048616" name="Slide Number Placeholder 4"/>
          <p:cNvSpPr>
            <a:spLocks noGrp="1"/>
          </p:cNvSpPr>
          <p:nvPr>
            <p:ph type="sldNum" sz="quarter" idx="12"/>
          </p:nvPr>
        </p:nvSpPr>
        <p:spPr/>
        <p:txBody>
          <a:bodyPr/>
          <a:lstStyle/>
          <a:p>
            <a:fld id="{7A969EC6-91BA-4678-841B-7910FD2D7094}"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Existing Method</a:t>
            </a:r>
          </a:p>
        </p:txBody>
      </p:sp>
      <p:sp>
        <p:nvSpPr>
          <p:cNvPr id="1048618" name="Content Placeholder 2"/>
          <p:cNvSpPr>
            <a:spLocks noGrp="1"/>
          </p:cNvSpPr>
          <p:nvPr>
            <p:ph idx="1"/>
          </p:nvPr>
        </p:nvSpPr>
        <p:spPr>
          <a:xfrm>
            <a:off x="683568" y="1166018"/>
            <a:ext cx="8229600" cy="4525963"/>
          </a:xfrm>
        </p:spPr>
        <p:txBody>
          <a:bodyPr>
            <a:normAutofit/>
          </a:bodyPr>
          <a:lstStyle/>
          <a:p>
            <a:pPr algn="just">
              <a:lnSpc>
                <a:spcPct val="150000"/>
              </a:lnSpc>
              <a:buFont typeface="Wingdings" panose="05000000000000000000" charset="0"/>
              <a:buChar char="q"/>
            </a:pP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QR based system for accessing the vehicle.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Need of smart phone with internet connectivity and Hassle to log in via mobile app.</a:t>
            </a:r>
          </a:p>
          <a:p>
            <a:pPr algn="just"/>
            <a:r>
              <a:rPr lang="en-US" sz="2400" dirty="0">
                <a:latin typeface="Times New Roman" panose="02020603050405020304" pitchFamily="18" charset="0"/>
                <a:cs typeface="Times New Roman" panose="02020603050405020304" pitchFamily="18" charset="0"/>
              </a:rPr>
              <a:t>Poor software UI &amp; upgrade.</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1048619" name="Footer Placeholder 3"/>
          <p:cNvSpPr>
            <a:spLocks noGrp="1"/>
          </p:cNvSpPr>
          <p:nvPr>
            <p:ph type="ftr" sz="quarter" idx="11"/>
          </p:nvPr>
        </p:nvSpPr>
        <p:spPr>
          <a:xfrm>
            <a:off x="2555776" y="6356350"/>
            <a:ext cx="3464024" cy="365125"/>
          </a:xfrm>
        </p:spPr>
        <p:txBody>
          <a:bodyPr/>
          <a:lstStyle/>
          <a:p>
            <a:r>
              <a:rPr lang="en-US" dirty="0"/>
              <a:t>K S RANGASAMY COLLEGE OF TECHNOLOGY</a:t>
            </a:r>
          </a:p>
        </p:txBody>
      </p:sp>
      <p:sp>
        <p:nvSpPr>
          <p:cNvPr id="1048620" name="Slide Number Placeholder 4"/>
          <p:cNvSpPr>
            <a:spLocks noGrp="1"/>
          </p:cNvSpPr>
          <p:nvPr>
            <p:ph type="sldNum" sz="quarter" idx="12"/>
          </p:nvPr>
        </p:nvSpPr>
        <p:spPr/>
        <p:txBody>
          <a:bodyPr/>
          <a:lstStyle/>
          <a:p>
            <a:fld id="{7A969EC6-91BA-4678-841B-7910FD2D709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sp>
        <p:nvSpPr>
          <p:cNvPr id="1048628" name="Content Placeholder 2"/>
          <p:cNvSpPr>
            <a:spLocks noGrp="1"/>
          </p:cNvSpPr>
          <p:nvPr>
            <p:ph sz="half" idx="1"/>
          </p:nvPr>
        </p:nvSpPr>
        <p:spPr>
          <a:xfrm>
            <a:off x="457200" y="1600200"/>
            <a:ext cx="8304530" cy="4526280"/>
          </a:xfrm>
        </p:spPr>
        <p:txBody>
          <a:bodyPr>
            <a:normAutofit fontScale="95000"/>
          </a:bodyPr>
          <a:lstStyle/>
          <a:p>
            <a:pPr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This project proposes an seamless automated shared mobility system </a:t>
            </a:r>
          </a:p>
          <a:p>
            <a:pPr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Rfid</a:t>
            </a:r>
            <a:r>
              <a:rPr lang="en-US" sz="2500" dirty="0">
                <a:latin typeface="Times New Roman" panose="02020603050405020304" pitchFamily="18" charset="0"/>
                <a:cs typeface="Times New Roman" panose="02020603050405020304" pitchFamily="18" charset="0"/>
              </a:rPr>
              <a:t> tag based system</a:t>
            </a:r>
          </a:p>
          <a:p>
            <a:pPr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Inbuilt data connectivity with the database.</a:t>
            </a:r>
          </a:p>
          <a:p>
            <a:pPr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Vehicle tracking and data management in the backend server.</a:t>
            </a:r>
          </a:p>
          <a:p>
            <a:pPr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500" dirty="0">
              <a:latin typeface="Times New Roman" panose="02020603050405020304" pitchFamily="18" charset="0"/>
              <a:cs typeface="Times New Roman" panose="02020603050405020304" pitchFamily="18" charset="0"/>
            </a:endParaRPr>
          </a:p>
          <a:p>
            <a:pPr algn="just">
              <a:buFont typeface="Wingdings" panose="05000000000000000000" charset="0"/>
              <a:buChar char="q"/>
            </a:pPr>
            <a:endParaRPr lang="en-US" sz="2500" dirty="0">
              <a:latin typeface="Times New Roman" panose="02020603050405020304" pitchFamily="18" charset="0"/>
              <a:cs typeface="Times New Roman" panose="02020603050405020304" pitchFamily="18" charset="0"/>
            </a:endParaRPr>
          </a:p>
          <a:p>
            <a:pPr marL="0" indent="0" algn="just">
              <a:buNone/>
            </a:pPr>
            <a:endParaRPr lang="en-IN" altLang="en-US" sz="2000" dirty="0">
              <a:latin typeface="Times New Roman" panose="02020603050405020304" pitchFamily="18" charset="0"/>
              <a:cs typeface="Times New Roman" panose="02020603050405020304" pitchFamily="18" charset="0"/>
            </a:endParaRPr>
          </a:p>
          <a:p>
            <a:pPr marL="0" indent="0" algn="just">
              <a:buNone/>
            </a:pPr>
            <a:endParaRPr lang="en-IN" altLang="en-US" sz="2000" dirty="0">
              <a:latin typeface="Times New Roman" panose="02020603050405020304" pitchFamily="18" charset="0"/>
              <a:cs typeface="Times New Roman" panose="02020603050405020304" pitchFamily="18" charset="0"/>
            </a:endParaRPr>
          </a:p>
        </p:txBody>
      </p:sp>
      <p:sp>
        <p:nvSpPr>
          <p:cNvPr id="1048629" name="Footer Placeholder 3"/>
          <p:cNvSpPr>
            <a:spLocks noGrp="1"/>
          </p:cNvSpPr>
          <p:nvPr>
            <p:ph type="ftr" sz="quarter" idx="11"/>
          </p:nvPr>
        </p:nvSpPr>
        <p:spPr/>
        <p:txBody>
          <a:bodyPr/>
          <a:lstStyle/>
          <a:p>
            <a:r>
              <a:rPr lang="en-US"/>
              <a:t>K S RANGASAMY COLLEGE OF TECHNOLOGY</a:t>
            </a:r>
          </a:p>
        </p:txBody>
      </p:sp>
      <p:sp>
        <p:nvSpPr>
          <p:cNvPr id="1048630" name="Slide Number Placeholder 4"/>
          <p:cNvSpPr>
            <a:spLocks noGrp="1"/>
          </p:cNvSpPr>
          <p:nvPr>
            <p:ph type="sldNum" sz="quarter" idx="12"/>
          </p:nvPr>
        </p:nvSpPr>
        <p:spPr/>
        <p:txBody>
          <a:bodyPr/>
          <a:lstStyle/>
          <a:p>
            <a:fld id="{7A969EC6-91BA-4678-841B-7910FD2D709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normAutofit/>
          </a:bodyPr>
          <a:lstStyle/>
          <a:p>
            <a:pPr algn="l"/>
            <a:r>
              <a:rPr lang="en-IN" sz="2400" b="1" dirty="0">
                <a:latin typeface="Times New Roman" panose="02020603050405020304" pitchFamily="18" charset="0"/>
                <a:ea typeface="Calibri" panose="020F0502020204030204" pitchFamily="34" charset="0"/>
              </a:rPr>
              <a:t>                                  Process Flow Diagram</a:t>
            </a:r>
            <a:endParaRPr lang="en-IN" sz="2400" dirty="0"/>
          </a:p>
        </p:txBody>
      </p:sp>
      <p:sp>
        <p:nvSpPr>
          <p:cNvPr id="1048636" name="Footer Placeholder 2"/>
          <p:cNvSpPr>
            <a:spLocks noGrp="1"/>
          </p:cNvSpPr>
          <p:nvPr>
            <p:ph type="ftr" sz="quarter" idx="11"/>
          </p:nvPr>
        </p:nvSpPr>
        <p:spPr/>
        <p:txBody>
          <a:bodyPr/>
          <a:lstStyle/>
          <a:p>
            <a:r>
              <a:rPr lang="en-US"/>
              <a:t>K S RANGASAMY COLLEGE OF TECHNOLOGY</a:t>
            </a:r>
          </a:p>
        </p:txBody>
      </p:sp>
      <p:sp>
        <p:nvSpPr>
          <p:cNvPr id="1048637" name="Slide Number Placeholder 3"/>
          <p:cNvSpPr>
            <a:spLocks noGrp="1"/>
          </p:cNvSpPr>
          <p:nvPr>
            <p:ph type="sldNum" sz="quarter" idx="12"/>
          </p:nvPr>
        </p:nvSpPr>
        <p:spPr/>
        <p:txBody>
          <a:bodyPr/>
          <a:lstStyle/>
          <a:p>
            <a:fld id="{7A969EC6-91BA-4678-841B-7910FD2D7094}" type="slidenum">
              <a:rPr lang="en-US" smtClean="0"/>
              <a:pPr/>
              <a:t>9</a:t>
            </a:fld>
            <a:endParaRPr lang="en-US"/>
          </a:p>
        </p:txBody>
      </p:sp>
      <p:pic>
        <p:nvPicPr>
          <p:cNvPr id="7" name="Picture 6">
            <a:extLst>
              <a:ext uri="{FF2B5EF4-FFF2-40B4-BE49-F238E27FC236}">
                <a16:creationId xmlns:a16="http://schemas.microsoft.com/office/drawing/2014/main" id="{86CE464E-54CF-441A-BBDE-FEB80D2132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340768"/>
            <a:ext cx="7305790" cy="478788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1120</Words>
  <Application>Microsoft Office PowerPoint</Application>
  <PresentationFormat>On-screen Show (4:3)</PresentationFormat>
  <Paragraphs>100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ff1</vt:lpstr>
      <vt:lpstr>ff3</vt:lpstr>
      <vt:lpstr>Times New Roman</vt:lpstr>
      <vt:lpstr>Wingdings</vt:lpstr>
      <vt:lpstr>Office Theme</vt:lpstr>
      <vt:lpstr>    K.S.RANGASAMY COLLEGE OF TECHNOLOGY TIRUCHENGODE – 637215  (Autonomous)    DEPARTMENT OF  MECHATRONICS ENGINEERING  Development of IOT Device for Shared E-VEHICLE </vt:lpstr>
      <vt:lpstr>Acknowledgement</vt:lpstr>
      <vt:lpstr>PowerPoint Presentation</vt:lpstr>
      <vt:lpstr>Abstract</vt:lpstr>
      <vt:lpstr>Objectives</vt:lpstr>
      <vt:lpstr>Introduction</vt:lpstr>
      <vt:lpstr>Existing Method</vt:lpstr>
      <vt:lpstr>Proposed method</vt:lpstr>
      <vt:lpstr>                                  Process Flow Diagram</vt:lpstr>
      <vt:lpstr>Experimental Data  With 2 users and 1 Electric bike</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K.S.RANGASAMY COLLEGE OF TECHNOLOGY TIRUCHENGODE – 637215  (Autonomous)    DEPARTMENT OF ELECTRONICS AND COMMUNICATION ENGINEERING</dc:title>
  <dc:creator>ADMIN</dc:creator>
  <cp:lastModifiedBy>chanduru vm</cp:lastModifiedBy>
  <cp:revision>13</cp:revision>
  <dcterms:created xsi:type="dcterms:W3CDTF">2021-05-03T11:42:00Z</dcterms:created>
  <dcterms:modified xsi:type="dcterms:W3CDTF">2022-07-18T03:57:33Z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y fmtid="{D5CDD505-2E9C-101B-9397-08002B2CF9AE}" pid="3" name="ICV">
    <vt:lpwstr>a0b49a202722410e8df91dba6b9c6ff6</vt:lpwstr>
  </property>
</Properties>
</file>