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6" d="100"/>
          <a:sy n="96" d="100"/>
        </p:scale>
        <p:origin x="864"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Sai Chandu 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:720921244026</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155</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Vaishnavi A</cp:lastModifiedBy>
  <cp:revision>10</cp:revision>
  <dcterms:modified xsi:type="dcterms:W3CDTF">2024-04-07T15:34:21Z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