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72" r:id="rId6"/>
    <p:sldId id="273" r:id="rId7"/>
    <p:sldId id="270" r:id="rId8"/>
    <p:sldId id="274" r:id="rId9"/>
    <p:sldId id="276" r:id="rId10"/>
    <p:sldId id="260" r:id="rId11"/>
    <p:sldId id="261" r:id="rId12"/>
    <p:sldId id="277" r:id="rId13"/>
    <p:sldId id="278" r:id="rId14"/>
    <p:sldId id="279" r:id="rId15"/>
    <p:sldId id="280" r:id="rId16"/>
    <p:sldId id="265" r:id="rId17"/>
    <p:sldId id="266" r:id="rId18"/>
    <p:sldId id="267" r:id="rId19"/>
    <p:sldId id="268" r:id="rId20"/>
  </p:sldIdLst>
  <p:sldSz cx="9144000" cy="5143500" type="screen16x9"/>
  <p:notesSz cx="9144000" cy="5143500"/>
  <p:embeddedFontLst>
    <p:embeddedFont>
      <p:font typeface="Jura" panose="020B0604020202020204" charset="0"/>
      <p:regular r:id="rId22"/>
      <p:bold r:id="rId23"/>
    </p:embeddedFont>
    <p:embeddedFont>
      <p:font typeface="Jura-medium" panose="020B0604020202020204" charset="0"/>
      <p:regular r:id="rId24"/>
    </p:embeddedFont>
    <p:embeddedFont>
      <p:font typeface="Nirmala UI" panose="020B0502040204020203" pitchFamily="34" charset="0"/>
      <p:regular r:id="rId25"/>
      <p:bold r:id="rId26"/>
    </p:embeddedFont>
    <p:embeddedFont>
      <p:font typeface="Raleway" pitchFamily="2" charset="0"/>
      <p:regular r:id="rId27"/>
      <p:bold r:id="rId28"/>
      <p:italic r:id="rId29"/>
      <p:boldItalic r:id="rId30"/>
    </p:embeddedFont>
    <p:embeddedFont>
      <p:font typeface="Raleway-demi_bold" panose="020B0604020202020204" charset="0"/>
      <p:regular r:id="rId31"/>
    </p:embeddedFont>
    <p:embeddedFont>
      <p:font typeface="Source Sans Pro" panose="020B0503030403020204" pitchFamily="34" charset="0"/>
      <p:regular r:id="rId32"/>
    </p:embeddedFont>
  </p:embeddedFontLst>
  <p:custDataLst>
    <p:tags r:id="rId33"/>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9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06-Dec-22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a:extLst>
              <a:ext uri="{421085FB-A5E6-49B5-A76E-97E448F0A6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16FFA9-F6D8-476B-98A4-F9FA8EE54B67}"/>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78615D8F-7B4C-4F5C-8FC8-3A30ADD505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EF80FA-87D7-4045-994A-58B8C7DC681A}"/>
              </a:ext>
            </a:extLst>
          </p:cNvPr>
          <p:cNvSpPr/>
          <p:nvPr/>
        </p:nvSpPr>
        <p:spPr>
          <a:xfrm>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A317F562-AC36-43FC-B51F-7B4B2E72EF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CBED4A-DD14-402D-9294-C98AA74EFCD0}"/>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EB37F4FF-3079-43BB-9FCA-17E04AE4BE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A81ABA-B99F-4959-AFFF-AD579F4977C2}"/>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AF78BFB7-08B8-4CC4-9363-793A4DE4F3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F2363E-4C0E-4D41-B49C-C331AA6B9ED4}"/>
              </a:ext>
            </a:extLst>
          </p:cNvPr>
          <p:cNvSpPr/>
          <p:nvPr/>
        </p:nvSpPr>
        <p:spPr>
          <a:xfrm>
            <a:off x="4655169" y="-9525"/>
            <a:ext cx="4488830" cy="3931966"/>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48623126-9652-439E-9CF5-41B9DE5566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BBDB9A-36CD-420A-912F-37244E01843E}"/>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4CBB541B-3BF2-4B31-AB33-418B4FE527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848C42-B5D5-4120-8795-750419DEDD43}"/>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D243D405-12D8-43A1-B97D-AA403B1FF1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7326ED-9BF4-434A-8792-4149B329AB21}"/>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B6E57689-7281-40D1-AA96-CF442ECF0B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0EB073-A43F-4700-B136-E9DCB2F73726}"/>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04A9C386-BECA-4F01-8280-F8C3CCE6A4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7ECAA3-3AB1-4668-8F12-6F7787175605}"/>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38D6359B-8789-474C-9844-DA336028F3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AE3E80-7BF8-4336-AF47-0F146DE25FF0}"/>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DD6CBBD8-4B43-4287-AA8A-1F05956D10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828BAF-B826-4056-9722-7C51079E594E}"/>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12B498ED-444A-4CAC-B29B-7327CF0D94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2B6E81-6269-46AD-98BA-3D5D3BC8B95F}"/>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51CCB036-5EC7-413D-B71F-FC5D8737A1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52BFF5-50F0-46D0-963E-75D08A7869AC}"/>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6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A0D4C93A-0790-44A9-B90A-14C97DBA9D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6F40EB-54C7-47E9-9185-681F3EFE3919}"/>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a:extLst>
              <a:ext uri="{1A36134C-3B7A-4482-93C8-35AB788D5B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0EC4CC-CC2C-4B9D-989B-7A9DEBF68BE8}"/>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CEC6AFC8-2B20-499F-8251-7968C8E49A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738189-1E1A-40EA-938A-A713E867E692}"/>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51A02B36-2BE9-435B-B164-F27C4FC833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72933E-AB95-4268-B754-E51CA676C7A5}"/>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a:extLst>
              <a:ext uri="{426FCD83-ADED-4BCC-92D5-0173DBA2E5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0D2598-D318-46D2-820A-2CE86135F64A}"/>
              </a:ext>
            </a:extLst>
          </p:cNvPr>
          <p:cNvSpPr/>
          <p:nvPr/>
        </p:nvSpPr>
        <p:spPr>
          <a:xfrm rot="16200000">
            <a:off x="7540902" y="2878795"/>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a:extLst>
              <a:ext uri="{F5A7634D-71A4-4B73-B3AD-4B5E44E332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07E047-EBEE-4B33-BDE4-E377D0F1B5DB}"/>
              </a:ext>
            </a:extLst>
          </p:cNvPr>
          <p:cNvSpPr/>
          <p:nvPr/>
        </p:nvSpPr>
        <p:spPr>
          <a:xfrm rot="5400000">
            <a:off x="1337383" y="1422590"/>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a:extLst>
              <a:ext uri="{3A32AD9E-B361-4A71-BAA2-BE916F958B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DE2567-772B-48F2-99C6-2900111AF860}"/>
              </a:ext>
            </a:extLst>
          </p:cNvPr>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A9D65249-A369-4119-B4C9-1C3BB9A2D1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32DD1B-EB4E-44C5-9BB4-83A07C8E5155}"/>
              </a:ext>
            </a:extLst>
          </p:cNvPr>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41FDA684-9F20-4CFD-B5CA-6C174CE0E1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1EBA7C-194C-4F20-9E4B-386454FC1436}"/>
              </a:ext>
            </a:extLst>
          </p:cNvPr>
          <p:cNvSpPr>
            <a:spLocks noGrp="1"/>
          </p:cNvSpPr>
          <p:nvPr>
            <p:ph type="sldNum" sz="quarter" idx="12"/>
          </p:nvPr>
        </p:nvSpPr>
        <p:spPr/>
        <p:txBody>
          <a:bodyPr rtlCol="0"/>
          <a:lstStyle>
            <a:lvl1pPr lvl="0"/>
          </a:lstStyle>
          <a:p>
            <a:r>
              <a:rPr lang="en-US" dirty="0"/>
              <a:t>&lt;#&gt;</a:t>
            </a:r>
          </a:p>
        </p:txBody>
      </p:sp>
      <p:sp>
        <p:nvSpPr>
          <p:cNvPr id="25" name="Footer Placeholder 4">
            <a:extLst>
              <a:ext uri="{35E758E3-14B6-48C0-9F29-5BE8059F17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7E15B1-649A-45C4-885C-8B11EA83551B}"/>
              </a:ext>
            </a:extLst>
          </p:cNvPr>
          <p:cNvSpPr>
            <a:spLocks noGrp="1"/>
          </p:cNvSpPr>
          <p:nvPr>
            <p:ph type="ftr" sz="quarter" idx="11"/>
          </p:nvPr>
        </p:nvSpPr>
        <p:spPr/>
        <p:txBody>
          <a:bodyPr rtlCol="0"/>
          <a:lstStyle>
            <a:lvl1pPr lvl="0"/>
          </a:lstStyle>
          <a:p>
            <a:r>
              <a:rPr lang="en-US" dirty="0"/>
              <a:t>Footer</a:t>
            </a:r>
          </a:p>
        </p:txBody>
      </p:sp>
      <p:sp>
        <p:nvSpPr>
          <p:cNvPr id="26" name="Date Placeholder 3">
            <a:extLst>
              <a:ext uri="{07AEB011-EFD5-42E6-8912-FB36012E63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3C951B-D3A2-43CE-8F2A-55697EECC704}"/>
              </a:ext>
            </a:extLst>
          </p:cNvPr>
          <p:cNvSpPr>
            <a:spLocks noGrp="1"/>
          </p:cNvSpPr>
          <p:nvPr>
            <p:ph type="dt" sz="half" idx="10"/>
          </p:nvPr>
        </p:nvSpPr>
        <p:spPr/>
        <p:txBody>
          <a:bodyPr rtlCol="0"/>
          <a:lstStyle>
            <a:lvl1pPr lvl="0"/>
          </a:lstStyle>
          <a:p>
            <a:r>
              <a:rPr lang="en-US"/>
              <a:t>Date</a:t>
            </a:r>
            <a:endParaRPr lang="en-US" dirty="0"/>
          </a:p>
        </p:txBody>
      </p:sp>
    </p:spTree>
    <p:extLst>
      <p:ext uri="{A7587478-0FBB-42FF-904B-FADE3AD157C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1946F662-4DB0-4DF4-86A9-71D5FAB1D4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6AE47C-E73A-4B2B-8720-EB60047F963E}"/>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32119BD6-B1D6-4936-B52C-E7C0DFC1A0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57EDE3-A7C2-4FE0-83FF-9D394EEAD4EE}"/>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65F9CE91-511C-40EC-A01B-49BC7AA2EE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F43D92-902E-47DC-B5B6-33BAB7AA0FC4}"/>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84DA339F-A0ED-4957-9A47-4830CCBE1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A8540B-E1FF-43F1-8FBE-16F52BBB8D30}"/>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24371058-7FA4-4D38-9BB7-0973A205E8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4D7F14-95E4-4FDE-86A3-2E38C0107231}"/>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C80D4559-5232-42E2-AABB-90CBA65AA7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2543E3-EF04-4649-9BC0-BE5A76133A86}"/>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DCB38615-B4C6-45D0-B1B6-7B09180C62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E19055-BE88-40B0-A5FA-2F802BD8EA3C}"/>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CED9F02E-8DAA-4BDA-BA60-E49E5291A3D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B16C81-3F54-4141-8C3E-C60DB985588B}"/>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1A3BA993-F245-4538-A139-34E56EA6ED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4F86F0-C60B-4CF9-86A2-E2A69E9510E0}"/>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47B8BAF9-2EA6-4B3A-BC1C-CAB3BEB5A6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EE879F-EC28-46FE-99BF-1862CE461C43}"/>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E9782646-E5EF-4052-9373-0CE5B3ABBA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4866C6-F50A-42AE-8A01-3555C1BEB58A}"/>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8C0EE887-2059-4F49-A116-8D17369447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258C0D-3070-41E6-88C9-73F3E8484BA8}"/>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7018FA72-3BD5-4C37-AE6D-25FEE1A28E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00E85A-0584-4C5E-B8A6-14E34DABB577}"/>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43D393E2-32F2-499B-9249-7BD90B8FD9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2E0E9C-4632-4637-B6F5-0B7A21C873A2}"/>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AD36F0C9-F8F1-430B-87CD-157118C5F4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25C9C4-94A3-46D6-882D-65B2ADE26CE8}"/>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E01ED9F2-628D-4B40-B8E7-577AF0A43C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57894B-89C4-4F73-AD74-491F414EB084}"/>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14BED7F1-F74D-4A16-BFED-A90C5012B2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97AFF0-B649-4146-A5C2-43E0878C7B9B}"/>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284F5E12-25CA-4545-843A-57B238CFDB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0E3CDB-0A6F-4C7F-8976-00B2AE781B7C}"/>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4590B61E-C83E-408E-AF1A-D22DDB39E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63D7E7-ABC9-4D2B-B173-3270B62249F8}"/>
              </a:ext>
            </a:extLst>
          </p:cNvPr>
          <p:cNvSpPr/>
          <p:nvPr/>
        </p:nvSpPr>
        <p:spPr>
          <a:xfrm>
            <a:off x="550157" y="1389464"/>
            <a:ext cx="1308995"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253FC12B-42FB-421F-9BB8-0E5B703F85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469C20-E316-4758-865D-E84C27B06BF7}"/>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6D84C595-4287-46DE-81FC-C78672FD35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5C70B9-0CA0-4BE8-A372-C0598F6D25F7}"/>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9EBDCBB4-B2AF-4473-98D9-5970667920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671AC5-EE07-41E0-A89F-077AC0565047}"/>
              </a:ext>
            </a:extLst>
          </p:cNvPr>
          <p:cNvSpPr/>
          <p:nvPr/>
        </p:nvSpPr>
        <p:spPr>
          <a:xfrm>
            <a:off x="768323" y="2033528"/>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23">
            <a:extLst>
              <a:ext uri="{56F35958-5EA4-4972-B6A1-EF986DD6D6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650380-710A-41C3-A38E-F6ED5DA096B0}"/>
              </a:ext>
            </a:extLst>
          </p:cNvPr>
          <p:cNvSpPr/>
          <p:nvPr/>
        </p:nvSpPr>
        <p:spPr>
          <a:xfrm rot="480000">
            <a:off x="7657891" y="1362139"/>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24">
            <a:extLst>
              <a:ext uri="{1A6FBCE7-DF3E-422D-A364-872AB76F54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5276F7-2784-4CEF-B03B-86A9A7AD920D}"/>
              </a:ext>
            </a:extLst>
          </p:cNvPr>
          <p:cNvSpPr/>
          <p:nvPr/>
        </p:nvSpPr>
        <p:spPr>
          <a:xfrm>
            <a:off x="8285710"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25">
            <a:extLst>
              <a:ext uri="{9747B697-015A-41B9-B6FF-B77202737A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1FFF53-E5A1-42E3-9A88-0D7C726AAD38}"/>
              </a:ext>
            </a:extLst>
          </p:cNvPr>
          <p:cNvSpPr/>
          <p:nvPr/>
        </p:nvSpPr>
        <p:spPr>
          <a:xfrm>
            <a:off x="1935432"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26">
            <a:extLst>
              <a:ext uri="{7995C59B-C74C-431F-A7DC-CD945F6777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B15C0E-C9A8-4526-9ED8-21D3C56F505F}"/>
              </a:ext>
            </a:extLst>
          </p:cNvPr>
          <p:cNvSpPr/>
          <p:nvPr/>
        </p:nvSpPr>
        <p:spPr>
          <a:xfrm rot="18840000">
            <a:off x="5048607" y="1257700"/>
            <a:ext cx="627068"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a:extLst>
              <a:ext uri="{3B4A8A35-ABEB-4FAC-B567-A323D1A4DD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B7ADA3-4CDE-43C0-9660-882130F768BE}"/>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a:extLst>
              <a:ext uri="{BD08C3CB-02F3-4350-BDC5-7F4174190A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D72A35-BC70-42A8-A50C-87596F5643D2}"/>
              </a:ext>
            </a:extLst>
          </p:cNvPr>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D9D5ED3F-0646-4CDA-A0CF-D8C2167B76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3B7A33-9AF4-42D2-A81D-5CA47C664710}"/>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a:extLst>
              <a:ext uri="{56F550E1-68AD-40C0-8985-4B38AFF9C6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E07D1B-BE70-4C7A-9E5B-44747B391BC2}"/>
              </a:ext>
            </a:extLst>
          </p:cNvPr>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E9B6EE64-2337-480A-9832-6B60B8142A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444E85-0485-41B6-8DB3-14C34CD2F73E}"/>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a:extLst>
              <a:ext uri="{36036FD4-C163-4C31-AC30-D5C18F8126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2EE21A-7947-415C-B85A-7171EB0009AB}"/>
              </a:ext>
            </a:extLst>
          </p:cNvPr>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9F94DC5D-3740-4A1B-8082-9C5987C3C4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5A8538-E066-4852-BEC7-F155B86B2328}"/>
              </a:ext>
            </a:extLst>
          </p:cNvPr>
          <p:cNvSpPr>
            <a:spLocks noGrp="1"/>
          </p:cNvSpPr>
          <p:nvPr>
            <p:ph type="pic" idx="6"/>
          </p:nvPr>
        </p:nvSpPr>
        <p:spPr>
          <a:xfrm>
            <a:off x="6088944" y="1387804"/>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a:extLst>
              <a:ext uri="{BF94185A-9B6B-4917-901C-7F8FFA1ED0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908A65-7F1C-4E53-9010-F28A8218BD9B}"/>
              </a:ext>
            </a:extLst>
          </p:cNvPr>
          <p:cNvSpPr>
            <a:spLocks noGrp="1"/>
          </p:cNvSpPr>
          <p:nvPr>
            <p:ph type="sldNum" sz="quarter" idx="12"/>
          </p:nvPr>
        </p:nvSpPr>
        <p:spPr/>
        <p:txBody>
          <a:bodyPr rtlCol="0"/>
          <a:lstStyle>
            <a:lvl1pPr lvl="0"/>
          </a:lstStyle>
          <a:p>
            <a:r>
              <a:rPr lang="en-US" dirty="0"/>
              <a:t>&lt;#&gt;</a:t>
            </a:r>
          </a:p>
        </p:txBody>
      </p:sp>
      <p:sp>
        <p:nvSpPr>
          <p:cNvPr id="36" name="Footer Placeholder 3">
            <a:extLst>
              <a:ext uri="{A02E819A-7F0C-4D62-A518-75B44221B9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CFAEC2-4E29-42C9-99D6-CFE3DABD72EF}"/>
              </a:ext>
            </a:extLst>
          </p:cNvPr>
          <p:cNvSpPr>
            <a:spLocks noGrp="1"/>
          </p:cNvSpPr>
          <p:nvPr>
            <p:ph type="ftr" sz="quarter" idx="11"/>
          </p:nvPr>
        </p:nvSpPr>
        <p:spPr/>
        <p:txBody>
          <a:bodyPr rtlCol="0"/>
          <a:lstStyle>
            <a:lvl1pPr lvl="0"/>
          </a:lstStyle>
          <a:p>
            <a:r>
              <a:rPr lang="en-US" dirty="0"/>
              <a:t>Footer</a:t>
            </a:r>
          </a:p>
        </p:txBody>
      </p:sp>
      <p:sp>
        <p:nvSpPr>
          <p:cNvPr id="37" name="Date Placeholder 1">
            <a:extLst>
              <a:ext uri="{B3955307-EACF-435F-B6B1-22D7F5035B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07160F-B1F9-42F7-95F8-BF1D23DFF175}"/>
              </a:ext>
            </a:extLst>
          </p:cNvPr>
          <p:cNvSpPr>
            <a:spLocks noGrp="1"/>
          </p:cNvSpPr>
          <p:nvPr>
            <p:ph type="dt" sz="half" idx="10"/>
          </p:nvPr>
        </p:nvSpPr>
        <p:spPr/>
        <p:txBody>
          <a:bodyPr rtlCol="0"/>
          <a:lstStyle>
            <a:lvl1pPr lvl="0"/>
          </a:lstStyle>
          <a:p>
            <a:r>
              <a:rPr lang="en-US"/>
              <a:t>Date</a:t>
            </a:r>
            <a:endParaRPr lang="en-US" dirty="0"/>
          </a:p>
        </p:txBody>
      </p:sp>
    </p:spTree>
    <p:custDataLst>
      <p:tags r:id="rId1"/>
    </p:custDataLst>
    <p:extLst>
      <p:ext uri="{4015CF2B-8A61-4AE0-A424-2841183E6BA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a:extLst>
              <a:ext uri="{6AADA2B7-1C98-4B12-9FC0-1AC323FE5A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6B7121-F668-4818-AAAD-50D55ABEB8D8}"/>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29710799-08BA-4073-904C-B67F6E6658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D7193E-2DED-4E1C-976B-729CBEE2FFFD}"/>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FA11D27D-CB26-4E02-94AA-684C9D7957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99F95C-DEBF-40FB-A7FE-9E5269858FFE}"/>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41B9DDEB-674D-4E7C-9039-A5EC40EC7A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B3DC6A-A3C3-4043-9DC3-12EBB1B4B9E6}"/>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F72CB5D3-6D1E-4C60-9B6D-A564062A84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FAB379-9F85-456C-8C4F-617431F45791}"/>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B61B71DE-3700-4C19-9EE6-0CBED66179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264D07-B89E-4853-A0C8-106F6718DF76}"/>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CD5935E5-2702-45E0-8CD3-BCA73690D0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9D7E78-E590-419C-B848-B468690BCD13}"/>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6BF5ED5A-4665-40D1-BAE5-98619D172F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07FA28-D2B9-4E41-B4B1-F1FF5BA21193}"/>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18433E40-9F8D-4893-87B5-A1E7B1A9D1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D80952-498A-4AAA-9148-EDF20A75260F}"/>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D578C583-9312-45D4-A31E-90EAB3B792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36E821-A0DC-4DC5-A388-629AB6F6067E}"/>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44084C9E-FB12-444B-BCCB-70C416AF18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FE5965-A737-4D0D-959A-37B6C71B67B0}"/>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AEC93C7B-8895-42C5-9ED7-622299A268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F2199A-B7A3-44B3-9826-D1668B1F5DCB}"/>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9F014041-3291-4BCE-9001-3A58524B6C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F919B5-02D6-422D-982B-F706021F2E58}"/>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0BD4F6B7-C174-44A7-9605-8C9FD01AB4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1A5AC7-9FD7-4F41-9E97-8D59D514C58D}"/>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8EE868CE-B5FD-4AC5-905A-DCB6B4790C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950846-3048-4F2D-910A-D992E3D516F7}"/>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a:extLst>
              <a:ext uri="{92AA7F6E-0C62-4BFC-8BFF-FCC76C27DF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2E7FB-9CC9-40CC-9C3D-4CE4AD34D261}"/>
              </a:ext>
            </a:extLst>
          </p:cNvPr>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a:extLst>
              <a:ext uri="{8CEC1B67-04F6-4037-89F0-9BEFA9D6E3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22757B-88AA-4B03-A474-BF483D1BA60B}"/>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a:extLst>
              <a:ext uri="{87686313-9AB3-4C4F-8BE0-20116497CE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2F4385-CE68-466B-8F5F-813FE7287B4B}"/>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a:extLst>
              <a:ext uri="{1D922EB6-7859-42EC-BCBB-FAB24F70B3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2D4FD0-8EBA-455A-B9B6-37B9DA9B7D24}"/>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a:extLst>
              <a:ext uri="{FD8F9C10-E48F-466A-AB52-639C50493B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1230C6-C2DB-4D64-9475-1B6EE3B53625}"/>
              </a:ext>
            </a:extLst>
          </p:cNvPr>
          <p:cNvSpPr>
            <a:spLocks noGrp="1"/>
          </p:cNvSpPr>
          <p:nvPr>
            <p:ph type="pic" idx="4"/>
          </p:nvPr>
        </p:nvSpPr>
        <p:spPr>
          <a:xfrm>
            <a:off x="2890976" y="1920077"/>
            <a:ext cx="6253419" cy="3251800"/>
          </a:xfrm>
          <a:custGeom>
            <a:avLst/>
            <a:gdLst/>
            <a:ahLst/>
            <a:cxnLst/>
            <a:rect l="0" t="0" r="r" b="b"/>
            <a:pathLst>
              <a:path w="6253420" h="325180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a:extLst>
              <a:ext uri="{9A9C2D18-733F-463C-B663-EEB2BC2934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95B57F-7DEC-43B8-9C2F-2EFF391CA848}"/>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33D41F41-B20E-4FC4-A80C-19B24B151C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6B6B74-E8ED-41A4-9189-E797D50568E9}"/>
              </a:ext>
            </a:extLst>
          </p:cNvPr>
          <p:cNvSpPr>
            <a:spLocks noGrp="1"/>
          </p:cNvSpPr>
          <p:nvPr>
            <p:ph type="sldNum" sz="quarter" idx="12"/>
          </p:nvPr>
        </p:nvSpPr>
        <p:spPr/>
        <p:txBody>
          <a:bodyPr rtlCol="0"/>
          <a:lstStyle>
            <a:lvl1pPr lvl="0"/>
          </a:lstStyle>
          <a:p>
            <a:r>
              <a:rPr lang="en-US" dirty="0"/>
              <a:t>&lt;#&gt;</a:t>
            </a:r>
          </a:p>
        </p:txBody>
      </p:sp>
      <p:sp>
        <p:nvSpPr>
          <p:cNvPr id="24" name="Footer Placeholder 3">
            <a:extLst>
              <a:ext uri="{90097F3A-1155-49F8-BC69-DC53D4D95B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3C2313-2725-4620-9395-A8007492963A}"/>
              </a:ext>
            </a:extLst>
          </p:cNvPr>
          <p:cNvSpPr>
            <a:spLocks noGrp="1"/>
          </p:cNvSpPr>
          <p:nvPr>
            <p:ph type="ftr" sz="quarter" idx="11"/>
          </p:nvPr>
        </p:nvSpPr>
        <p:spPr/>
        <p:txBody>
          <a:bodyPr rtlCol="0"/>
          <a:lstStyle>
            <a:lvl1pPr lvl="0"/>
          </a:lstStyle>
          <a:p>
            <a:r>
              <a:rPr lang="en-US" dirty="0"/>
              <a:t>Footer</a:t>
            </a:r>
          </a:p>
        </p:txBody>
      </p:sp>
      <p:sp>
        <p:nvSpPr>
          <p:cNvPr id="25" name="Date Placeholder 1">
            <a:extLst>
              <a:ext uri="{5456FA1D-D038-42E6-8A5B-5C5963230B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3E3534-C689-422F-83E5-0FF2E3F33EFB}"/>
              </a:ext>
            </a:extLst>
          </p:cNvPr>
          <p:cNvSpPr>
            <a:spLocks noGrp="1"/>
          </p:cNvSpPr>
          <p:nvPr>
            <p:ph type="dt" sz="half" idx="10"/>
          </p:nvPr>
        </p:nvSpPr>
        <p:spPr/>
        <p:txBody>
          <a:bodyPr rtlCol="0"/>
          <a:lstStyle>
            <a:lvl1pPr lvl="0"/>
          </a:lstStyle>
          <a:p>
            <a:r>
              <a:rPr lang="en-US"/>
              <a:t>Date</a:t>
            </a:r>
            <a:endParaRPr lang="en-US" dirty="0"/>
          </a:p>
        </p:txBody>
      </p:sp>
    </p:spTree>
    <p:custDataLst>
      <p:tags r:id="rId1"/>
    </p:custDataLst>
    <p:extLst>
      <p:ext uri="{7A5FBEBA-499E-4AC9-A594-269C4E3BFC1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2C02C734-608D-4A8C-97C7-2CFD3C214F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427124-69D5-4C4C-9581-0A008699D296}"/>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47E40B3B-D93A-4E8E-B73D-A972ED87C3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387214-D904-49AC-82D8-DC90FC7FA88F}"/>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3469F396-09E6-4F2F-B94F-394943CABD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BC557B-1F9D-455F-B831-C458C3E3B81A}"/>
              </a:ext>
            </a:extLst>
          </p:cNvPr>
          <p:cNvSpPr>
            <a:spLocks noGrp="1"/>
          </p:cNvSpPr>
          <p:nvPr>
            <p:ph type="sldNum" sz="quarter" idx="12"/>
          </p:nvPr>
        </p:nvSpPr>
        <p:spPr/>
        <p:txBody>
          <a:bodyPr rtlCol="0"/>
          <a:lstStyle>
            <a:lvl1pPr lvl="0"/>
          </a:lstStyle>
          <a:p>
            <a:r>
              <a:rPr lang="en-US" dirty="0"/>
              <a:t>&lt;#&gt;</a:t>
            </a:r>
          </a:p>
        </p:txBody>
      </p:sp>
      <p:sp>
        <p:nvSpPr>
          <p:cNvPr id="5" name="Footer Placeholder 3">
            <a:extLst>
              <a:ext uri="{E618B585-D039-4719-8FF1-A70DBDFD8F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071D95-5359-40DE-A032-E5C3CF245E20}"/>
              </a:ext>
            </a:extLst>
          </p:cNvPr>
          <p:cNvSpPr>
            <a:spLocks noGrp="1"/>
          </p:cNvSpPr>
          <p:nvPr>
            <p:ph type="ftr" sz="quarter" idx="11"/>
          </p:nvPr>
        </p:nvSpPr>
        <p:spPr/>
        <p:txBody>
          <a:bodyPr rtlCol="0"/>
          <a:lstStyle>
            <a:lvl1pPr lvl="0"/>
          </a:lstStyle>
          <a:p>
            <a:r>
              <a:rPr lang="en-US" dirty="0"/>
              <a:t>Footer</a:t>
            </a:r>
          </a:p>
        </p:txBody>
      </p:sp>
      <p:sp>
        <p:nvSpPr>
          <p:cNvPr id="6" name="Date Placeholder 1">
            <a:extLst>
              <a:ext uri="{1923385B-2D66-47DD-A8A9-76AEFAA104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3C481D-D100-46AF-97D1-F2C9197704A1}"/>
              </a:ext>
            </a:extLst>
          </p:cNvPr>
          <p:cNvSpPr>
            <a:spLocks noGrp="1"/>
          </p:cNvSpPr>
          <p:nvPr>
            <p:ph type="dt" sz="half" idx="10"/>
          </p:nvPr>
        </p:nvSpPr>
        <p:spPr/>
        <p:txBody>
          <a:bodyPr rtlCol="0"/>
          <a:lstStyle>
            <a:lvl1pPr lvl="0"/>
          </a:lstStyle>
          <a:p>
            <a:r>
              <a:rPr lang="en-US"/>
              <a:t>Date</a:t>
            </a:r>
            <a:endParaRPr lang="en-US" dirty="0"/>
          </a:p>
        </p:txBody>
      </p:sp>
    </p:spTree>
    <p:extLst>
      <p:ext uri="{FCC6C898-6771-4C5F-8F12-AE44EB7221B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1">
            <a:extLst>
              <a:ext uri="{55FDCEF4-45CF-496A-B981-5B4228D573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9597D4-8463-42EE-A197-4660038F3197}"/>
              </a:ext>
            </a:extLst>
          </p:cNvPr>
          <p:cNvSpPr/>
          <p:nvPr/>
        </p:nvSpPr>
        <p:spPr>
          <a:xfrm>
            <a:off x="4676775" y="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DC283BF3-2704-4185-B2E7-EC6F26BCD5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203454-1C81-42CA-A0E3-FA9C3633ECF0}"/>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3">
            <a:extLst>
              <a:ext uri="{6CA52A7F-B873-426B-B6A6-99B2AF49D0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61436C-ECEC-46C8-A492-148ADDCB9306}"/>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B58AD82D-52F9-4229-84D2-8022B88228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AA5013-E06F-444C-8495-7B921F3A6E3E}"/>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0963744C-2918-4806-81EF-9CE6FF5E37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CACF93-50E5-4D96-AA2F-30FD7854E75E}"/>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D8B0A6B4-48B3-458B-9FAE-6374CCBEA0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4ABB49-7CF6-4AB7-96D2-B11F1FD35506}"/>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94505148-90D6-4032-BE5C-E18E9C23CA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A7AC12-8EB1-4982-A156-81220B92B2C1}"/>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CF956C16-A59A-4CD1-9AC6-56A11113BD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F9A17C-D11F-4FAA-98BA-F8A3B69B301A}"/>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C4CDFB12-6BD9-4E7D-AE96-F1FC0D4BBB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E4A7DE-A308-48D9-802B-482B6EB5525E}"/>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AB2C25BD-8740-4283-96EA-617A407057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705004-BA03-4A26-A25E-1B4A9B354E44}"/>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21069B73-437B-4332-9771-66395BD479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FDAD84-AF47-4168-B761-C8B52D82CCC5}"/>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6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34F43B99-7FA3-42D0-A686-E7F72982E6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A845FA-31C9-43A3-8B14-22FC9510515C}"/>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a:extLst>
              <a:ext uri="{5E2EA067-8042-4FAA-970A-8A1CB9766E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650378-8A4B-4FD8-AF6C-C9F8ED2F7190}"/>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E90A8285-39A5-49F0-B004-A26A69B605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071769-CF59-4E48-B4EE-ECA231B8837E}"/>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C6B8C90D-1DEC-4ABF-9C73-3005593060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0B152A-749E-44B8-8786-BB6FBF7F7D70}"/>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36BE66BF-BF1B-4CD5-BF36-0C5CE261F4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EB8B07-AA60-4D95-906E-93DE0FABC3BF}"/>
              </a:ext>
            </a:extLst>
          </p:cNvPr>
          <p:cNvSpPr/>
          <p:nvPr>
            <p:custDataLst>
              <p:tags r:id="rId2"/>
            </p:custDataLst>
          </p:nvPr>
        </p:nvSpPr>
        <p:spPr>
          <a:xfrm>
            <a:off x="-19415" y="-19050"/>
            <a:ext cx="9166837" cy="5171436"/>
          </a:xfrm>
          <a:custGeom>
            <a:avLst/>
            <a:gdLst/>
            <a:ahLst/>
            <a:cxnLst/>
            <a:rect l="0" t="0" r="r" b="b"/>
            <a:pathLst>
              <a:path w="9166838" h="5171437">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026BCA87-911F-476B-B6EA-D629354306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8417FC-FE33-43DB-ABA5-41E10AE20961}"/>
              </a:ext>
            </a:extLst>
          </p:cNvPr>
          <p:cNvSpPr/>
          <p:nvPr/>
        </p:nvSpPr>
        <p:spPr>
          <a:xfrm rot="-10800000" flipH="1">
            <a:off x="791670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8F4F0558-B580-4525-BF96-7BB5991ED5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6ADE82-3E6C-4B95-8CFB-4FA0BB155657}"/>
              </a:ext>
            </a:extLst>
          </p:cNvPr>
          <p:cNvSpPr/>
          <p:nvPr/>
        </p:nvSpPr>
        <p:spPr>
          <a:xfrm rot="-10800000" flipH="1">
            <a:off x="8419509"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841B5AE0-66A2-415A-B5DD-5D57968C30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2B462B-B3F9-492E-B159-993C0E50559C}"/>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5BDFA1FA-2654-4A28-9B22-A00C0377E8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11E729-B311-4464-83AE-772698E3DB5C}"/>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74CF4700-3814-4632-8911-D06924B3C7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52C11B-32E0-4699-9E87-A0D1BF03736E}"/>
              </a:ext>
            </a:extLst>
          </p:cNvPr>
          <p:cNvSpPr/>
          <p:nvPr/>
        </p:nvSpPr>
        <p:spPr>
          <a:xfrm rot="-10800000" flipH="1">
            <a:off x="7354024" y="-13962"/>
            <a:ext cx="886446" cy="502962"/>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4D597ACF-8972-4317-BF8E-53B9319E6B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62BE5C-610D-40BD-B7DA-5BAFA4D461A9}"/>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a:extLst>
              <a:ext uri="{F7D132B6-62C7-4E5D-A340-770BBD2329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F0C983-4FDF-40B1-9FAB-15966AA4374F}"/>
              </a:ext>
            </a:extLst>
          </p:cNvPr>
          <p:cNvSpPr txBox="1">
            <a:spLocks noGrp="1"/>
          </p:cNvSpPr>
          <p:nvPr/>
        </p:nvSpPr>
        <p:spPr>
          <a:xfrm>
            <a:off x="6120892"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7A635084-ABAE-4F02-BDC1-F82F94F7FE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030D8A-7BF8-42A1-9520-54EC7B065CC1}"/>
              </a:ext>
            </a:extLst>
          </p:cNvPr>
          <p:cNvSpPr>
            <a:spLocks noGrp="1"/>
          </p:cNvSpPr>
          <p:nvPr>
            <p:ph type="title"/>
          </p:nvPr>
        </p:nvSpPr>
        <p:spPr>
          <a:xfrm>
            <a:off x="1448199" y="1935562"/>
            <a:ext cx="6813154" cy="558890"/>
          </a:xfrm>
          <a:prstGeom prst="rect">
            <a:avLst/>
          </a:prstGeom>
        </p:spPr>
        <p:txBody>
          <a:bodyPr vert="horz" rtlCol="0" anchor="t"/>
          <a:lstStyle>
            <a:lvl1pPr lvl="0">
              <a:defRPr lang="en-US" sz="4000" b="1" dirty="0">
                <a:latin typeface="+mj-lt"/>
              </a:defRPr>
            </a:lvl1pPr>
          </a:lstStyle>
          <a:p>
            <a:r>
              <a:rPr lang="en-US" dirty="0"/>
              <a:t>Click to edit Master title style</a:t>
            </a:r>
          </a:p>
        </p:txBody>
      </p:sp>
      <p:sp>
        <p:nvSpPr>
          <p:cNvPr id="26" name="Text Placeholder 2">
            <a:extLst>
              <a:ext uri="{0BA25805-129A-420F-B768-7A2D8601B9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8BBDB7-A16C-4F33-850E-95A74E74EC65}"/>
              </a:ext>
            </a:extLst>
          </p:cNvPr>
          <p:cNvSpPr>
            <a:spLocks noGrp="1"/>
          </p:cNvSpPr>
          <p:nvPr>
            <p:ph type="body" idx="1"/>
          </p:nvPr>
        </p:nvSpPr>
        <p:spPr>
          <a:xfrm>
            <a:off x="1449118" y="1353859"/>
            <a:ext cx="6812235"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44849855-C623-454A-BAF3-BD8FCDB90F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223EEE-C2A6-4C44-BC85-9B383933AB2E}"/>
              </a:ext>
            </a:extLst>
          </p:cNvPr>
          <p:cNvSpPr>
            <a:spLocks noGrp="1"/>
          </p:cNvSpPr>
          <p:nvPr>
            <p:ph type="sldNum" sz="quarter" idx="12"/>
          </p:nvPr>
        </p:nvSpPr>
        <p:spPr/>
        <p:txBody>
          <a:bodyPr rtlCol="0"/>
          <a:lstStyle>
            <a:lvl1pPr lvl="0"/>
          </a:lstStyle>
          <a:p>
            <a:r>
              <a:rPr lang="en-US" dirty="0"/>
              <a:t>&lt;#&gt;</a:t>
            </a:r>
          </a:p>
        </p:txBody>
      </p:sp>
      <p:sp>
        <p:nvSpPr>
          <p:cNvPr id="28" name="Footer Placeholder 4">
            <a:extLst>
              <a:ext uri="{364B6DC1-C22D-48E1-AC8D-6145299111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E344AC-2435-48E0-8489-9D391FB47C87}"/>
              </a:ext>
            </a:extLst>
          </p:cNvPr>
          <p:cNvSpPr>
            <a:spLocks noGrp="1"/>
          </p:cNvSpPr>
          <p:nvPr>
            <p:ph type="ftr" sz="quarter" idx="11"/>
          </p:nvPr>
        </p:nvSpPr>
        <p:spPr/>
        <p:txBody>
          <a:bodyPr rtlCol="0"/>
          <a:lstStyle>
            <a:lvl1pPr lvl="0"/>
          </a:lstStyle>
          <a:p>
            <a:r>
              <a:rPr lang="en-US" dirty="0"/>
              <a:t>Footer</a:t>
            </a:r>
          </a:p>
        </p:txBody>
      </p:sp>
      <p:sp>
        <p:nvSpPr>
          <p:cNvPr id="29" name="Date Placeholder 3">
            <a:extLst>
              <a:ext uri="{E984DE86-35B3-4041-BCD6-F529463D63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4E48F-A7BF-4DED-960E-B5571C2538EA}"/>
              </a:ext>
            </a:extLst>
          </p:cNvPr>
          <p:cNvSpPr>
            <a:spLocks noGrp="1"/>
          </p:cNvSpPr>
          <p:nvPr>
            <p:ph type="dt" sz="half" idx="10"/>
          </p:nvPr>
        </p:nvSpPr>
        <p:spPr/>
        <p:txBody>
          <a:bodyPr rtlCol="0"/>
          <a:lstStyle>
            <a:lvl1pPr lvl="0"/>
          </a:lstStyle>
          <a:p>
            <a:r>
              <a:rPr lang="en-US"/>
              <a:t>Date</a:t>
            </a:r>
            <a:endParaRPr lang="en-US" dirty="0"/>
          </a:p>
        </p:txBody>
      </p:sp>
    </p:spTree>
    <p:custDataLst>
      <p:tags r:id="rId1"/>
    </p:custDataLst>
    <p:extLst>
      <p:ext uri="{5DCA2BF1-B4E5-4980-A2CB-CDA29F95205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660F36D4-A632-4F7D-9D4E-1B6598D0C6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3D5932-7E79-456B-AA01-376D26A7D947}"/>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E4520953-2C39-4A05-B801-600B2ABDCE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5C8D87-4254-4429-87BE-D2CA2D049B23}"/>
              </a:ext>
            </a:extLst>
          </p:cNvPr>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CE3D3183-4316-4536-863B-B1F92DB7A9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D9564F-56F4-423F-A93B-542AC35D7668}"/>
              </a:ext>
            </a:extLst>
          </p:cNvPr>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A8B0B270-9345-458B-94EA-7DFEF71E20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C11330-F4DD-4A9F-84B0-2C8049AB047A}"/>
              </a:ext>
            </a:extLst>
          </p:cNvPr>
          <p:cNvSpPr>
            <a:spLocks noGrp="1"/>
          </p:cNvSpPr>
          <p:nvPr>
            <p:ph type="sldNum" sz="quarter" idx="12"/>
          </p:nvPr>
        </p:nvSpPr>
        <p:spPr/>
        <p:txBody>
          <a:bodyPr rtlCol="0"/>
          <a:lstStyle>
            <a:lvl1pPr lvl="0"/>
          </a:lstStyle>
          <a:p>
            <a:r>
              <a:rPr lang="en-US" dirty="0"/>
              <a:t>&lt;#&gt;</a:t>
            </a:r>
          </a:p>
        </p:txBody>
      </p:sp>
      <p:sp>
        <p:nvSpPr>
          <p:cNvPr id="6" name="Footer Placeholder 5">
            <a:extLst>
              <a:ext uri="{AE7A4D8F-0FF3-432A-8752-EA95D8DB23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437C8F-85A1-485C-B4DF-330BC1140C92}"/>
              </a:ext>
            </a:extLst>
          </p:cNvPr>
          <p:cNvSpPr>
            <a:spLocks noGrp="1"/>
          </p:cNvSpPr>
          <p:nvPr>
            <p:ph type="ftr" sz="quarter" idx="11"/>
          </p:nvPr>
        </p:nvSpPr>
        <p:spPr/>
        <p:txBody>
          <a:bodyPr rtlCol="0"/>
          <a:lstStyle>
            <a:lvl1pPr lvl="0"/>
          </a:lstStyle>
          <a:p>
            <a:r>
              <a:rPr lang="en-US" dirty="0"/>
              <a:t>Footer</a:t>
            </a:r>
          </a:p>
        </p:txBody>
      </p:sp>
      <p:sp>
        <p:nvSpPr>
          <p:cNvPr id="7" name="Date Placeholder 4">
            <a:extLst>
              <a:ext uri="{C6E1C864-0EE9-40D6-AB3D-EF4FB140B6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584F4E-6659-4E27-9950-1A07A14CA834}"/>
              </a:ext>
            </a:extLst>
          </p:cNvPr>
          <p:cNvSpPr>
            <a:spLocks noGrp="1"/>
          </p:cNvSpPr>
          <p:nvPr>
            <p:ph type="dt" sz="half" idx="10"/>
          </p:nvPr>
        </p:nvSpPr>
        <p:spPr/>
        <p:txBody>
          <a:bodyPr rtlCol="0"/>
          <a:lstStyle>
            <a:lvl1pPr lvl="0"/>
          </a:lstStyle>
          <a:p>
            <a:r>
              <a:rPr lang="en-US"/>
              <a:t>Date</a:t>
            </a:r>
            <a:endParaRPr lang="en-US" dirty="0"/>
          </a:p>
        </p:txBody>
      </p:sp>
    </p:spTree>
    <p:extLst>
      <p:ext uri="{B9CC90F1-9844-4394-BFD5-9DAA1C8CAF0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C345A6FB-401E-4CFA-AC6A-9C9C55040D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4B837E-2E4D-46AB-A84D-AB76F60DB877}"/>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286AA023-A8C0-4ABC-AFF2-D748371D2E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ADBA23-A646-4D1E-8DAC-6A43AC337DCD}"/>
              </a:ext>
            </a:extLst>
          </p:cNvPr>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C7BE15C5-1785-48C6-9743-B01FEDB0C9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E05657-8D2C-48DE-B858-DAB80B908011}"/>
              </a:ext>
            </a:extLst>
          </p:cNvPr>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E8461840-6E76-4263-BAF6-41E77921A7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3630ED-BE6F-43DC-A298-57360BFEA483}"/>
              </a:ext>
            </a:extLst>
          </p:cNvPr>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2CB766F6-9607-4137-BC27-3A22E5B00A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0E13EB-7278-45F7-B50B-61EA10391FD7}"/>
              </a:ext>
            </a:extLst>
          </p:cNvPr>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223D805D-2478-4AA0-B62C-4D4DE3A2FD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AFEDB3-7ADA-4E4C-9A97-000037106D86}"/>
              </a:ext>
            </a:extLst>
          </p:cNvPr>
          <p:cNvSpPr>
            <a:spLocks noGrp="1"/>
          </p:cNvSpPr>
          <p:nvPr>
            <p:ph type="sldNum" sz="quarter" idx="12"/>
          </p:nvPr>
        </p:nvSpPr>
        <p:spPr/>
        <p:txBody>
          <a:bodyPr rtlCol="0"/>
          <a:lstStyle>
            <a:lvl1pPr lvl="0"/>
          </a:lstStyle>
          <a:p>
            <a:r>
              <a:rPr lang="en-US" dirty="0"/>
              <a:t>&lt;#&gt;</a:t>
            </a:r>
          </a:p>
        </p:txBody>
      </p:sp>
      <p:sp>
        <p:nvSpPr>
          <p:cNvPr id="8" name="Footer Placeholder 5">
            <a:extLst>
              <a:ext uri="{ABF984FF-B13D-462F-B2FE-83507A99B5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CDABD1-5112-48F5-B4C3-CBE131F8E5BF}"/>
              </a:ext>
            </a:extLst>
          </p:cNvPr>
          <p:cNvSpPr>
            <a:spLocks noGrp="1"/>
          </p:cNvSpPr>
          <p:nvPr>
            <p:ph type="ftr" sz="quarter" idx="11"/>
          </p:nvPr>
        </p:nvSpPr>
        <p:spPr/>
        <p:txBody>
          <a:bodyPr rtlCol="0"/>
          <a:lstStyle>
            <a:lvl1pPr lvl="0"/>
          </a:lstStyle>
          <a:p>
            <a:r>
              <a:rPr lang="en-US" dirty="0"/>
              <a:t>Footer</a:t>
            </a:r>
          </a:p>
        </p:txBody>
      </p:sp>
      <p:sp>
        <p:nvSpPr>
          <p:cNvPr id="9" name="Date Placeholder 4">
            <a:extLst>
              <a:ext uri="{05395E49-9E57-474F-B3A2-5C22066DAC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CBA1DB-DBDE-4BB8-9CB5-8CE9D6B70866}"/>
              </a:ext>
            </a:extLst>
          </p:cNvPr>
          <p:cNvSpPr>
            <a:spLocks noGrp="1"/>
          </p:cNvSpPr>
          <p:nvPr>
            <p:ph type="dt" sz="half" idx="10"/>
          </p:nvPr>
        </p:nvSpPr>
        <p:spPr/>
        <p:txBody>
          <a:bodyPr rtlCol="0"/>
          <a:lstStyle>
            <a:lvl1pPr lvl="0"/>
          </a:lstStyle>
          <a:p>
            <a:r>
              <a:rPr lang="en-US"/>
              <a:t>Date</a:t>
            </a:r>
            <a:endParaRPr lang="en-US" dirty="0"/>
          </a:p>
        </p:txBody>
      </p:sp>
    </p:spTree>
    <p:extLst>
      <p:ext uri="{A3F25242-0187-464E-8C25-D7667EC6ADD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1D66C567-C29F-4CB5-82BE-524B5B05D9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1DF272-33C6-4673-A6B3-5A12FAD3A4E4}"/>
              </a:ext>
            </a:extLst>
          </p:cNvPr>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8A201374-8606-4EF7-8AA1-4F5C367F7C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1F6F1D-5E7C-4C09-99C0-B6B3575A1DFA}"/>
              </a:ext>
            </a:extLst>
          </p:cNvPr>
          <p:cNvSpPr>
            <a:spLocks noGrp="1"/>
          </p:cNvSpPr>
          <p:nvPr>
            <p:ph type="sldNum" sz="quarter" idx="12"/>
          </p:nvPr>
        </p:nvSpPr>
        <p:spPr/>
        <p:txBody>
          <a:bodyPr rtlCol="0"/>
          <a:lstStyle>
            <a:lvl1pPr lvl="0"/>
          </a:lstStyle>
          <a:p>
            <a:r>
              <a:rPr lang="en-US" dirty="0"/>
              <a:t>&lt;#&gt;</a:t>
            </a:r>
          </a:p>
        </p:txBody>
      </p:sp>
      <p:sp>
        <p:nvSpPr>
          <p:cNvPr id="4" name="Footer Placeholder 4">
            <a:extLst>
              <a:ext uri="{0D153D82-11B8-48A4-9A45-51B1C2ED75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E25C0E-6A2E-4C30-8948-40C40526D0A4}"/>
              </a:ext>
            </a:extLst>
          </p:cNvPr>
          <p:cNvSpPr>
            <a:spLocks noGrp="1"/>
          </p:cNvSpPr>
          <p:nvPr>
            <p:ph type="ftr" sz="quarter" idx="11"/>
          </p:nvPr>
        </p:nvSpPr>
        <p:spPr/>
        <p:txBody>
          <a:bodyPr rtlCol="0"/>
          <a:lstStyle>
            <a:lvl1pPr lvl="0"/>
          </a:lstStyle>
          <a:p>
            <a:r>
              <a:rPr lang="en-US" dirty="0"/>
              <a:t>Footer</a:t>
            </a:r>
          </a:p>
        </p:txBody>
      </p:sp>
      <p:sp>
        <p:nvSpPr>
          <p:cNvPr id="5" name="Date Placeholder 3">
            <a:extLst>
              <a:ext uri="{772BF81F-5C31-4543-B4DE-0C6A2D3B3C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0BE6EB-8FAA-4DFA-9D4F-4B52971438E0}"/>
              </a:ext>
            </a:extLst>
          </p:cNvPr>
          <p:cNvSpPr>
            <a:spLocks noGrp="1"/>
          </p:cNvSpPr>
          <p:nvPr>
            <p:ph type="dt" sz="half" idx="10"/>
          </p:nvPr>
        </p:nvSpPr>
        <p:spPr/>
        <p:txBody>
          <a:bodyPr rtlCol="0"/>
          <a:lstStyle>
            <a:lvl1pPr lvl="0"/>
          </a:lstStyle>
          <a:p>
            <a:r>
              <a:rPr lang="en-US"/>
              <a:t>Date</a:t>
            </a:r>
            <a:endParaRPr lang="en-US" dirty="0"/>
          </a:p>
        </p:txBody>
      </p:sp>
    </p:spTree>
    <p:extLst>
      <p:ext uri="{E4E62D45-EBF7-43E3-B276-70ABA21B068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D9C1B274-0B53-47C7-A095-356977983A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35AA4F-37C4-4029-A653-C02079853F01}"/>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39CFB1F3-F139-4867-A42C-454F5E4389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869A5F-C710-428B-BF8F-141CB513DD85}"/>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EEF62C65-747C-45DA-AE27-843FB8AFC3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4FCC34-8C18-43BC-AB8C-08FACE64E55E}"/>
              </a:ext>
            </a:extLst>
          </p:cNvPr>
          <p:cNvSpPr>
            <a:spLocks noGrp="1"/>
          </p:cNvSpPr>
          <p:nvPr>
            <p:ph type="dt" sz="half" idx="10"/>
          </p:nvPr>
        </p:nvSpPr>
        <p:spPr/>
        <p:txBody>
          <a:bodyPr rtlCol="0"/>
          <a:lstStyle>
            <a:lvl1pPr lvl="0"/>
          </a:lstStyle>
          <a:p>
            <a:r>
              <a:rPr lang="en-US"/>
              <a:t>Date</a:t>
            </a:r>
            <a:endParaRPr lang="en-US" dirty="0"/>
          </a:p>
        </p:txBody>
      </p:sp>
    </p:spTree>
    <p:extLst>
      <p:ext uri="{14103F86-3B3D-4F26-A45B-BDBDA75F6A9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15A74772-3070-4F7E-98FC-342364263B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D24994-87FC-43BD-96AA-F18873D50FB3}"/>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43772A25-E295-4EFE-AF04-1A1C98A69D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FCF57A-FEA1-4BB9-89BC-8387EDB0FE96}"/>
              </a:ext>
            </a:extLst>
          </p:cNvPr>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A41F9828-32A9-4CA7-AE65-A2EA6AD836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F5974F-1AE3-4957-A846-DB0CDE27CBBF}"/>
              </a:ext>
            </a:extLst>
          </p:cNvPr>
          <p:cNvSpPr>
            <a:spLocks noGrp="1"/>
          </p:cNvSpPr>
          <p:nvPr>
            <p:ph type="body" idx="2"/>
          </p:nvPr>
        </p:nvSpPr>
        <p:spPr>
          <a:xfrm>
            <a:off x="885825" y="13416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960E1BD2-6E6A-4D3D-8A6E-1259D4A4A0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AFE6B9-F758-478C-8027-5695784D3057}"/>
              </a:ext>
            </a:extLst>
          </p:cNvPr>
          <p:cNvSpPr>
            <a:spLocks noGrp="1"/>
          </p:cNvSpPr>
          <p:nvPr>
            <p:ph type="sldNum" sz="quarter" idx="12"/>
          </p:nvPr>
        </p:nvSpPr>
        <p:spPr/>
        <p:txBody>
          <a:bodyPr rtlCol="0"/>
          <a:lstStyle>
            <a:lvl1pPr lvl="0"/>
          </a:lstStyle>
          <a:p>
            <a:r>
              <a:rPr lang="en-US" dirty="0"/>
              <a:t>&lt;#&gt;</a:t>
            </a:r>
          </a:p>
        </p:txBody>
      </p:sp>
      <p:sp>
        <p:nvSpPr>
          <p:cNvPr id="6" name="Footer Placeholder 2">
            <a:extLst>
              <a:ext uri="{5592014E-0126-49C8-AC74-2AC15D8AAB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23FB7C-AF06-407E-900C-E8CF35497A01}"/>
              </a:ext>
            </a:extLst>
          </p:cNvPr>
          <p:cNvSpPr>
            <a:spLocks noGrp="1"/>
          </p:cNvSpPr>
          <p:nvPr>
            <p:ph type="ftr" sz="quarter" idx="11"/>
          </p:nvPr>
        </p:nvSpPr>
        <p:spPr/>
        <p:txBody>
          <a:bodyPr rtlCol="0"/>
          <a:lstStyle>
            <a:lvl1pPr lvl="0"/>
          </a:lstStyle>
          <a:p>
            <a:r>
              <a:rPr lang="en-US" dirty="0"/>
              <a:t>Footer</a:t>
            </a:r>
          </a:p>
        </p:txBody>
      </p:sp>
      <p:sp>
        <p:nvSpPr>
          <p:cNvPr id="7" name="Date Placeholder 1">
            <a:extLst>
              <a:ext uri="{94BBB90D-8A6D-4836-9A79-A7EEDED345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14165C-2CD1-4DF2-A8F5-9A3DDF0B57B7}"/>
              </a:ext>
            </a:extLst>
          </p:cNvPr>
          <p:cNvSpPr>
            <a:spLocks noGrp="1"/>
          </p:cNvSpPr>
          <p:nvPr>
            <p:ph type="dt" sz="half" idx="10"/>
          </p:nvPr>
        </p:nvSpPr>
        <p:spPr/>
        <p:txBody>
          <a:bodyPr rtlCol="0"/>
          <a:lstStyle>
            <a:lvl1pPr lvl="0"/>
          </a:lstStyle>
          <a:p>
            <a:r>
              <a:rPr lang="en-US"/>
              <a:t>Date</a:t>
            </a:r>
            <a:endParaRPr lang="en-US" dirty="0"/>
          </a:p>
        </p:txBody>
      </p:sp>
    </p:spTree>
    <p:extLst>
      <p:ext uri="{DE675490-57BA-42F9-8836-E0469C22476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1B8D3FF1-EB09-49F4-9721-F9782C6D63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566F4C-A634-4F05-A410-0D88447915C8}"/>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BDA469CA-B4A8-4DB8-AD5D-B6FF7E9E0D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2D0270-033C-4FB2-8251-10FE81F98D8F}"/>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9EBB5558-AD41-4C32-9DB4-7D43313A39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085F42-02E6-433C-8935-FF9E18B10636}"/>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5EC36BC3-5A8B-4FC3-B4CB-5E772C3106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66504E-F648-40D8-B1D4-54339E74B962}"/>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93B3B1C9-7C0F-4B6F-9916-57B39AC8FD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4AA9A9-DC53-419A-B1AD-52EA5C8FF383}"/>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FEF09360-B61B-4BD0-A54A-26DEB44D92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266FEF-F530-4AB7-B318-20FF1C877CF8}"/>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D53DFCE1-D865-48A7-9354-4632C69D41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B391D7-041F-41E7-B6B6-B3AA738A1F99}"/>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DF7D2F03-0486-417E-983F-9F1AC6E746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99D3CE-C592-44A2-8019-E6C52A3680F6}"/>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1833ECF5-6453-401F-B0CC-FDDA1C6A2C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8D43FD-35A4-49DE-A820-3A05CAD6C218}"/>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8A10C849-A15E-4511-9C00-A9E890175F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DDC5B0-13C3-4C73-93A6-586A44F8F7E6}"/>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B18EB6ED-A56C-4F95-8E59-72A30015C8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A667DC-C730-4E65-9BF7-12EA6D87C0CA}"/>
              </a:ext>
            </a:extLst>
          </p:cNvPr>
          <p:cNvSpPr/>
          <p:nvPr/>
        </p:nvSpPr>
        <p:spPr>
          <a:xfrm>
            <a:off x="4484194" y="-33396"/>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13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0D545380-D1C1-4FAA-B395-533A531627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DDCCA2-AFE5-473C-AF7F-3A109DDFDA11}"/>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6C3CC65F-122C-46E7-BE37-EE6DC6FC6E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D16D10-4A38-4562-A9F7-C6B49E0342F0}"/>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431E117D-1058-4BEB-8ABC-A445F69E5C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A54518-4270-49C8-B3FC-F92B2C927F25}"/>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26C7520F-0E7A-4FB3-84D5-57D6B99EA4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50D20C-0733-4BB9-A8E4-0822559551BF}"/>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233537DD-7CD6-478C-9FE2-EDF2BA3C22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78AD78-7B95-415E-8B22-033FBE8DD547}"/>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632C3058-E6B3-4056-AAE8-0144F9E367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54787A-66CF-4D90-963C-9EC9DE781435}"/>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5E0189CB-9C72-4C3B-A8FE-3031BA1607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D3796A-BBB1-4C85-AAB8-5281043B6BCB}"/>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1137C101-1223-4223-8AE3-5CB4BE4259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DEE217-E717-48AE-8C3E-49D606B182E1}"/>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70D4711D-2A5F-4B3A-B6A0-3CD0C6A82C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704410-29EA-4D8F-AF0D-D695AA41FC31}"/>
              </a:ext>
            </a:extLst>
          </p:cNvPr>
          <p:cNvSpPr/>
          <p:nvPr/>
        </p:nvSpPr>
        <p:spPr>
          <a:xfrm rot="2100000">
            <a:off x="6335469" y="2190549"/>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EB4ADE39-4949-451C-8C6C-88B89A1328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A75D62-E315-49FA-9BE3-81FCF82275C1}"/>
              </a:ext>
            </a:extLst>
          </p:cNvPr>
          <p:cNvSpPr/>
          <p:nvPr/>
        </p:nvSpPr>
        <p:spPr>
          <a:xfrm>
            <a:off x="4791425" y="1344822"/>
            <a:ext cx="1308995"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7CE38DA2-2173-4E7C-954E-40AF4C2BBB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BBC1F-FDAD-493C-932E-35A51C31BCBA}"/>
              </a:ext>
            </a:extLst>
          </p:cNvPr>
          <p:cNvSpPr/>
          <p:nvPr/>
        </p:nvSpPr>
        <p:spPr>
          <a:xfrm>
            <a:off x="4879941"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a:extLst>
              <a:ext uri="{E5CCE174-E75B-4878-A7FC-8286DD3E3B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9AFAAF-D697-4712-BE53-734B06891E94}"/>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a:extLst>
              <a:ext uri="{D909EB92-0D50-4E95-BC5D-EC08920A06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B34268-4487-4A26-8CE1-4E88812ED7DF}"/>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a:extLst>
              <a:ext uri="{9876A5AA-1DA9-470C-8AD5-D6437DABA4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57C0DA-5EC5-43D0-BFBD-C85DB8F0C096}"/>
              </a:ext>
            </a:extLst>
          </p:cNvPr>
          <p:cNvSpPr>
            <a:spLocks noGrp="1"/>
          </p:cNvSpPr>
          <p:nvPr>
            <p:ph type="body" idx="2"/>
          </p:nvPr>
        </p:nvSpPr>
        <p:spPr>
          <a:xfrm>
            <a:off x="885825" y="1291329"/>
            <a:ext cx="3598171" cy="2952750"/>
          </a:xfr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BB145074-3924-4DFE-ACE9-AC7896114C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C3B09F-B76B-4C89-BA45-843B4B513897}"/>
              </a:ext>
            </a:extLst>
          </p:cNvPr>
          <p:cNvSpPr>
            <a:spLocks noGrp="1"/>
          </p:cNvSpPr>
          <p:nvPr>
            <p:ph type="sldNum" sz="quarter" idx="12"/>
          </p:nvPr>
        </p:nvSpPr>
        <p:spPr/>
        <p:txBody>
          <a:bodyPr rtlCol="0"/>
          <a:lstStyle>
            <a:lvl1pPr lvl="0"/>
          </a:lstStyle>
          <a:p>
            <a:r>
              <a:rPr lang="en-US" dirty="0"/>
              <a:t>&lt;#&gt;</a:t>
            </a:r>
          </a:p>
        </p:txBody>
      </p:sp>
      <p:sp>
        <p:nvSpPr>
          <p:cNvPr id="28" name="Footer Placeholder 3">
            <a:extLst>
              <a:ext uri="{59DBA9A9-3B01-4E5F-A880-6895D6E499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8A9F27-F2CD-4C31-B3E4-E282E273E868}"/>
              </a:ext>
            </a:extLst>
          </p:cNvPr>
          <p:cNvSpPr>
            <a:spLocks noGrp="1"/>
          </p:cNvSpPr>
          <p:nvPr>
            <p:ph type="ftr" sz="quarter" idx="11"/>
          </p:nvPr>
        </p:nvSpPr>
        <p:spPr/>
        <p:txBody>
          <a:bodyPr rtlCol="0"/>
          <a:lstStyle>
            <a:lvl1pPr lvl="0"/>
          </a:lstStyle>
          <a:p>
            <a:r>
              <a:rPr lang="en-US" dirty="0"/>
              <a:t>Footer</a:t>
            </a:r>
          </a:p>
        </p:txBody>
      </p:sp>
      <p:sp>
        <p:nvSpPr>
          <p:cNvPr id="29" name="Date Placeholder 1">
            <a:extLst>
              <a:ext uri="{26F59697-9EDF-458F-A02F-47D68EE156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27C415-2372-40D0-90F1-348E84948B80}"/>
              </a:ext>
            </a:extLst>
          </p:cNvPr>
          <p:cNvSpPr>
            <a:spLocks noGrp="1"/>
          </p:cNvSpPr>
          <p:nvPr>
            <p:ph type="dt" sz="half" idx="10"/>
          </p:nvPr>
        </p:nvSpPr>
        <p:spPr/>
        <p:txBody>
          <a:bodyPr rtlCol="0"/>
          <a:lstStyle>
            <a:lvl1pPr lvl="0"/>
          </a:lstStyle>
          <a:p>
            <a:r>
              <a:rPr lang="en-US"/>
              <a:t>Date</a:t>
            </a:r>
            <a:endParaRPr lang="en-US" dirty="0"/>
          </a:p>
        </p:txBody>
      </p:sp>
    </p:spTree>
    <p:extLst>
      <p:ext uri="{0FB0CF82-C267-4A3A-997D-9AEC9B8BD73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E4D6C76A-0D84-4D00-9DDB-B1D6B809A1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7662C4-46BE-4A4E-8835-C97D435E5C01}"/>
              </a:ext>
            </a:extLst>
          </p:cNvPr>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BA962A14-4E42-42F0-8D66-B9B46371BE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7AEAA5-442C-4F06-8DF8-31A74F585E9D}"/>
              </a:ext>
            </a:extLst>
          </p:cNvPr>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598B6C66-3AD4-496C-803F-9FFD5B2C4A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7FCC60-3349-46BF-B6AB-34909134A343}"/>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CF765183-72E2-44D4-9E52-E29BED62C5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5D7500-B411-485A-A5FF-4B7673012037}"/>
              </a:ext>
            </a:extLst>
          </p:cNvPr>
          <p:cNvSpPr/>
          <p:nvPr/>
        </p:nvSpPr>
        <p:spPr>
          <a:xfrm>
            <a:off x="6249279" y="0"/>
            <a:ext cx="2732044" cy="2229087"/>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F6164058-B5CE-4147-A7D0-BE7C26C7E9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F712DC-C620-4C0B-812E-0CA0DFD44DE1}"/>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3DB484F7-FA4A-4BFE-A7CF-0A9CFCD650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807056-CA6A-47C1-BE85-F661FC9342F1}"/>
              </a:ext>
            </a:extLst>
          </p:cNvPr>
          <p:cNvSpPr/>
          <p:nvPr/>
        </p:nvSpPr>
        <p:spPr>
          <a:xfrm rot="10800000">
            <a:off x="3881"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F0403305-C387-4860-B546-2126B01238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EA01DF-08F2-4F01-9E19-7FFE42E54BDD}"/>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5A30CF04-0A85-41A8-BFD0-509401C88E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659D2D-BFB3-44C8-A9FE-E6618C2960A1}"/>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9F604585-2871-4845-847D-70BE69A3F7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DD8705-5707-488B-947C-F4866190E5BF}"/>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B6D5C4DA-44F7-479C-95F4-990D0B0609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2DD315-5A99-420A-A77F-4EBBDAC622EA}"/>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44DB6577-BEBA-43D9-9E29-3E3D16F6AC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36CB3A-3B88-43E8-A796-93B73782A988}"/>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DE1C9AFD-8D15-49C1-8759-92EBD359AC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B3316B-7D74-4622-8166-BBEA3516CB81}"/>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09C43E45-2B30-482F-AA34-B6BFB7AA0D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631897-D96E-46D9-B2A2-555B487788D9}"/>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31A633E6-BD89-487E-9929-468493B7A0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E1246D-EBC2-4F78-84FF-7AE2F1E1B2A7}"/>
              </a:ext>
            </a:extLst>
          </p:cNvPr>
          <p:cNvSpPr/>
          <p:nvPr/>
        </p:nvSpPr>
        <p:spPr>
          <a:xfrm>
            <a:off x="6051734" y="3722733"/>
            <a:ext cx="2997094"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A2BC2DE7-E687-4BA3-BCF4-67A0156788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C298F6-7737-4DB5-AA6D-7F6928B76E48}"/>
              </a:ext>
            </a:extLst>
          </p:cNvPr>
          <p:cNvSpPr/>
          <p:nvPr/>
        </p:nvSpPr>
        <p:spPr>
          <a:xfrm>
            <a:off x="7542629" y="4255513"/>
            <a:ext cx="820574" cy="605726"/>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28D8A4BC-DB60-42A4-A5DF-DD81341DB8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8B2318-2A0E-4D2B-908E-401AF307BE4D}"/>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Slide Number Placeholder 5">
            <a:extLst>
              <a:ext uri="{E03A475F-A14E-41BF-BC63-49C6B78772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2957E9-FE43-4931-91A2-33D324DFE6D0}"/>
              </a:ext>
            </a:extLst>
          </p:cNvPr>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A870265E-6E12-48F2-B1D7-B6FD32DF09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D839D4-50E7-458C-867D-EAA36E26DC01}"/>
              </a:ext>
            </a:extLst>
          </p:cNvPr>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5AD07B87-362D-4A40-806C-8A0F9032B0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C7F54C-D364-4573-B0C0-AD4A2D1FFBA2}"/>
              </a:ext>
            </a:extLst>
          </p:cNvPr>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a:t>Date</a:t>
            </a:r>
            <a:endParaRPr 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dt="0"/>
  <p:txStyles>
    <p:titleStyle>
      <a:lvl1pPr lvl="0" algn="l" rtl="0">
        <a:lnSpc>
          <a:spcPct val="100000"/>
        </a:lnSpc>
        <a:spcBef>
          <a:spcPct val="0"/>
        </a:spcBef>
        <a:buNone/>
        <a:defRPr lang="en-US" sz="3200" b="1"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AF665F81-BE78-4A9C-80D9-B0629142AA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7EDE80-7551-4CB9-878C-302864789F89}"/>
              </a:ext>
            </a:extLst>
          </p:cNvPr>
          <p:cNvSpPr>
            <a:spLocks noGrp="1"/>
          </p:cNvSpPr>
          <p:nvPr>
            <p:ph type="title"/>
          </p:nvPr>
        </p:nvSpPr>
        <p:spPr>
          <a:xfrm>
            <a:off x="1668165" y="133350"/>
            <a:ext cx="5899280" cy="2590800"/>
          </a:xfrm>
        </p:spPr>
        <p:txBody>
          <a:bodyPr rtlCol="0"/>
          <a:lstStyle/>
          <a:p>
            <a:r>
              <a:rPr lang="en-US" dirty="0">
                <a:latin typeface="Times New Roman" panose="02020603050405020304" pitchFamily="18" charset="0"/>
                <a:cs typeface="Times New Roman" panose="02020603050405020304" pitchFamily="18" charset="0"/>
              </a:rPr>
              <a:t>MERN Stack  </a:t>
            </a:r>
          </a:p>
        </p:txBody>
      </p:sp>
      <p:sp>
        <p:nvSpPr>
          <p:cNvPr id="3" name="Subtitle 2">
            <a:extLst>
              <a:ext uri="{E1C8D0A1-A91A-4722-A50E-757CD163D8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83987B-F161-45CC-A241-13841AB5C241}"/>
              </a:ext>
            </a:extLst>
          </p:cNvPr>
          <p:cNvSpPr>
            <a:spLocks noGrp="1"/>
          </p:cNvSpPr>
          <p:nvPr>
            <p:ph type="subTitle" idx="1"/>
          </p:nvPr>
        </p:nvSpPr>
        <p:spPr/>
        <p:txBody>
          <a:bodyPr vert="horz" rtlCol="0">
            <a:normAutofit fontScale="25000" lnSpcReduction="20000"/>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5" name="Title 2"/>
          <p:cNvSpPr txBox="1">
            <a:spLocks/>
          </p:cNvSpPr>
          <p:nvPr/>
        </p:nvSpPr>
        <p:spPr>
          <a:xfrm>
            <a:off x="142844" y="3307240"/>
            <a:ext cx="8858312" cy="1785950"/>
          </a:xfrm>
          <a:prstGeom prst="rect">
            <a:avLst/>
          </a:prstGeom>
        </p:spPr>
        <p:txBody>
          <a:bodyPr vert="horz" lIns="91440" tIns="45720" rIns="91440" bIns="45720" rtlCol="0" anchor="b">
            <a:normAutofit fontScale="82500" lnSpcReduction="20000"/>
          </a:bodyPr>
          <a:lstStyle>
            <a:lvl1pPr lvl="0" algn="ctr" rtl="0">
              <a:lnSpc>
                <a:spcPct val="100000"/>
              </a:lnSpc>
              <a:spcBef>
                <a:spcPct val="0"/>
              </a:spcBef>
              <a:buNone/>
              <a:defRPr lang="en-US" sz="4400" b="1" i="0" dirty="0">
                <a:solidFill>
                  <a:srgbClr val="FFFFFF"/>
                </a:solidFill>
                <a:latin typeface="+mj-lt"/>
              </a:defRPr>
            </a:lvl1pPr>
          </a:lstStyle>
          <a:p>
            <a:pPr algn="l"/>
            <a:r>
              <a:rPr lang="en-US" sz="2000" dirty="0">
                <a:solidFill>
                  <a:schemeClr val="tx1"/>
                </a:solidFill>
                <a:latin typeface="Times New Roman" pitchFamily="18" charset="0"/>
                <a:cs typeface="Times New Roman" pitchFamily="18" charset="0"/>
              </a:rPr>
              <a:t>     </a:t>
            </a:r>
            <a:br>
              <a:rPr lang="en-US" sz="2000" dirty="0">
                <a:solidFill>
                  <a:schemeClr val="tx1"/>
                </a:solidFill>
                <a:latin typeface="Times New Roman" pitchFamily="18" charset="0"/>
                <a:cs typeface="Times New Roman" pitchFamily="18" charset="0"/>
              </a:rPr>
            </a:br>
            <a:r>
              <a:rPr lang="en-US" sz="2200" dirty="0">
                <a:solidFill>
                  <a:schemeClr val="tx1"/>
                </a:solidFill>
                <a:latin typeface="Times New Roman" pitchFamily="18" charset="0"/>
                <a:cs typeface="Times New Roman" pitchFamily="18" charset="0"/>
              </a:rPr>
              <a:t>           Under the Guidance of                                                                             </a:t>
            </a:r>
            <a:br>
              <a:rPr lang="en-US" sz="2200" dirty="0">
                <a:solidFill>
                  <a:schemeClr val="tx1"/>
                </a:solidFill>
                <a:latin typeface="Times New Roman" pitchFamily="18" charset="0"/>
                <a:cs typeface="Times New Roman" pitchFamily="18" charset="0"/>
              </a:rPr>
            </a:br>
            <a:r>
              <a:rPr lang="en-US" sz="2200" dirty="0">
                <a:solidFill>
                  <a:schemeClr val="tx1"/>
                </a:solidFill>
                <a:latin typeface="Times New Roman" pitchFamily="18" charset="0"/>
                <a:cs typeface="Times New Roman" pitchFamily="18" charset="0"/>
              </a:rPr>
              <a:t>              Mrs. </a:t>
            </a:r>
            <a:r>
              <a:rPr lang="en-US" sz="2200" dirty="0" err="1">
                <a:solidFill>
                  <a:schemeClr val="tx1"/>
                </a:solidFill>
                <a:latin typeface="Times New Roman" pitchFamily="18" charset="0"/>
                <a:cs typeface="Times New Roman" pitchFamily="18" charset="0"/>
              </a:rPr>
              <a:t>Amitha</a:t>
            </a:r>
            <a:r>
              <a:rPr lang="en-US" sz="2200" dirty="0">
                <a:solidFill>
                  <a:schemeClr val="tx1"/>
                </a:solidFill>
                <a:latin typeface="Times New Roman" pitchFamily="18" charset="0"/>
                <a:cs typeface="Times New Roman" pitchFamily="18" charset="0"/>
              </a:rPr>
              <a:t> Mishra                                                                            By,</a:t>
            </a:r>
            <a:br>
              <a:rPr lang="en-US" sz="2200" dirty="0">
                <a:solidFill>
                  <a:schemeClr val="tx1"/>
                </a:solidFill>
                <a:latin typeface="Times New Roman" pitchFamily="18" charset="0"/>
                <a:cs typeface="Times New Roman" pitchFamily="18" charset="0"/>
              </a:rPr>
            </a:br>
            <a:r>
              <a:rPr lang="en-US" sz="2200" dirty="0">
                <a:solidFill>
                  <a:schemeClr val="tx1"/>
                </a:solidFill>
                <a:latin typeface="Times New Roman" pitchFamily="18" charset="0"/>
                <a:cs typeface="Times New Roman" pitchFamily="18" charset="0"/>
              </a:rPr>
              <a:t>          Professor, CSE Department.	 			       Thani Chandu</a:t>
            </a:r>
          </a:p>
          <a:p>
            <a:pPr algn="l"/>
            <a:r>
              <a:rPr lang="en-US" sz="2200" dirty="0">
                <a:solidFill>
                  <a:schemeClr val="tx1"/>
                </a:solidFill>
                <a:latin typeface="Times New Roman" pitchFamily="18" charset="0"/>
                <a:cs typeface="Times New Roman" pitchFamily="18" charset="0"/>
              </a:rPr>
              <a:t>                                                                                                                           198R1A05N1			</a:t>
            </a:r>
            <a:br>
              <a:rPr lang="en-US" sz="2200" dirty="0">
                <a:latin typeface="Times New Roman" pitchFamily="18" charset="0"/>
                <a:cs typeface="Times New Roman" pitchFamily="18" charset="0"/>
              </a:rPr>
            </a:br>
            <a:endParaRPr lang="en-US" sz="2200" dirty="0"/>
          </a:p>
        </p:txBody>
      </p:sp>
      <p:pic>
        <p:nvPicPr>
          <p:cNvPr id="6" name="Picture 2" descr="CMR Engineering College">
            <a:extLst>
              <a:ext uri="{FF2B5EF4-FFF2-40B4-BE49-F238E27FC236}">
                <a16:creationId xmlns:a16="http://schemas.microsoft.com/office/drawing/2014/main" id="{F1C2D4B3-277B-4FA3-9908-5C2A7124E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478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AACF755-3002-49CF-975F-985479DED9D9}"/>
              </a:ext>
            </a:extLst>
          </p:cNvPr>
          <p:cNvSpPr>
            <a:spLocks noGrp="1"/>
          </p:cNvSpPr>
          <p:nvPr>
            <p:ph type="ftr" sz="quarter" idx="11"/>
          </p:nvPr>
        </p:nvSpPr>
        <p:spPr/>
        <p:txBody>
          <a:bodyPr/>
          <a:lstStyle/>
          <a:p>
            <a:r>
              <a:rPr lang="en-US"/>
              <a:t>Footer</a:t>
            </a:r>
            <a:endParaRPr lang="en-US" dirty="0"/>
          </a:p>
        </p:txBody>
      </p:sp>
    </p:spTree>
    <p:extLst>
      <p:ext uri="{0A734D07-C22E-41DD-8BFE-C0B8100D18A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C637C80-751C-424D-9CAD-504DF7FEE2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20B81F-431E-49A2-B017-C905B876C9C5}"/>
              </a:ext>
            </a:extLst>
          </p:cNvPr>
          <p:cNvSpPr>
            <a:spLocks noGrp="1"/>
          </p:cNvSpPr>
          <p:nvPr>
            <p:ph type="title"/>
          </p:nvPr>
        </p:nvSpPr>
        <p:spPr>
          <a:xfrm>
            <a:off x="990600" y="209550"/>
            <a:ext cx="7381874" cy="999612"/>
          </a:xfrm>
        </p:spPr>
        <p:txBody>
          <a:bodyPr rtlCol="0"/>
          <a:lstStyle/>
          <a:p>
            <a:r>
              <a:rPr sz="1800">
                <a:latin typeface="Times New Roman" panose="02020603050405020304" pitchFamily="18" charset="0"/>
                <a:cs typeface="Times New Roman" panose="02020603050405020304" pitchFamily="18" charset="0"/>
              </a:rPr>
              <a:t>Back</a:t>
            </a:r>
            <a:r>
              <a:rPr sz="1800" b="1">
                <a:latin typeface="Times New Roman" panose="02020603050405020304" pitchFamily="18" charset="0"/>
                <a:cs typeface="Times New Roman" panose="02020603050405020304" pitchFamily="18" charset="0"/>
              </a:rPr>
              <a:t> End</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C638AFFE-585C-48FF-B4CE-BD161E4747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C7D743-4215-4EBD-B1A6-CAC3F1B5D4FD}"/>
              </a:ext>
            </a:extLst>
          </p:cNvPr>
          <p:cNvSpPr>
            <a:spLocks noGrp="1"/>
          </p:cNvSpPr>
          <p:nvPr>
            <p:ph idx="1"/>
          </p:nvPr>
        </p:nvSpPr>
        <p:spPr/>
        <p:txBody>
          <a:bodyPr rtlCol="0">
            <a:normAutofit fontScale="92500" lnSpcReduction="10000"/>
          </a:bodyPr>
          <a:lstStyle/>
          <a:p>
            <a:r>
              <a:rPr lang="en-US" dirty="0">
                <a:latin typeface="Times New Roman" panose="02020603050405020304" pitchFamily="18" charset="0"/>
                <a:cs typeface="Times New Roman" panose="02020603050405020304" pitchFamily="18" charset="0"/>
              </a:rPr>
              <a:t> </a:t>
            </a:r>
            <a:r>
              <a:rPr lang="en-IN" sz="1600" dirty="0">
                <a:solidFill>
                  <a:schemeClr val="tx1"/>
                </a:solidFill>
                <a:latin typeface="Times New Roman" pitchFamily="18" charset="0"/>
                <a:cs typeface="Times New Roman" pitchFamily="18" charset="0"/>
              </a:rPr>
              <a:t>This part contains </a:t>
            </a:r>
            <a:r>
              <a:rPr lang="en-IN" sz="1600" b="1" i="1" dirty="0">
                <a:solidFill>
                  <a:schemeClr val="tx1"/>
                </a:solidFill>
                <a:latin typeface="Times New Roman" pitchFamily="18" charset="0"/>
                <a:cs typeface="Times New Roman" pitchFamily="18" charset="0"/>
              </a:rPr>
              <a:t>Node.js, Express.js</a:t>
            </a:r>
            <a:r>
              <a:rPr lang="en-IN" sz="1600" dirty="0">
                <a:solidFill>
                  <a:schemeClr val="tx1"/>
                </a:solidFill>
                <a:latin typeface="Times New Roman" pitchFamily="18" charset="0"/>
                <a:cs typeface="Times New Roman" pitchFamily="18" charset="0"/>
              </a:rPr>
              <a:t>.</a:t>
            </a:r>
          </a:p>
          <a:p>
            <a:r>
              <a:rPr lang="en-IN" sz="1600" b="1" dirty="0">
                <a:solidFill>
                  <a:schemeClr val="tx1"/>
                </a:solidFill>
                <a:latin typeface="Times New Roman" pitchFamily="18" charset="0"/>
                <a:cs typeface="Times New Roman" pitchFamily="18" charset="0"/>
              </a:rPr>
              <a:t>Node.js:</a:t>
            </a:r>
            <a:br>
              <a:rPr lang="en-IN" sz="1600" b="1" dirty="0">
                <a:solidFill>
                  <a:schemeClr val="tx1"/>
                </a:solidFill>
                <a:latin typeface="Times New Roman" pitchFamily="18" charset="0"/>
                <a:cs typeface="Times New Roman" pitchFamily="18" charset="0"/>
              </a:rPr>
            </a:br>
            <a:r>
              <a:rPr lang="en-IN" sz="1700" dirty="0" err="1">
                <a:solidFill>
                  <a:schemeClr val="tx1"/>
                </a:solidFill>
                <a:latin typeface="Times New Roman" pitchFamily="18" charset="0"/>
                <a:cs typeface="Times New Roman" pitchFamily="18" charset="0"/>
              </a:rPr>
              <a:t>Eg</a:t>
            </a:r>
            <a:r>
              <a:rPr lang="en-IN" sz="1700" dirty="0">
                <a:solidFill>
                  <a:schemeClr val="tx1"/>
                </a:solidFill>
                <a:latin typeface="Times New Roman" pitchFamily="18" charset="0"/>
                <a:cs typeface="Times New Roman" pitchFamily="18" charset="0"/>
              </a:rPr>
              <a:t> : Chrome — V8, Internet Explorer — Chakra, Edge — V8(chromium-based), Mozilla Firefox — Spider Monkey. Node.js is neither an application nor a framework. It’s just a runtime environment built on a standalone machine to interpret JavaScript code. It runs on top of the JavaScript Engine</a:t>
            </a:r>
          </a:p>
          <a:p>
            <a:r>
              <a:rPr lang="en-IN" sz="1600" b="1" dirty="0">
                <a:solidFill>
                  <a:schemeClr val="tx1"/>
                </a:solidFill>
                <a:latin typeface="Times New Roman" pitchFamily="18" charset="0"/>
                <a:cs typeface="Times New Roman" pitchFamily="18" charset="0"/>
              </a:rPr>
              <a:t>Express.js</a:t>
            </a:r>
            <a:endParaRPr sz="1600" b="1">
              <a:solidFill>
                <a:schemeClr val="tx1"/>
              </a:solidFill>
              <a:latin typeface="Times New Roman" pitchFamily="18" charset="0"/>
              <a:cs typeface="Times New Roman" pitchFamily="18" charset="0"/>
            </a:endParaRPr>
          </a:p>
          <a:p>
            <a:pPr>
              <a:buNone/>
            </a:pPr>
            <a:r>
              <a:rPr sz="1700">
                <a:solidFill>
                  <a:schemeClr val="tx1"/>
                </a:solidFill>
                <a:latin typeface="Times New Roman" pitchFamily="18" charset="0"/>
                <a:cs typeface="Times New Roman" pitchFamily="18" charset="0"/>
              </a:rPr>
              <a:t>      </a:t>
            </a:r>
            <a:r>
              <a:rPr lang="en-IN" sz="1700" dirty="0">
                <a:latin typeface="Times New Roman" pitchFamily="18" charset="0"/>
                <a:cs typeface="Times New Roman" pitchFamily="18" charset="0"/>
              </a:rPr>
              <a:t>If a client need any data that is stored in a database, then the client will request that data by sending appropriate parameters. But these parameters are evaluated by Express.js before communicating to </a:t>
            </a:r>
            <a:r>
              <a:rPr lang="en-IN" sz="1700" dirty="0" err="1">
                <a:latin typeface="Times New Roman" pitchFamily="18" charset="0"/>
                <a:cs typeface="Times New Roman" pitchFamily="18" charset="0"/>
              </a:rPr>
              <a:t>MongoDB</a:t>
            </a:r>
            <a:r>
              <a:rPr lang="en-IN" sz="1700" dirty="0">
                <a:latin typeface="Times New Roman" pitchFamily="18" charset="0"/>
                <a:cs typeface="Times New Roman" pitchFamily="18" charset="0"/>
              </a:rPr>
              <a:t>. More specifically, data that are requested from react will hit the express.js </a:t>
            </a:r>
            <a:endParaRPr sz="1700">
              <a:solidFill>
                <a:schemeClr val="tx1"/>
              </a:solidFill>
              <a:latin typeface="Times New Roman" pitchFamily="18" charset="0"/>
              <a:cs typeface="Times New Roman" pitchFamily="18" charset="0"/>
            </a:endParaRPr>
          </a:p>
          <a:p>
            <a:pPr>
              <a:buNone/>
            </a:pPr>
            <a:endParaRPr sz="1600"/>
          </a:p>
          <a:p>
            <a:pPr>
              <a:buNone/>
            </a:pPr>
            <a:endParaRPr sz="1600"/>
          </a:p>
          <a:p>
            <a:pPr>
              <a:buNone/>
            </a:pPr>
            <a:endParaRPr lang="en-US" sz="16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449037D1-AD45-414B-A537-7AF02106C3EF}"/>
              </a:ext>
            </a:extLst>
          </p:cNvPr>
          <p:cNvSpPr>
            <a:spLocks noGrp="1"/>
          </p:cNvSpPr>
          <p:nvPr>
            <p:ph type="ftr" sz="quarter" idx="11"/>
          </p:nvPr>
        </p:nvSpPr>
        <p:spPr/>
        <p:txBody>
          <a:bodyPr/>
          <a:lstStyle/>
          <a:p>
            <a:r>
              <a:rPr lang="en-US"/>
              <a:t>Footer</a:t>
            </a:r>
            <a:endParaRPr lang="en-US" dirty="0"/>
          </a:p>
        </p:txBody>
      </p:sp>
    </p:spTree>
    <p:extLst>
      <p:ext uri="{7DEA5462-00E6-4D25-840A-68B2C8A7A8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1B17AFB5-A162-47CA-A4AD-A91FB760B70E}"/>
              </a:ext>
            </a:extLst>
          </p:cNvPr>
          <p:cNvSpPr>
            <a:spLocks noGrp="1"/>
          </p:cNvSpPr>
          <p:nvPr>
            <p:ph type="ftr" sz="quarter" idx="11"/>
          </p:nvPr>
        </p:nvSpPr>
        <p:spPr/>
        <p:txBody>
          <a:bodyPr/>
          <a:lstStyle/>
          <a:p>
            <a:r>
              <a:rPr lang="en-US"/>
              <a:t>Footer</a:t>
            </a:r>
            <a:endParaRPr lang="en-US" dirty="0"/>
          </a:p>
        </p:txBody>
      </p:sp>
      <p:pic>
        <p:nvPicPr>
          <p:cNvPr id="6" name="Picture 5"/>
          <p:cNvPicPr/>
          <p:nvPr/>
        </p:nvPicPr>
        <p:blipFill>
          <a:blip r:embed="rId2" cstate="print"/>
          <a:stretch>
            <a:fillRect/>
          </a:stretch>
        </p:blipFill>
        <p:spPr>
          <a:xfrm>
            <a:off x="1447800" y="895350"/>
            <a:ext cx="5845175" cy="3100705"/>
          </a:xfrm>
          <a:prstGeom prst="rect">
            <a:avLst/>
          </a:prstGeom>
        </p:spPr>
      </p:pic>
    </p:spTree>
    <p:extLst>
      <p:ext uri="{F71C3D69-B4DD-4132-9D2E-4B99FB87900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C637C80-751C-424D-9CAD-504DF7FEE2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20B81F-431E-49A2-B017-C905B876C9C5}"/>
              </a:ext>
            </a:extLst>
          </p:cNvPr>
          <p:cNvSpPr>
            <a:spLocks noGrp="1"/>
          </p:cNvSpPr>
          <p:nvPr>
            <p:ph type="title"/>
          </p:nvPr>
        </p:nvSpPr>
        <p:spPr>
          <a:xfrm>
            <a:off x="914400" y="209550"/>
            <a:ext cx="7381874" cy="999612"/>
          </a:xfrm>
        </p:spPr>
        <p:txBody>
          <a:bodyPr rtlCol="0"/>
          <a:lstStyle/>
          <a:p>
            <a:r>
              <a:rPr sz="1800" b="1">
                <a:latin typeface="Times New Roman" panose="02020603050405020304" pitchFamily="18" charset="0"/>
                <a:cs typeface="Times New Roman" panose="02020603050405020304" pitchFamily="18" charset="0"/>
              </a:rPr>
              <a:t>Database</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C638AFFE-585C-48FF-B4CE-BD161E4747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C7D743-4215-4EBD-B1A6-CAC3F1B5D4FD}"/>
              </a:ext>
            </a:extLst>
          </p:cNvPr>
          <p:cNvSpPr>
            <a:spLocks noGrp="1"/>
          </p:cNvSpPr>
          <p:nvPr>
            <p:ph idx="1"/>
          </p:nvPr>
        </p:nvSpPr>
        <p:spPr/>
        <p:txBody>
          <a:bodyPr rtlCol="0">
            <a:normAutofit/>
          </a:bodyPr>
          <a:lstStyle/>
          <a:p>
            <a:r>
              <a:rPr lang="en-US" dirty="0">
                <a:latin typeface="Times New Roman" panose="02020603050405020304" pitchFamily="18" charset="0"/>
                <a:cs typeface="Times New Roman" panose="02020603050405020304" pitchFamily="18" charset="0"/>
              </a:rPr>
              <a:t> </a:t>
            </a:r>
            <a:r>
              <a:rPr lang="en-IN" sz="1600" dirty="0">
                <a:solidFill>
                  <a:schemeClr val="tx1"/>
                </a:solidFill>
                <a:latin typeface="Times New Roman" pitchFamily="18" charset="0"/>
                <a:cs typeface="Times New Roman" pitchFamily="18" charset="0"/>
              </a:rPr>
              <a:t>We know </a:t>
            </a:r>
            <a:r>
              <a:rPr lang="en-IN" sz="1600" dirty="0" err="1">
                <a:solidFill>
                  <a:schemeClr val="tx1"/>
                </a:solidFill>
                <a:latin typeface="Times New Roman" pitchFamily="18" charset="0"/>
                <a:cs typeface="Times New Roman" pitchFamily="18" charset="0"/>
              </a:rPr>
              <a:t>MongoDB</a:t>
            </a:r>
            <a:r>
              <a:rPr lang="en-IN" sz="1600" dirty="0">
                <a:solidFill>
                  <a:schemeClr val="tx1"/>
                </a:solidFill>
                <a:latin typeface="Times New Roman" pitchFamily="18" charset="0"/>
                <a:cs typeface="Times New Roman" pitchFamily="18" charset="0"/>
              </a:rPr>
              <a:t> is No-SQL, non-relational database which means it stores data in JSON-like documents. Due to document-based, it is suitable for storing and managing unstructured data. </a:t>
            </a:r>
            <a:r>
              <a:rPr lang="en-IN" sz="1600" dirty="0" err="1">
                <a:solidFill>
                  <a:schemeClr val="tx1"/>
                </a:solidFill>
                <a:latin typeface="Times New Roman" pitchFamily="18" charset="0"/>
                <a:cs typeface="Times New Roman" pitchFamily="18" charset="0"/>
              </a:rPr>
              <a:t>MongoDB</a:t>
            </a:r>
            <a:r>
              <a:rPr lang="en-IN" sz="1600" dirty="0">
                <a:solidFill>
                  <a:schemeClr val="tx1"/>
                </a:solidFill>
                <a:latin typeface="Times New Roman" pitchFamily="18" charset="0"/>
                <a:cs typeface="Times New Roman" pitchFamily="18" charset="0"/>
              </a:rPr>
              <a:t> is a schema-less document-based database. From the model created, it will generate the schema and then it communicates with the database.</a:t>
            </a:r>
          </a:p>
          <a:p>
            <a:pPr lvl="0" fontAlgn="base"/>
            <a:r>
              <a:rPr sz="1600">
                <a:solidFill>
                  <a:schemeClr val="tx1"/>
                </a:solidFill>
                <a:latin typeface="Times New Roman" pitchFamily="18" charset="0"/>
                <a:cs typeface="Times New Roman" pitchFamily="18" charset="0"/>
              </a:rPr>
              <a:t>Data stored in the form of JSON –</a:t>
            </a:r>
          </a:p>
          <a:p>
            <a:pPr lvl="1" fontAlgn="base"/>
            <a:r>
              <a:rPr>
                <a:solidFill>
                  <a:schemeClr val="tx1"/>
                </a:solidFill>
                <a:latin typeface="Times New Roman" pitchFamily="18" charset="0"/>
                <a:cs typeface="Times New Roman" pitchFamily="18" charset="0"/>
              </a:rPr>
              <a:t>Objects, Object Members, Arrays, Values, and Strings</a:t>
            </a:r>
          </a:p>
          <a:p>
            <a:pPr lvl="1" fontAlgn="base"/>
            <a:r>
              <a:rPr>
                <a:solidFill>
                  <a:schemeClr val="tx1"/>
                </a:solidFill>
                <a:latin typeface="Times New Roman" pitchFamily="18" charset="0"/>
                <a:cs typeface="Times New Roman" pitchFamily="18" charset="0"/>
              </a:rPr>
              <a:t>JSON syntax is very easy to use.</a:t>
            </a:r>
          </a:p>
          <a:p>
            <a:pPr lvl="1" fontAlgn="base"/>
            <a:r>
              <a:rPr>
                <a:solidFill>
                  <a:schemeClr val="tx1"/>
                </a:solidFill>
                <a:latin typeface="Times New Roman" pitchFamily="18" charset="0"/>
                <a:cs typeface="Times New Roman" pitchFamily="18" charset="0"/>
              </a:rPr>
              <a:t>JSON has a wide range of browser compatibility.</a:t>
            </a:r>
          </a:p>
          <a:p>
            <a:pPr lvl="1" fontAlgn="base"/>
            <a:r>
              <a:rPr>
                <a:solidFill>
                  <a:schemeClr val="tx1"/>
                </a:solidFill>
                <a:latin typeface="Times New Roman" pitchFamily="18" charset="0"/>
                <a:cs typeface="Times New Roman" pitchFamily="18" charset="0"/>
              </a:rPr>
              <a:t>Sharing Data: Data of any size and type(video, audio) can be shared easily.</a:t>
            </a:r>
          </a:p>
          <a:p>
            <a:endParaRPr lang="en-IN" sz="1600" dirty="0">
              <a:solidFill>
                <a:schemeClr val="tx1"/>
              </a:solidFill>
              <a:latin typeface="Times New Roman" pitchFamily="18" charset="0"/>
              <a:cs typeface="Times New Roman" pitchFamily="18" charset="0"/>
            </a:endParaRPr>
          </a:p>
          <a:p>
            <a:pPr>
              <a:buNone/>
            </a:pPr>
            <a:endParaRPr sz="1600"/>
          </a:p>
          <a:p>
            <a:pPr>
              <a:buNone/>
            </a:pPr>
            <a:endParaRPr sz="1600"/>
          </a:p>
          <a:p>
            <a:pPr>
              <a:buNone/>
            </a:pPr>
            <a:endParaRPr lang="en-US" sz="16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449037D1-AD45-414B-A537-7AF02106C3EF}"/>
              </a:ext>
            </a:extLst>
          </p:cNvPr>
          <p:cNvSpPr>
            <a:spLocks noGrp="1"/>
          </p:cNvSpPr>
          <p:nvPr>
            <p:ph type="ftr" sz="quarter" idx="11"/>
          </p:nvPr>
        </p:nvSpPr>
        <p:spPr/>
        <p:txBody>
          <a:bodyPr/>
          <a:lstStyle/>
          <a:p>
            <a:r>
              <a:rPr lang="en-US"/>
              <a:t>Footer</a:t>
            </a:r>
            <a:endParaRPr lang="en-US" dirty="0"/>
          </a:p>
        </p:txBody>
      </p:sp>
    </p:spTree>
    <p:extLst>
      <p:ext uri="{7DEA5462-00E6-4D25-840A-68B2C8A7A8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9037D1-AD45-414B-A537-7AF02106C3EF}"/>
              </a:ext>
            </a:extLst>
          </p:cNvPr>
          <p:cNvSpPr>
            <a:spLocks noGrp="1"/>
          </p:cNvSpPr>
          <p:nvPr>
            <p:ph type="ftr" sz="quarter" idx="11"/>
          </p:nvPr>
        </p:nvSpPr>
        <p:spPr/>
        <p:txBody>
          <a:bodyPr/>
          <a:lstStyle/>
          <a:p>
            <a:r>
              <a:rPr lang="en-US"/>
              <a:t>Footer</a:t>
            </a:r>
            <a:endParaRPr lang="en-US" dirty="0"/>
          </a:p>
        </p:txBody>
      </p:sp>
      <p:pic>
        <p:nvPicPr>
          <p:cNvPr id="7" name="Picture 6"/>
          <p:cNvPicPr/>
          <p:nvPr/>
        </p:nvPicPr>
        <p:blipFill>
          <a:blip r:embed="rId2"/>
          <a:stretch>
            <a:fillRect/>
          </a:stretch>
        </p:blipFill>
        <p:spPr>
          <a:xfrm>
            <a:off x="1649412" y="1092517"/>
            <a:ext cx="5845175" cy="2958465"/>
          </a:xfrm>
          <a:prstGeom prst="rect">
            <a:avLst/>
          </a:prstGeom>
        </p:spPr>
      </p:pic>
      <p:sp>
        <p:nvSpPr>
          <p:cNvPr id="8" name="Rectangle 7"/>
          <p:cNvSpPr/>
          <p:nvPr/>
        </p:nvSpPr>
        <p:spPr>
          <a:xfrm>
            <a:off x="1600200" y="438150"/>
            <a:ext cx="4429418" cy="369332"/>
          </a:xfrm>
          <a:prstGeom prst="rect">
            <a:avLst/>
          </a:prstGeom>
        </p:spPr>
        <p:txBody>
          <a:bodyPr wrap="none">
            <a:spAutoFit/>
          </a:bodyPr>
          <a:lstStyle/>
          <a:p>
            <a:r>
              <a:rPr b="1">
                <a:latin typeface="Times New Roman" panose="02020603050405020304" pitchFamily="18" charset="0"/>
                <a:cs typeface="Times New Roman" panose="02020603050405020304" pitchFamily="18" charset="0"/>
              </a:rPr>
              <a:t>Difference between MySQL and MongoDB</a:t>
            </a:r>
            <a:endParaRPr lang="en-US" dirty="0"/>
          </a:p>
        </p:txBody>
      </p:sp>
    </p:spTree>
    <p:extLst>
      <p:ext uri="{7DEA5462-00E6-4D25-840A-68B2C8A7A8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9037D1-AD45-414B-A537-7AF02106C3EF}"/>
              </a:ext>
            </a:extLst>
          </p:cNvPr>
          <p:cNvSpPr>
            <a:spLocks noGrp="1"/>
          </p:cNvSpPr>
          <p:nvPr>
            <p:ph type="ftr" sz="quarter" idx="11"/>
          </p:nvPr>
        </p:nvSpPr>
        <p:spPr/>
        <p:txBody>
          <a:bodyPr/>
          <a:lstStyle/>
          <a:p>
            <a:r>
              <a:rPr lang="en-US"/>
              <a:t>Footer</a:t>
            </a:r>
            <a:endParaRPr lang="en-US" dirty="0"/>
          </a:p>
        </p:txBody>
      </p:sp>
      <p:sp>
        <p:nvSpPr>
          <p:cNvPr id="8" name="Rectangle 7"/>
          <p:cNvSpPr/>
          <p:nvPr/>
        </p:nvSpPr>
        <p:spPr>
          <a:xfrm>
            <a:off x="1447800" y="590550"/>
            <a:ext cx="4621778" cy="369332"/>
          </a:xfrm>
          <a:prstGeom prst="rect">
            <a:avLst/>
          </a:prstGeom>
        </p:spPr>
        <p:txBody>
          <a:bodyPr wrap="none">
            <a:spAutoFit/>
          </a:bodyPr>
          <a:lstStyle/>
          <a:p>
            <a:r>
              <a:rPr b="1">
                <a:latin typeface="Times New Roman" panose="02020603050405020304" pitchFamily="18" charset="0"/>
                <a:cs typeface="Times New Roman" panose="02020603050405020304" pitchFamily="18" charset="0"/>
              </a:rPr>
              <a:t>Limitations of MySQL (Relational Database)</a:t>
            </a:r>
            <a:endParaRPr lang="en-US" dirty="0"/>
          </a:p>
        </p:txBody>
      </p:sp>
      <p:pic>
        <p:nvPicPr>
          <p:cNvPr id="5" name="Picture 4"/>
          <p:cNvPicPr/>
          <p:nvPr/>
        </p:nvPicPr>
        <p:blipFill>
          <a:blip r:embed="rId2"/>
          <a:stretch>
            <a:fillRect/>
          </a:stretch>
        </p:blipFill>
        <p:spPr>
          <a:xfrm>
            <a:off x="1524000" y="1352550"/>
            <a:ext cx="5715000" cy="2743200"/>
          </a:xfrm>
          <a:prstGeom prst="rect">
            <a:avLst/>
          </a:prstGeom>
        </p:spPr>
      </p:pic>
    </p:spTree>
    <p:extLst>
      <p:ext uri="{7DEA5462-00E6-4D25-840A-68B2C8A7A8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9037D1-AD45-414B-A537-7AF02106C3EF}"/>
              </a:ext>
            </a:extLst>
          </p:cNvPr>
          <p:cNvSpPr>
            <a:spLocks noGrp="1"/>
          </p:cNvSpPr>
          <p:nvPr>
            <p:ph type="ftr" sz="quarter" idx="11"/>
          </p:nvPr>
        </p:nvSpPr>
        <p:spPr/>
        <p:txBody>
          <a:bodyPr/>
          <a:lstStyle/>
          <a:p>
            <a:r>
              <a:rPr lang="en-US"/>
              <a:t>Footer</a:t>
            </a:r>
            <a:endParaRPr lang="en-US" dirty="0"/>
          </a:p>
        </p:txBody>
      </p:sp>
      <p:sp>
        <p:nvSpPr>
          <p:cNvPr id="8" name="Rectangle 7"/>
          <p:cNvSpPr/>
          <p:nvPr/>
        </p:nvSpPr>
        <p:spPr>
          <a:xfrm>
            <a:off x="1371600" y="590550"/>
            <a:ext cx="5359159" cy="369332"/>
          </a:xfrm>
          <a:prstGeom prst="rect">
            <a:avLst/>
          </a:prstGeom>
        </p:spPr>
        <p:txBody>
          <a:bodyPr wrap="none">
            <a:spAutoFit/>
          </a:bodyPr>
          <a:lstStyle/>
          <a:p>
            <a:r>
              <a:rPr b="1">
                <a:latin typeface="Times New Roman" panose="02020603050405020304" pitchFamily="18" charset="0"/>
                <a:cs typeface="Times New Roman" panose="02020603050405020304" pitchFamily="18" charset="0"/>
              </a:rPr>
              <a:t>Advantages of  MongoDB (non-Relational Database)</a:t>
            </a:r>
            <a:endParaRPr lang="en-US" dirty="0"/>
          </a:p>
        </p:txBody>
      </p:sp>
      <p:pic>
        <p:nvPicPr>
          <p:cNvPr id="6" name="Picture 5"/>
          <p:cNvPicPr/>
          <p:nvPr/>
        </p:nvPicPr>
        <p:blipFill>
          <a:blip r:embed="rId2"/>
          <a:stretch>
            <a:fillRect/>
          </a:stretch>
        </p:blipFill>
        <p:spPr>
          <a:xfrm>
            <a:off x="1524000" y="1276350"/>
            <a:ext cx="5758180" cy="3162300"/>
          </a:xfrm>
          <a:prstGeom prst="rect">
            <a:avLst/>
          </a:prstGeom>
        </p:spPr>
      </p:pic>
    </p:spTree>
    <p:extLst>
      <p:ext uri="{7DEA5462-00E6-4D25-840A-68B2C8A7A8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76EA459-F741-4871-8090-0701155B87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C385AF-F18D-419A-B0B4-B6C286571AA0}"/>
              </a:ext>
            </a:extLst>
          </p:cNvPr>
          <p:cNvSpPr>
            <a:spLocks noGrp="1"/>
          </p:cNvSpPr>
          <p:nvPr>
            <p:ph type="title"/>
          </p:nvPr>
        </p:nvSpPr>
        <p:spPr/>
        <p:txBody>
          <a:bodyPr rtlCol="0"/>
          <a:lstStyle/>
          <a:p>
            <a:r>
              <a:rPr lang="en-US" sz="2400" b="1" dirty="0">
                <a:latin typeface="Times New Roman" pitchFamily="18" charset="0"/>
                <a:cs typeface="Times New Roman" pitchFamily="18" charset="0"/>
              </a:rPr>
              <a:t>Advantages </a:t>
            </a:r>
          </a:p>
        </p:txBody>
      </p:sp>
      <p:sp>
        <p:nvSpPr>
          <p:cNvPr id="3" name="Content Placeholder 2">
            <a:extLst>
              <a:ext uri="{C7BC247E-F2AF-481B-8792-4B9569A91A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15CE2B-39CC-4E35-89D6-7CDEBC7B3A20}"/>
              </a:ext>
            </a:extLst>
          </p:cNvPr>
          <p:cNvSpPr>
            <a:spLocks noGrp="1"/>
          </p:cNvSpPr>
          <p:nvPr>
            <p:ph idx="1"/>
          </p:nvPr>
        </p:nvSpPr>
        <p:spPr>
          <a:xfrm>
            <a:off x="885825" y="1408595"/>
            <a:ext cx="7381874" cy="3084204"/>
          </a:xfrm>
        </p:spPr>
        <p:txBody>
          <a:bodyPr rtlCol="0">
            <a:normAutofit/>
          </a:bodyPr>
          <a:lstStyle/>
          <a:p>
            <a:r>
              <a:rPr sz="1600">
                <a:solidFill>
                  <a:schemeClr val="tx1"/>
                </a:solidFill>
                <a:latin typeface="Times New Roman" pitchFamily="18" charset="0"/>
                <a:cs typeface="Times New Roman" pitchFamily="18" charset="0"/>
              </a:rPr>
              <a:t>It is an open-source framework utilized in developing dynamic websites and mobile apps. In other words, MERN is an assortment of four powerful technologies. </a:t>
            </a:r>
          </a:p>
          <a:p>
            <a:r>
              <a:rPr sz="1600">
                <a:solidFill>
                  <a:schemeClr val="tx1"/>
                </a:solidFill>
                <a:latin typeface="Times New Roman" pitchFamily="18" charset="0"/>
                <a:cs typeface="Times New Roman" pitchFamily="18" charset="0"/>
              </a:rPr>
              <a:t>The combination of these technologies is called a “stack.” The MERN stack lets modern businesses create and implement robust apps.</a:t>
            </a:r>
          </a:p>
          <a:p>
            <a:r>
              <a:rPr sz="1600">
                <a:solidFill>
                  <a:schemeClr val="tx1"/>
                </a:solidFill>
                <a:latin typeface="Times New Roman" pitchFamily="18" charset="0"/>
                <a:cs typeface="Times New Roman" pitchFamily="18" charset="0"/>
              </a:rPr>
              <a:t>Furthermore, MERN utilizes JavaScript for easier and quicker full stack web app development. This easy-to-understand full stack JavaScript framework includes</a:t>
            </a:r>
          </a:p>
        </p:txBody>
      </p:sp>
      <p:sp>
        <p:nvSpPr>
          <p:cNvPr id="4" name="Footer Placeholder 3">
            <a:extLst>
              <a:ext uri="{FF2B5EF4-FFF2-40B4-BE49-F238E27FC236}">
                <a16:creationId xmlns:a16="http://schemas.microsoft.com/office/drawing/2014/main" id="{B5A85051-AE5C-4E7D-8A48-31545718328C}"/>
              </a:ext>
            </a:extLst>
          </p:cNvPr>
          <p:cNvSpPr>
            <a:spLocks noGrp="1"/>
          </p:cNvSpPr>
          <p:nvPr>
            <p:ph type="ftr" sz="quarter" idx="11"/>
          </p:nvPr>
        </p:nvSpPr>
        <p:spPr/>
        <p:txBody>
          <a:bodyPr/>
          <a:lstStyle/>
          <a:p>
            <a:r>
              <a:rPr lang="en-US"/>
              <a:t>Footer</a:t>
            </a:r>
            <a:endParaRPr lang="en-US" dirty="0"/>
          </a:p>
        </p:txBody>
      </p:sp>
    </p:spTree>
    <p:extLst>
      <p:ext uri="{6253066C-04B1-407E-AD1A-F7915582554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81254CF-0470-43C3-B27B-216204C191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324CB5-F2BF-4855-ADC7-5ABE10936310}"/>
              </a:ext>
            </a:extLst>
          </p:cNvPr>
          <p:cNvSpPr>
            <a:spLocks noGrp="1"/>
          </p:cNvSpPr>
          <p:nvPr>
            <p:ph type="title"/>
          </p:nvPr>
        </p:nvSpPr>
        <p:spPr/>
        <p:txBody>
          <a:bodyPr rtlCol="0"/>
          <a:lstStyle/>
          <a:p>
            <a:r>
              <a:rPr lang="en-US" sz="2400" dirty="0">
                <a:latin typeface="Times New Roman" panose="02020603050405020304" pitchFamily="18" charset="0"/>
                <a:cs typeface="Times New Roman" panose="02020603050405020304" pitchFamily="18" charset="0"/>
              </a:rPr>
              <a:t>Disadvantages</a:t>
            </a:r>
          </a:p>
        </p:txBody>
      </p:sp>
      <p:sp>
        <p:nvSpPr>
          <p:cNvPr id="3" name="Content Placeholder 2">
            <a:extLst>
              <a:ext uri="{B760FAFD-7DB8-4360-919C-3C0C1A4FBF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A18E4D-F5C4-450F-85DC-10F7CA30B6FF}"/>
              </a:ext>
            </a:extLst>
          </p:cNvPr>
          <p:cNvSpPr>
            <a:spLocks noGrp="1"/>
          </p:cNvSpPr>
          <p:nvPr>
            <p:ph idx="1"/>
          </p:nvPr>
        </p:nvSpPr>
        <p:spPr/>
        <p:txBody>
          <a:bodyPr rtlCol="0"/>
          <a:lstStyle/>
          <a:p>
            <a:r>
              <a:rPr sz="1600">
                <a:latin typeface="Times New Roman" pitchFamily="18" charset="0"/>
                <a:cs typeface="Times New Roman" pitchFamily="18" charset="0"/>
              </a:rPr>
              <a:t>Doing a large project with many developers becomes difficult with MERN. The MERN stack best serves Single-page applications</a:t>
            </a:r>
            <a:r>
              <a:rPr>
                <a:latin typeface="Times New Roman" pitchFamily="18" charset="0"/>
                <a:cs typeface="Times New Roman" pitchFamily="18" charset="0"/>
              </a:rPr>
              <a:t>.</a:t>
            </a:r>
          </a:p>
          <a:p>
            <a:r>
              <a:rPr lang="en-US" sz="1600" b="0" dirty="0">
                <a:latin typeface="Times New Roman" pitchFamily="18" charset="0"/>
                <a:cs typeface="Times New Roman" pitchFamily="18" charset="0"/>
              </a:rPr>
              <a:t>React does not use typescript and it cannot </a:t>
            </a:r>
            <a:r>
              <a:rPr sz="1600">
                <a:solidFill>
                  <a:schemeClr val="tx1"/>
                </a:solidFill>
                <a:latin typeface="Times New Roman" pitchFamily="18" charset="0"/>
                <a:cs typeface="Times New Roman" pitchFamily="18" charset="0"/>
              </a:rPr>
              <a:t>prevents common coding errors by design.</a:t>
            </a:r>
            <a:r>
              <a:rPr sz="1600">
                <a:latin typeface="Times New Roman" pitchFamily="18" charset="0"/>
                <a:cs typeface="Times New Roman" pitchFamily="18" charset="0"/>
              </a:rPr>
              <a:t> </a:t>
            </a:r>
          </a:p>
          <a:p>
            <a:r>
              <a:rPr sz="1600">
                <a:latin typeface="Times New Roman" pitchFamily="18" charset="0"/>
                <a:cs typeface="Times New Roman" pitchFamily="18" charset="0"/>
              </a:rPr>
              <a:t>One of the most frequently cited drawbacks of NoSQL databases is that </a:t>
            </a:r>
            <a:r>
              <a:rPr sz="1600" b="1">
                <a:latin typeface="Times New Roman" pitchFamily="18" charset="0"/>
                <a:cs typeface="Times New Roman" pitchFamily="18" charset="0"/>
              </a:rPr>
              <a:t>they don't support ACID (atomicity, consistency, isolation, durability) transactions across multiple documents</a:t>
            </a:r>
            <a:r>
              <a:rPr sz="1600">
                <a:latin typeface="Times New Roman" pitchFamily="18" charset="0"/>
                <a:cs typeface="Times New Roman" pitchFamily="18" charset="0"/>
              </a:rPr>
              <a:t>. </a:t>
            </a:r>
            <a:endParaRPr lang="en-US" sz="1600" b="0"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38610610-0C59-4C4E-8A86-141BC86F9691}"/>
              </a:ext>
            </a:extLst>
          </p:cNvPr>
          <p:cNvSpPr>
            <a:spLocks noGrp="1"/>
          </p:cNvSpPr>
          <p:nvPr>
            <p:ph type="ftr" sz="quarter" idx="11"/>
          </p:nvPr>
        </p:nvSpPr>
        <p:spPr/>
        <p:txBody>
          <a:bodyPr/>
          <a:lstStyle/>
          <a:p>
            <a:r>
              <a:rPr lang="en-US"/>
              <a:t>Footer</a:t>
            </a:r>
            <a:endParaRPr lang="en-US" dirty="0"/>
          </a:p>
        </p:txBody>
      </p:sp>
    </p:spTree>
    <p:extLst>
      <p:ext uri="{009578CB-5667-402F-AE05-7D7ED9200D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BB0965A-70CE-473B-B84B-60497E0ED8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651DDE-6E4F-4BC3-8069-A9439E9D1EC8}"/>
              </a:ext>
            </a:extLst>
          </p:cNvPr>
          <p:cNvSpPr>
            <a:spLocks noGrp="1"/>
          </p:cNvSpPr>
          <p:nvPr>
            <p:ph type="title"/>
          </p:nvPr>
        </p:nvSpPr>
        <p:spPr>
          <a:xfrm>
            <a:off x="1143000" y="209550"/>
            <a:ext cx="7381874" cy="999612"/>
          </a:xfrm>
        </p:spPr>
        <p:txBody>
          <a:bodyPr rtlCol="0"/>
          <a:lstStyle/>
          <a:p>
            <a:r>
              <a:rPr lang="en-US" sz="2400" dirty="0">
                <a:latin typeface="Times New Roman" panose="02020603050405020304" pitchFamily="18" charset="0"/>
                <a:cs typeface="Times New Roman" panose="02020603050405020304" pitchFamily="18" charset="0"/>
              </a:rPr>
              <a:t>Conclusion</a:t>
            </a:r>
          </a:p>
        </p:txBody>
      </p:sp>
      <p:sp>
        <p:nvSpPr>
          <p:cNvPr id="3" name="Content Placeholder 2">
            <a:extLst>
              <a:ext uri="{9982A890-B9C6-4544-8374-385DF0259A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BF3267-9DED-4D73-AA26-3FFBDC8C64EF}"/>
              </a:ext>
            </a:extLst>
          </p:cNvPr>
          <p:cNvSpPr>
            <a:spLocks noGrp="1"/>
          </p:cNvSpPr>
          <p:nvPr>
            <p:ph idx="1"/>
          </p:nvPr>
        </p:nvSpPr>
        <p:spPr/>
        <p:txBody>
          <a:bodyPr rtlCol="0"/>
          <a:lstStyle/>
          <a:p>
            <a:pPr>
              <a:buNone/>
            </a:pPr>
            <a:r>
              <a:rPr lang="en-IN" sz="1600" dirty="0">
                <a:solidFill>
                  <a:schemeClr val="tx1"/>
                </a:solidFill>
                <a:latin typeface="Times New Roman" pitchFamily="18" charset="0"/>
                <a:cs typeface="Times New Roman" pitchFamily="18" charset="0"/>
              </a:rPr>
              <a:t>       The demand for web developers has grown over 8 percent in the last decade. Web technology keeps advancing each day and there is a growing demand for seamless and enriching web applications. Developers have built different technology through which one can build interactive and responsive web applications. Popularly, web developers use </a:t>
            </a:r>
            <a:r>
              <a:rPr lang="en-IN" sz="1600" dirty="0" err="1">
                <a:solidFill>
                  <a:schemeClr val="tx1"/>
                </a:solidFill>
                <a:latin typeface="Times New Roman" pitchFamily="18" charset="0"/>
                <a:cs typeface="Times New Roman" pitchFamily="18" charset="0"/>
              </a:rPr>
              <a:t>Javascript</a:t>
            </a:r>
            <a:r>
              <a:rPr lang="en-IN" sz="1600" dirty="0">
                <a:solidFill>
                  <a:schemeClr val="tx1"/>
                </a:solidFill>
                <a:latin typeface="Times New Roman" pitchFamily="18" charset="0"/>
                <a:cs typeface="Times New Roman" pitchFamily="18" charset="0"/>
              </a:rPr>
              <a:t> and HTML to work on advanced technology like the MERN stack which is used to build highly robust full stack applications. In this article we will understand what the MERN stack is, and more about this popular and trending </a:t>
            </a:r>
            <a:r>
              <a:rPr lang="en-IN" sz="1600" dirty="0" err="1">
                <a:solidFill>
                  <a:schemeClr val="tx1"/>
                </a:solidFill>
                <a:latin typeface="Times New Roman" pitchFamily="18" charset="0"/>
                <a:cs typeface="Times New Roman" pitchFamily="18" charset="0"/>
              </a:rPr>
              <a:t>javascript</a:t>
            </a:r>
            <a:r>
              <a:rPr lang="en-IN" sz="1600" dirty="0">
                <a:solidFill>
                  <a:schemeClr val="tx1"/>
                </a:solidFill>
                <a:latin typeface="Times New Roman" pitchFamily="18" charset="0"/>
                <a:cs typeface="Times New Roman" pitchFamily="18" charset="0"/>
              </a:rPr>
              <a:t> stack.</a:t>
            </a:r>
            <a:endParaRPr sz="1600">
              <a:solidFill>
                <a:schemeClr val="tx1"/>
              </a:solidFill>
              <a:latin typeface="Times New Roman" pitchFamily="18" charset="0"/>
              <a:cs typeface="Times New Roman"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8C23FC1-6740-4FFC-959D-E584E5F0A6B2}"/>
              </a:ext>
            </a:extLst>
          </p:cNvPr>
          <p:cNvSpPr>
            <a:spLocks noGrp="1"/>
          </p:cNvSpPr>
          <p:nvPr>
            <p:ph type="ftr" sz="quarter" idx="11"/>
          </p:nvPr>
        </p:nvSpPr>
        <p:spPr/>
        <p:txBody>
          <a:bodyPr/>
          <a:lstStyle/>
          <a:p>
            <a:r>
              <a:rPr lang="en-US"/>
              <a:t>Footer</a:t>
            </a:r>
            <a:endParaRPr lang="en-US" dirty="0"/>
          </a:p>
        </p:txBody>
      </p:sp>
    </p:spTree>
    <p:extLst>
      <p:ext uri="{C1CA4E90-6A52-46D3-854C-E6F083323C7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729EDDD-DA4A-4527-A0D9-5E0A935B93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207482-E44B-44B8-9589-4EC934AF72E5}"/>
              </a:ext>
            </a:extLst>
          </p:cNvPr>
          <p:cNvSpPr>
            <a:spLocks noGrp="1"/>
          </p:cNvSpPr>
          <p:nvPr>
            <p:ph type="title"/>
          </p:nvPr>
        </p:nvSpPr>
        <p:spPr>
          <a:xfrm>
            <a:off x="885825" y="1278778"/>
            <a:ext cx="7381874" cy="3065268"/>
          </a:xfrm>
        </p:spPr>
        <p:txBody>
          <a:bodyPr rtlCol="0"/>
          <a:lstStyle/>
          <a:p>
            <a:endParaRPr dirty="0"/>
          </a:p>
          <a:p>
            <a:endParaRPr dirty="0"/>
          </a:p>
          <a:p>
            <a:endParaRPr dirty="0"/>
          </a:p>
          <a:p>
            <a:r>
              <a:rPr lang="en-US" dirty="0">
                <a:latin typeface="Nirmala UI" panose="020B0502040204020203" pitchFamily="34" charset="0"/>
                <a:ea typeface="Nirmala UI" panose="020B0502040204020203" pitchFamily="34" charset="0"/>
                <a:cs typeface="Nirmala UI" panose="020B0502040204020203" pitchFamily="34" charset="0"/>
              </a:rPr>
              <a:t>                 </a:t>
            </a:r>
            <a:r>
              <a:rPr lang="en-US" sz="4000" dirty="0">
                <a:latin typeface="Times New Roman" panose="02020603050405020304" pitchFamily="18" charset="0"/>
                <a:ea typeface="Nirmala UI" panose="020B0502040204020203" pitchFamily="34" charset="0"/>
                <a:cs typeface="Times New Roman" panose="02020603050405020304" pitchFamily="18" charset="0"/>
              </a:rPr>
              <a:t>Thank you.</a:t>
            </a:r>
          </a:p>
          <a:p>
            <a:endParaRPr lang="en-US" sz="4000" dirty="0"/>
          </a:p>
          <a:p>
            <a:r>
              <a:rPr lang="en-US" sz="4000" dirty="0"/>
              <a:t>                           </a:t>
            </a:r>
            <a:endParaRPr lang="en-US" dirty="0"/>
          </a:p>
        </p:txBody>
      </p:sp>
      <p:sp>
        <p:nvSpPr>
          <p:cNvPr id="3" name="Content Placeholder 2">
            <a:extLst>
              <a:ext uri="{98D982A3-6804-4512-870A-067E391504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1AC387-423B-4CBA-A4AA-7BBC40780DDC}"/>
              </a:ext>
            </a:extLst>
          </p:cNvPr>
          <p:cNvSpPr>
            <a:spLocks noGrp="1"/>
          </p:cNvSpPr>
          <p:nvPr>
            <p:ph idx="1"/>
          </p:nvPr>
        </p:nvSpPr>
        <p:spPr>
          <a:xfrm>
            <a:off x="1343453" y="3005690"/>
            <a:ext cx="7381874" cy="1487109"/>
          </a:xfrm>
        </p:spPr>
        <p:txBody>
          <a:bodyPr rtlCol="0"/>
          <a:lstStyle/>
          <a:p>
            <a:pPr marL="0" indent="0">
              <a:buNone/>
            </a:pPr>
            <a:r>
              <a:rPr lang="en-US" dirty="0"/>
              <a:t>                                                                                                                            </a:t>
            </a:r>
          </a:p>
        </p:txBody>
      </p:sp>
      <p:sp>
        <p:nvSpPr>
          <p:cNvPr id="4" name="Footer Placeholder 3">
            <a:extLst>
              <a:ext uri="{FF2B5EF4-FFF2-40B4-BE49-F238E27FC236}">
                <a16:creationId xmlns:a16="http://schemas.microsoft.com/office/drawing/2014/main" id="{22DE3F09-02CE-4FB9-8ED5-0004B4264E56}"/>
              </a:ext>
            </a:extLst>
          </p:cNvPr>
          <p:cNvSpPr>
            <a:spLocks noGrp="1"/>
          </p:cNvSpPr>
          <p:nvPr>
            <p:ph type="ftr" sz="quarter" idx="11"/>
          </p:nvPr>
        </p:nvSpPr>
        <p:spPr/>
        <p:txBody>
          <a:bodyPr/>
          <a:lstStyle/>
          <a:p>
            <a:r>
              <a:rPr lang="en-US"/>
              <a:t>Footer</a:t>
            </a:r>
            <a:endParaRPr lang="en-US" dirty="0"/>
          </a:p>
        </p:txBody>
      </p:sp>
    </p:spTree>
    <p:extLst>
      <p:ext uri="{C5F7B7F3-A95D-408B-9086-19C45AE06AA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ABAFCFB-399F-4604-9740-E90C08C39F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3D723D-BC83-4C13-8285-ECCD9CCBAB50}"/>
              </a:ext>
            </a:extLst>
          </p:cNvPr>
          <p:cNvSpPr>
            <a:spLocks noGrp="1"/>
          </p:cNvSpPr>
          <p:nvPr>
            <p:ph type="title"/>
          </p:nvPr>
        </p:nvSpPr>
        <p:spPr>
          <a:xfrm>
            <a:off x="838200" y="361950"/>
            <a:ext cx="7381874" cy="999612"/>
          </a:xfrm>
        </p:spPr>
        <p:txBody>
          <a:bodyPr rtlCol="0"/>
          <a:lstStyle/>
          <a:p>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6F8DF3A9-7BBE-4B8A-AE63-5D1391731D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ACE27A-5C4D-4CEC-8343-F99A0EE4A4B3}"/>
              </a:ext>
            </a:extLst>
          </p:cNvPr>
          <p:cNvSpPr>
            <a:spLocks noGrp="1"/>
          </p:cNvSpPr>
          <p:nvPr>
            <p:ph idx="1"/>
          </p:nvPr>
        </p:nvSpPr>
        <p:spPr>
          <a:xfrm>
            <a:off x="838200" y="1428750"/>
            <a:ext cx="7381874" cy="3084206"/>
          </a:xfrm>
        </p:spPr>
        <p:txBody>
          <a:bodyPr vert="horz" rtlCol="0">
            <a:normAutofit/>
          </a:bodyPr>
          <a:lstStyle/>
          <a:p>
            <a:r>
              <a:rPr lang="en-US" sz="1600" dirty="0">
                <a:solidFill>
                  <a:schemeClr val="tx1"/>
                </a:solidFill>
                <a:latin typeface="Times New Roman" panose="02020603050405020304" pitchFamily="18" charset="0"/>
                <a:cs typeface="Times New Roman" panose="02020603050405020304" pitchFamily="18" charset="0"/>
              </a:rPr>
              <a:t>MERN Stack </a:t>
            </a:r>
          </a:p>
          <a:p>
            <a:r>
              <a:rPr sz="1600">
                <a:solidFill>
                  <a:schemeClr val="tx1"/>
                </a:solidFill>
                <a:latin typeface="Times New Roman" panose="02020603050405020304" pitchFamily="18" charset="0"/>
                <a:cs typeface="Times New Roman" panose="02020603050405020304" pitchFamily="18" charset="0"/>
              </a:rPr>
              <a:t>History of MERN Stack</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P</a:t>
            </a:r>
            <a:r>
              <a:rPr sz="1600">
                <a:solidFill>
                  <a:schemeClr val="tx1"/>
                </a:solidFill>
                <a:latin typeface="Times New Roman" panose="02020603050405020304" pitchFamily="18" charset="0"/>
                <a:cs typeface="Times New Roman" panose="02020603050405020304" pitchFamily="18" charset="0"/>
              </a:rPr>
              <a:t>roject Creation </a:t>
            </a:r>
            <a:endParaRPr lang="en-US" sz="1600" dirty="0">
              <a:solidFill>
                <a:schemeClr val="tx1"/>
              </a:solidFill>
              <a:latin typeface="Times New Roman" panose="02020603050405020304" pitchFamily="18" charset="0"/>
              <a:cs typeface="Times New Roman" panose="02020603050405020304" pitchFamily="18" charset="0"/>
            </a:endParaRPr>
          </a:p>
          <a:p>
            <a:r>
              <a:rPr sz="1600">
                <a:solidFill>
                  <a:schemeClr val="tx1"/>
                </a:solidFill>
                <a:latin typeface="Times New Roman" panose="02020603050405020304" pitchFamily="18" charset="0"/>
                <a:cs typeface="Times New Roman" panose="02020603050405020304" pitchFamily="18" charset="0"/>
              </a:rPr>
              <a:t>Classifications of MERN Stack</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Advantages and Disadvantages</a:t>
            </a:r>
          </a:p>
          <a:p>
            <a:r>
              <a:rPr lang="en-US" sz="1600" dirty="0">
                <a:solidFill>
                  <a:schemeClr val="tx1"/>
                </a:solidFill>
                <a:latin typeface="Times New Roman" panose="02020603050405020304" pitchFamily="18" charset="0"/>
                <a:cs typeface="Times New Roman" panose="02020603050405020304" pitchFamily="18" charset="0"/>
              </a:rPr>
              <a:t>conclusion</a:t>
            </a:r>
          </a:p>
        </p:txBody>
      </p:sp>
      <p:sp>
        <p:nvSpPr>
          <p:cNvPr id="4" name="Footer Placeholder 3">
            <a:extLst>
              <a:ext uri="{FF2B5EF4-FFF2-40B4-BE49-F238E27FC236}">
                <a16:creationId xmlns:a16="http://schemas.microsoft.com/office/drawing/2014/main" id="{5D8466A0-1964-40B9-A524-74BCD8CA2921}"/>
              </a:ext>
            </a:extLst>
          </p:cNvPr>
          <p:cNvSpPr>
            <a:spLocks noGrp="1"/>
          </p:cNvSpPr>
          <p:nvPr>
            <p:ph type="ftr" sz="quarter" idx="11"/>
          </p:nvPr>
        </p:nvSpPr>
        <p:spPr/>
        <p:txBody>
          <a:bodyPr/>
          <a:lstStyle/>
          <a:p>
            <a:r>
              <a:rPr lang="en-US"/>
              <a:t>Footer</a:t>
            </a:r>
            <a:endParaRPr lang="en-US" dirty="0"/>
          </a:p>
        </p:txBody>
      </p:sp>
    </p:spTree>
    <p:extLst>
      <p:ext uri="{31E2C79C-F5E2-44A1-B024-6ED27CC852B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A0D285F-35C6-4705-9A23-E254006E73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21F762-C22F-49C2-8E07-0FCA4B32564F}"/>
              </a:ext>
            </a:extLst>
          </p:cNvPr>
          <p:cNvSpPr>
            <a:spLocks noGrp="1"/>
          </p:cNvSpPr>
          <p:nvPr>
            <p:ph type="title"/>
          </p:nvPr>
        </p:nvSpPr>
        <p:spPr/>
        <p:txBody>
          <a:bodyPr rtlCol="0"/>
          <a:lstStyle/>
          <a:p>
            <a:r>
              <a:rPr lang="en-US" sz="2400" dirty="0">
                <a:latin typeface="Times New Roman" panose="02020603050405020304" pitchFamily="18" charset="0"/>
                <a:cs typeface="Times New Roman" panose="02020603050405020304" pitchFamily="18" charset="0"/>
              </a:rPr>
              <a:t>What is MERN Stack?</a:t>
            </a:r>
          </a:p>
        </p:txBody>
      </p:sp>
      <p:sp>
        <p:nvSpPr>
          <p:cNvPr id="3" name="Content Placeholder 2">
            <a:extLst>
              <a:ext uri="{A3DBF65E-DFA3-4AD3-ABB5-B99E4D64EE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BC339B-FF0A-49BA-A3BB-65C81C22A1A6}"/>
              </a:ext>
            </a:extLst>
          </p:cNvPr>
          <p:cNvSpPr>
            <a:spLocks noGrp="1"/>
          </p:cNvSpPr>
          <p:nvPr>
            <p:ph idx="1"/>
          </p:nvPr>
        </p:nvSpPr>
        <p:spPr/>
        <p:txBody>
          <a:bodyPr rtlCol="0">
            <a:normAutofit/>
          </a:bodyPr>
          <a:lstStyle/>
          <a:p>
            <a:r>
              <a:rPr lang="en-IN"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rameworks available and is prevalent </a:t>
            </a:r>
            <a:r>
              <a:rPr lang="en-IN"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MERN stack is an acronym for a full stack JavaScript framework consisting of MongoDB, Express.js, React, and Node.js. It is among the most common full stack eb </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development projects utilizing JavaScript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sz="1600">
                <a:solidFill>
                  <a:schemeClr val="tx1"/>
                </a:solidFill>
                <a:latin typeface="Times New Roman" pitchFamily="18" charset="0"/>
                <a:cs typeface="Times New Roman" pitchFamily="18" charset="0"/>
              </a:rPr>
              <a:t>Learning the MERN stack is an ideal way to start a career in full stack web development, though these are advanced skills, so you’ll need some existing programming knowledge.MERN is only one of several full stack development frameworks that coders can learn and use, so students will want to consider the kinds of projects they are working on when selecting the first framework to study. </a:t>
            </a:r>
            <a:endParaRPr lang="en-US" sz="1600"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FB4DE503-0862-47A1-844A-5B4CE39F119D}"/>
              </a:ext>
            </a:extLst>
          </p:cNvPr>
          <p:cNvSpPr>
            <a:spLocks noGrp="1"/>
          </p:cNvSpPr>
          <p:nvPr>
            <p:ph type="ftr" sz="quarter" idx="11"/>
          </p:nvPr>
        </p:nvSpPr>
        <p:spPr/>
        <p:txBody>
          <a:bodyPr/>
          <a:lstStyle/>
          <a:p>
            <a:r>
              <a:rPr lang="en-US"/>
              <a:t>Footer</a:t>
            </a:r>
            <a:endParaRPr lang="en-US" dirty="0"/>
          </a:p>
        </p:txBody>
      </p:sp>
    </p:spTree>
    <p:extLst>
      <p:ext uri="{4DAC679D-6641-479F-B5F8-E68C5F1F729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D8259FF7-9C79-4F6B-A295-EAE1A9C1A2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863089-B052-41D4-B2D2-1F9F83AD81CC}"/>
              </a:ext>
            </a:extLst>
          </p:cNvPr>
          <p:cNvSpPr>
            <a:spLocks noGrp="1"/>
          </p:cNvSpPr>
          <p:nvPr>
            <p:ph idx="1"/>
          </p:nvPr>
        </p:nvSpPr>
        <p:spPr>
          <a:xfrm>
            <a:off x="609600" y="1276350"/>
            <a:ext cx="6934200" cy="2514600"/>
          </a:xfrm>
        </p:spPr>
        <p:txBody>
          <a:bodyPr rtlCol="0">
            <a:norm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sz="1600">
                <a:solidFill>
                  <a:schemeClr val="tx1"/>
                </a:solidFill>
                <a:latin typeface="Times New Roman" pitchFamily="18" charset="0"/>
                <a:cs typeface="Times New Roman" pitchFamily="18" charset="0"/>
              </a:rPr>
              <a:t>The individual elements of the MERN stack were each developed separately to address different development tasks commonly associated with JavaScript. Node.js was developed in 2009 to serve as a scalable run-time framework for running JavaScript code outside a web browser. Express.js was developed over a year later to serve as a de-facto server framework for Node.js applications. MongoDB was developed in 2009 to create a JavaScript native database documentation framework. React was introduced in 2013 as a framework for building and repurposing component UI elements.</a:t>
            </a:r>
            <a:endParaRPr lang="en-US" sz="1600"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93CC6E95-4EB2-44C6-87FA-6D095B8FD3DC}"/>
              </a:ext>
            </a:extLst>
          </p:cNvPr>
          <p:cNvSpPr>
            <a:spLocks noGrp="1"/>
          </p:cNvSpPr>
          <p:nvPr>
            <p:ph type="ftr" sz="quarter" idx="11"/>
          </p:nvPr>
        </p:nvSpPr>
        <p:spPr/>
        <p:txBody>
          <a:bodyPr/>
          <a:lstStyle/>
          <a:p>
            <a:r>
              <a:rPr lang="en-US"/>
              <a:t>Footer</a:t>
            </a:r>
            <a:endParaRPr lang="en-US" dirty="0"/>
          </a:p>
        </p:txBody>
      </p:sp>
      <p:sp>
        <p:nvSpPr>
          <p:cNvPr id="7" name="Rectangle 6"/>
          <p:cNvSpPr/>
          <p:nvPr/>
        </p:nvSpPr>
        <p:spPr>
          <a:xfrm>
            <a:off x="685800" y="590550"/>
            <a:ext cx="3416320" cy="461665"/>
          </a:xfrm>
          <a:prstGeom prst="rect">
            <a:avLst/>
          </a:prstGeom>
        </p:spPr>
        <p:txBody>
          <a:bodyPr wrap="none">
            <a:spAutoFit/>
          </a:bodyPr>
          <a:lstStyle/>
          <a:p>
            <a:r>
              <a:rPr sz="2400" b="1">
                <a:latin typeface="Times New Roman" panose="02020603050405020304" pitchFamily="18" charset="0"/>
                <a:cs typeface="Times New Roman" panose="02020603050405020304" pitchFamily="18" charset="0"/>
              </a:rPr>
              <a:t>History of  MERN Stack</a:t>
            </a:r>
            <a:endParaRPr lang="en-US" sz="2400" b="1" dirty="0"/>
          </a:p>
        </p:txBody>
      </p:sp>
    </p:spTree>
    <p:extLst>
      <p:ext uri="{16DDACAD-1B02-43BB-9F88-2B7D5921B04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3CC6E95-4EB2-44C6-87FA-6D095B8FD3DC}"/>
              </a:ext>
            </a:extLst>
          </p:cNvPr>
          <p:cNvSpPr>
            <a:spLocks noGrp="1"/>
          </p:cNvSpPr>
          <p:nvPr>
            <p:ph type="ftr" sz="quarter" idx="11"/>
          </p:nvPr>
        </p:nvSpPr>
        <p:spPr/>
        <p:txBody>
          <a:bodyPr/>
          <a:lstStyle/>
          <a:p>
            <a:r>
              <a:rPr lang="en-US"/>
              <a:t>Footer</a:t>
            </a:r>
            <a:endParaRPr lang="en-US" dirty="0"/>
          </a:p>
        </p:txBody>
      </p:sp>
      <p:sp>
        <p:nvSpPr>
          <p:cNvPr id="7" name="Rectangle 6"/>
          <p:cNvSpPr/>
          <p:nvPr/>
        </p:nvSpPr>
        <p:spPr>
          <a:xfrm>
            <a:off x="914400" y="666750"/>
            <a:ext cx="2379177" cy="461665"/>
          </a:xfrm>
          <a:prstGeom prst="rect">
            <a:avLst/>
          </a:prstGeom>
        </p:spPr>
        <p:txBody>
          <a:bodyPr wrap="none">
            <a:spAutoFit/>
          </a:bodyPr>
          <a:lstStyle/>
          <a:p>
            <a:r>
              <a:rPr sz="2400" b="1">
                <a:latin typeface="Times New Roman" panose="02020603050405020304" pitchFamily="18" charset="0"/>
                <a:cs typeface="Times New Roman" panose="02020603050405020304" pitchFamily="18" charset="0"/>
              </a:rPr>
              <a:t>Project Creation</a:t>
            </a:r>
            <a:endParaRPr lang="en-US" sz="2400" b="1" dirty="0"/>
          </a:p>
        </p:txBody>
      </p:sp>
      <p:sp>
        <p:nvSpPr>
          <p:cNvPr id="8" name="Content Placeholder 7"/>
          <p:cNvSpPr>
            <a:spLocks noGrp="1"/>
          </p:cNvSpPr>
          <p:nvPr>
            <p:ph idx="1"/>
          </p:nvPr>
        </p:nvSpPr>
        <p:spPr/>
        <p:txBody>
          <a:bodyPr>
            <a:normAutofit/>
          </a:bodyPr>
          <a:lstStyle/>
          <a:p>
            <a:r>
              <a:rPr sz="1600">
                <a:solidFill>
                  <a:schemeClr val="tx1"/>
                </a:solidFill>
                <a:latin typeface="Times New Roman" pitchFamily="18" charset="0"/>
                <a:cs typeface="Times New Roman" pitchFamily="18" charset="0"/>
              </a:rPr>
              <a:t>Considering you’ve downloaded and configured all the four aforementioned technologies, you need to know how to create a new project folder to get started with the MERN stack. Next, you need to open the folder on the CMD (or terminal) and enter the following command to initialize a package.json file:  </a:t>
            </a:r>
            <a:r>
              <a:rPr sz="1600" b="1">
                <a:solidFill>
                  <a:schemeClr val="tx1"/>
                </a:solidFill>
                <a:latin typeface="Times New Roman" pitchFamily="18" charset="0"/>
                <a:cs typeface="Times New Roman" pitchFamily="18" charset="0"/>
              </a:rPr>
              <a:t>npm init</a:t>
            </a:r>
            <a:endParaRPr lang="en-US" sz="1600" b="1" dirty="0">
              <a:solidFill>
                <a:schemeClr val="tx1"/>
              </a:solidFill>
              <a:latin typeface="Times New Roman" pitchFamily="18" charset="0"/>
              <a:cs typeface="Times New Roman" pitchFamily="18" charset="0"/>
            </a:endParaRPr>
          </a:p>
        </p:txBody>
      </p:sp>
    </p:spTree>
    <p:extLst>
      <p:ext uri="{16DDACAD-1B02-43BB-9F88-2B7D5921B04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3CC6E95-4EB2-44C6-87FA-6D095B8FD3DC}"/>
              </a:ext>
            </a:extLst>
          </p:cNvPr>
          <p:cNvSpPr>
            <a:spLocks noGrp="1"/>
          </p:cNvSpPr>
          <p:nvPr>
            <p:ph type="ftr" sz="quarter" idx="11"/>
          </p:nvPr>
        </p:nvSpPr>
        <p:spPr/>
        <p:txBody>
          <a:bodyPr/>
          <a:lstStyle/>
          <a:p>
            <a:r>
              <a:rPr lang="en-US"/>
              <a:t>Footer</a:t>
            </a:r>
            <a:endParaRPr lang="en-US" dirty="0"/>
          </a:p>
        </p:txBody>
      </p:sp>
      <p:pic>
        <p:nvPicPr>
          <p:cNvPr id="1028" name="Picture 4" descr="C:\Users\student\Desktop\rRvwC.png"/>
          <p:cNvPicPr>
            <a:picLocks noGrp="1" noChangeAspect="1" noChangeArrowheads="1"/>
          </p:cNvPicPr>
          <p:nvPr>
            <p:ph idx="1"/>
          </p:nvPr>
        </p:nvPicPr>
        <p:blipFill>
          <a:blip r:embed="rId2"/>
          <a:srcRect/>
          <a:stretch>
            <a:fillRect/>
          </a:stretch>
        </p:blipFill>
        <p:spPr bwMode="auto">
          <a:xfrm>
            <a:off x="457200" y="209550"/>
            <a:ext cx="7924800" cy="4800600"/>
          </a:xfrm>
          <a:prstGeom prst="rect">
            <a:avLst/>
          </a:prstGeom>
          <a:noFill/>
        </p:spPr>
      </p:pic>
    </p:spTree>
    <p:extLst>
      <p:ext uri="{16DDACAD-1B02-43BB-9F88-2B7D5921B04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D8259FF7-9C79-4F6B-A295-EAE1A9C1A2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863089-B052-41D4-B2D2-1F9F83AD81CC}"/>
              </a:ext>
            </a:extLst>
          </p:cNvPr>
          <p:cNvSpPr>
            <a:spLocks noGrp="1"/>
          </p:cNvSpPr>
          <p:nvPr>
            <p:ph idx="1"/>
          </p:nvPr>
        </p:nvSpPr>
        <p:spPr>
          <a:xfrm>
            <a:off x="838200" y="1047750"/>
            <a:ext cx="7381874" cy="3505200"/>
          </a:xfrm>
        </p:spPr>
        <p:txBody>
          <a:bodyPr rtlCol="0"/>
          <a:lstStyle/>
          <a:p>
            <a:r>
              <a:rPr sz="1600">
                <a:solidFill>
                  <a:schemeClr val="tx1"/>
                </a:solidFill>
                <a:latin typeface="Times New Roman" pitchFamily="18" charset="0"/>
                <a:cs typeface="Times New Roman" pitchFamily="18" charset="0"/>
              </a:rPr>
              <a:t>This kind of stack is used for building </a:t>
            </a:r>
            <a:r>
              <a:rPr sz="1600" i="1">
                <a:solidFill>
                  <a:schemeClr val="tx1"/>
                </a:solidFill>
                <a:latin typeface="Times New Roman" pitchFamily="18" charset="0"/>
                <a:cs typeface="Times New Roman" pitchFamily="18" charset="0"/>
              </a:rPr>
              <a:t>single-page applications</a:t>
            </a:r>
            <a:r>
              <a:rPr sz="1600">
                <a:solidFill>
                  <a:schemeClr val="tx1"/>
                </a:solidFill>
                <a:latin typeface="Times New Roman" pitchFamily="18" charset="0"/>
                <a:cs typeface="Times New Roman" pitchFamily="18" charset="0"/>
              </a:rPr>
              <a:t>. It means a web application that interacts with the user dynamically by just rendering the current page with requested data.</a:t>
            </a:r>
          </a:p>
          <a:p>
            <a:r>
              <a:rPr sz="1600">
                <a:solidFill>
                  <a:schemeClr val="tx1"/>
                </a:solidFill>
                <a:latin typeface="Times New Roman" pitchFamily="18" charset="0"/>
                <a:cs typeface="Times New Roman" pitchFamily="18" charset="0"/>
              </a:rPr>
              <a:t>Ex: if you log in to your Gmail account (by default, the inbox page rendered while opening the Gmail page) and then tapping on the Sent mail section, it simply overwrites the Inbox column instead of opening the new window.</a:t>
            </a:r>
          </a:p>
          <a:p>
            <a:pPr>
              <a:buNone/>
            </a:pPr>
            <a:r>
              <a:rPr lang="en-IN" sz="1600" dirty="0">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It consists of three parts:</a:t>
            </a:r>
            <a:endParaRPr sz="1600" b="1">
              <a:solidFill>
                <a:schemeClr val="tx1"/>
              </a:solidFill>
              <a:latin typeface="Times New Roman" pitchFamily="18" charset="0"/>
              <a:cs typeface="Times New Roman" pitchFamily="18" charset="0"/>
            </a:endParaRPr>
          </a:p>
          <a:p>
            <a:r>
              <a:rPr sz="1600">
                <a:solidFill>
                  <a:schemeClr val="tx1"/>
                </a:solidFill>
                <a:latin typeface="Times New Roman" pitchFamily="18" charset="0"/>
                <a:cs typeface="Times New Roman" pitchFamily="18" charset="0"/>
              </a:rPr>
              <a:t>Front End</a:t>
            </a:r>
          </a:p>
          <a:p>
            <a:r>
              <a:rPr sz="1600">
                <a:solidFill>
                  <a:schemeClr val="tx1"/>
                </a:solidFill>
                <a:latin typeface="Times New Roman" pitchFamily="18" charset="0"/>
                <a:cs typeface="Times New Roman" pitchFamily="18" charset="0"/>
              </a:rPr>
              <a:t>Back End</a:t>
            </a:r>
          </a:p>
          <a:p>
            <a:r>
              <a:rPr sz="1600">
                <a:solidFill>
                  <a:schemeClr val="tx1"/>
                </a:solidFill>
                <a:latin typeface="Times New Roman" pitchFamily="18" charset="0"/>
                <a:cs typeface="Times New Roman" pitchFamily="18" charset="0"/>
              </a:rPr>
              <a:t>Database</a:t>
            </a:r>
          </a:p>
          <a:p>
            <a:endParaRPr sz="1600">
              <a:solidFill>
                <a:schemeClr val="tx1"/>
              </a:solidFill>
              <a:latin typeface="Times New Roman" pitchFamily="18" charset="0"/>
              <a:cs typeface="Times New Roman"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3CC6E95-4EB2-44C6-87FA-6D095B8FD3DC}"/>
              </a:ext>
            </a:extLst>
          </p:cNvPr>
          <p:cNvSpPr>
            <a:spLocks noGrp="1"/>
          </p:cNvSpPr>
          <p:nvPr>
            <p:ph type="ftr" sz="quarter" idx="11"/>
          </p:nvPr>
        </p:nvSpPr>
        <p:spPr/>
        <p:txBody>
          <a:bodyPr/>
          <a:lstStyle/>
          <a:p>
            <a:r>
              <a:rPr lang="en-US"/>
              <a:t>Footer</a:t>
            </a:r>
            <a:endParaRPr lang="en-US" dirty="0"/>
          </a:p>
        </p:txBody>
      </p:sp>
      <p:sp>
        <p:nvSpPr>
          <p:cNvPr id="7" name="Rectangle 6"/>
          <p:cNvSpPr/>
          <p:nvPr/>
        </p:nvSpPr>
        <p:spPr>
          <a:xfrm>
            <a:off x="762000" y="285750"/>
            <a:ext cx="5029200" cy="461665"/>
          </a:xfrm>
          <a:prstGeom prst="rect">
            <a:avLst/>
          </a:prstGeom>
        </p:spPr>
        <p:txBody>
          <a:bodyPr wrap="square">
            <a:spAutoFit/>
          </a:bodyPr>
          <a:lstStyle/>
          <a:p>
            <a:r>
              <a:rPr sz="2400" b="1">
                <a:latin typeface="Times New Roman" panose="02020603050405020304" pitchFamily="18" charset="0"/>
                <a:cs typeface="Times New Roman" panose="02020603050405020304" pitchFamily="18" charset="0"/>
              </a:rPr>
              <a:t>Classifications of MERN Stack</a:t>
            </a:r>
            <a:endParaRPr sz="2400" b="1"/>
          </a:p>
        </p:txBody>
      </p:sp>
    </p:spTree>
    <p:extLst>
      <p:ext uri="{16DDACAD-1B02-43BB-9F88-2B7D5921B04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llustration about MERN stack.. Let's talk about Full-stack ...">
            <a:extLst>
              <a:ext uri="{FF2B5EF4-FFF2-40B4-BE49-F238E27FC236}">
                <a16:creationId xmlns:a16="http://schemas.microsoft.com/office/drawing/2014/main" id="{A3FC595D-E96E-4BF0-AA76-073A401814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514350"/>
            <a:ext cx="6324600" cy="3657600"/>
          </a:xfrm>
          <a:prstGeom prst="rect">
            <a:avLst/>
          </a:prstGeom>
          <a:noFill/>
          <a:ln>
            <a:noFill/>
          </a:ln>
        </p:spPr>
      </p:pic>
      <p:sp>
        <p:nvSpPr>
          <p:cNvPr id="6" name="Footer Placeholder 5">
            <a:extLst>
              <a:ext uri="{FF2B5EF4-FFF2-40B4-BE49-F238E27FC236}">
                <a16:creationId xmlns:a16="http://schemas.microsoft.com/office/drawing/2014/main" id="{93CC6E95-4EB2-44C6-87FA-6D095B8FD3DC}"/>
              </a:ext>
            </a:extLst>
          </p:cNvPr>
          <p:cNvSpPr>
            <a:spLocks noGrp="1"/>
          </p:cNvSpPr>
          <p:nvPr>
            <p:ph type="ftr" sz="quarter" idx="11"/>
          </p:nvPr>
        </p:nvSpPr>
        <p:spPr/>
        <p:txBody>
          <a:bodyPr/>
          <a:lstStyle/>
          <a:p>
            <a:r>
              <a:rPr lang="en-US"/>
              <a:t>Footer</a:t>
            </a:r>
            <a:endParaRPr lang="en-US" dirty="0"/>
          </a:p>
        </p:txBody>
      </p:sp>
      <p:sp>
        <p:nvSpPr>
          <p:cNvPr id="8" name="Rectangle 7"/>
          <p:cNvSpPr/>
          <p:nvPr/>
        </p:nvSpPr>
        <p:spPr>
          <a:xfrm>
            <a:off x="3048000" y="4324350"/>
            <a:ext cx="2743200" cy="307777"/>
          </a:xfrm>
          <a:prstGeom prst="rect">
            <a:avLst/>
          </a:prstGeom>
        </p:spPr>
        <p:txBody>
          <a:bodyPr wrap="square">
            <a:spAutoFit/>
          </a:bodyPr>
          <a:lstStyle/>
          <a:p>
            <a:r>
              <a:rPr sz="1400">
                <a:latin typeface="Times New Roman" panose="02020603050405020304" pitchFamily="18" charset="0"/>
                <a:cs typeface="Times New Roman" panose="02020603050405020304" pitchFamily="18" charset="0"/>
              </a:rPr>
              <a:t>Architecture of MERN Stack</a:t>
            </a:r>
            <a:endParaRPr sz="1400"/>
          </a:p>
        </p:txBody>
      </p:sp>
    </p:spTree>
    <p:extLst>
      <p:ext uri="{16DDACAD-1B02-43BB-9F88-2B7D5921B04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C637C80-751C-424D-9CAD-504DF7FEE2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20B81F-431E-49A2-B017-C905B876C9C5}"/>
              </a:ext>
            </a:extLst>
          </p:cNvPr>
          <p:cNvSpPr>
            <a:spLocks noGrp="1"/>
          </p:cNvSpPr>
          <p:nvPr>
            <p:ph type="title"/>
          </p:nvPr>
        </p:nvSpPr>
        <p:spPr>
          <a:xfrm>
            <a:off x="990600" y="209550"/>
            <a:ext cx="7381874" cy="999612"/>
          </a:xfrm>
        </p:spPr>
        <p:txBody>
          <a:bodyPr rtlCol="0"/>
          <a:lstStyle/>
          <a:p>
            <a:r>
              <a:rPr sz="1800" b="1">
                <a:latin typeface="Times New Roman" panose="02020603050405020304" pitchFamily="18" charset="0"/>
                <a:cs typeface="Times New Roman" panose="02020603050405020304" pitchFamily="18" charset="0"/>
              </a:rPr>
              <a:t>Front End</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C638AFFE-585C-48FF-B4CE-BD161E4747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C7D743-4215-4EBD-B1A6-CAC3F1B5D4FD}"/>
              </a:ext>
            </a:extLst>
          </p:cNvPr>
          <p:cNvSpPr>
            <a:spLocks noGrp="1"/>
          </p:cNvSpPr>
          <p:nvPr>
            <p:ph idx="1"/>
          </p:nvPr>
        </p:nvSpPr>
        <p:spPr/>
        <p:txBody>
          <a:bodyPr rtlCol="0">
            <a:normAutofit/>
          </a:bodyPr>
          <a:lstStyle/>
          <a:p>
            <a:r>
              <a:rPr lang="en-US" dirty="0">
                <a:latin typeface="Times New Roman" panose="02020603050405020304" pitchFamily="18" charset="0"/>
                <a:cs typeface="Times New Roman" panose="02020603050405020304" pitchFamily="18" charset="0"/>
              </a:rPr>
              <a:t> </a:t>
            </a:r>
            <a:r>
              <a:rPr lang="en-IN" sz="1700" dirty="0">
                <a:solidFill>
                  <a:schemeClr val="tx1"/>
                </a:solidFill>
                <a:latin typeface="Times New Roman" pitchFamily="18" charset="0"/>
                <a:cs typeface="Times New Roman" pitchFamily="18" charset="0"/>
              </a:rPr>
              <a:t>We know this part concentrate on user interaction. JS has a potential hand for event handling and loading all content in one web page due to DOM. </a:t>
            </a:r>
            <a:endParaRPr sz="1700">
              <a:solidFill>
                <a:schemeClr val="tx1"/>
              </a:solidFill>
              <a:latin typeface="Times New Roman" pitchFamily="18" charset="0"/>
              <a:cs typeface="Times New Roman" pitchFamily="18" charset="0"/>
            </a:endParaRPr>
          </a:p>
          <a:p>
            <a:pPr>
              <a:buNone/>
            </a:pPr>
            <a:r>
              <a:rPr lang="en-IN" b="1" dirty="0"/>
              <a:t>      </a:t>
            </a:r>
            <a:r>
              <a:rPr lang="en-IN" sz="1600" b="1" dirty="0">
                <a:solidFill>
                  <a:schemeClr val="tx1"/>
                </a:solidFill>
                <a:latin typeface="Times New Roman" pitchFamily="18" charset="0"/>
                <a:cs typeface="Times New Roman" pitchFamily="18" charset="0"/>
              </a:rPr>
              <a:t>REACT –Pure UI:</a:t>
            </a:r>
            <a:br>
              <a:rPr lang="en-IN" sz="1600" b="1" dirty="0">
                <a:solidFill>
                  <a:schemeClr val="tx1"/>
                </a:solidFill>
                <a:latin typeface="Times New Roman" pitchFamily="18" charset="0"/>
                <a:cs typeface="Times New Roman" pitchFamily="18" charset="0"/>
              </a:rPr>
            </a:br>
            <a:r>
              <a:rPr sz="1600" b="1">
                <a:solidFill>
                  <a:schemeClr val="tx1"/>
                </a:solidFill>
                <a:latin typeface="Times New Roman" pitchFamily="18" charset="0"/>
                <a:cs typeface="Times New Roman" pitchFamily="18" charset="0"/>
              </a:rPr>
              <a:t>Component</a:t>
            </a:r>
            <a:r>
              <a:rPr sz="1600">
                <a:solidFill>
                  <a:schemeClr val="tx1"/>
                </a:solidFill>
                <a:latin typeface="Times New Roman" pitchFamily="18" charset="0"/>
                <a:cs typeface="Times New Roman" pitchFamily="18" charset="0"/>
              </a:rPr>
              <a:t> — related to appearance or rendering of the content.</a:t>
            </a:r>
          </a:p>
          <a:p>
            <a:pPr>
              <a:buNone/>
            </a:pPr>
            <a:r>
              <a:rPr sz="1600">
                <a:solidFill>
                  <a:schemeClr val="tx1"/>
                </a:solidFill>
                <a:latin typeface="Times New Roman" pitchFamily="18" charset="0"/>
                <a:cs typeface="Times New Roman" pitchFamily="18" charset="0"/>
              </a:rPr>
              <a:t>       </a:t>
            </a:r>
            <a:r>
              <a:rPr sz="1600" b="1">
                <a:solidFill>
                  <a:schemeClr val="tx1"/>
                </a:solidFill>
                <a:latin typeface="Times New Roman" pitchFamily="18" charset="0"/>
                <a:cs typeface="Times New Roman" pitchFamily="18" charset="0"/>
              </a:rPr>
              <a:t>Services </a:t>
            </a:r>
            <a:r>
              <a:rPr sz="1600">
                <a:solidFill>
                  <a:schemeClr val="tx1"/>
                </a:solidFill>
                <a:latin typeface="Times New Roman" pitchFamily="18" charset="0"/>
                <a:cs typeface="Times New Roman" pitchFamily="18" charset="0"/>
              </a:rPr>
              <a:t>— CRUD operations are done based on the user’s request and responses are rendered based on the result.</a:t>
            </a:r>
          </a:p>
          <a:p>
            <a:pPr>
              <a:buNone/>
            </a:pPr>
            <a:r>
              <a:rPr sz="1600">
                <a:solidFill>
                  <a:schemeClr val="tx1"/>
                </a:solidFill>
                <a:latin typeface="Times New Roman" pitchFamily="18" charset="0"/>
                <a:cs typeface="Times New Roman" pitchFamily="18" charset="0"/>
              </a:rPr>
              <a:t>        </a:t>
            </a:r>
            <a:r>
              <a:rPr sz="1600" b="1">
                <a:solidFill>
                  <a:schemeClr val="tx1"/>
                </a:solidFill>
                <a:latin typeface="Times New Roman" pitchFamily="18" charset="0"/>
                <a:cs typeface="Times New Roman" pitchFamily="18" charset="0"/>
              </a:rPr>
              <a:t>Navigation/router</a:t>
            </a:r>
            <a:r>
              <a:rPr sz="1600">
                <a:solidFill>
                  <a:schemeClr val="tx1"/>
                </a:solidFill>
                <a:latin typeface="Times New Roman" pitchFamily="18" charset="0"/>
                <a:cs typeface="Times New Roman" pitchFamily="18" charset="0"/>
              </a:rPr>
              <a:t> — navigation among various components. Eg: clicking on Submit button to render the landing page. We need this notable concept because single-page automation will render the component within the component.</a:t>
            </a:r>
          </a:p>
          <a:p>
            <a:pPr>
              <a:buNone/>
            </a:pPr>
            <a:endParaRPr sz="1600"/>
          </a:p>
          <a:p>
            <a:pPr>
              <a:buNone/>
            </a:pPr>
            <a:endParaRPr sz="1600"/>
          </a:p>
          <a:p>
            <a:pPr>
              <a:buNone/>
            </a:pPr>
            <a:endParaRPr lang="en-US" sz="16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449037D1-AD45-414B-A537-7AF02106C3EF}"/>
              </a:ext>
            </a:extLst>
          </p:cNvPr>
          <p:cNvSpPr>
            <a:spLocks noGrp="1"/>
          </p:cNvSpPr>
          <p:nvPr>
            <p:ph type="ftr" sz="quarter" idx="11"/>
          </p:nvPr>
        </p:nvSpPr>
        <p:spPr/>
        <p:txBody>
          <a:bodyPr/>
          <a:lstStyle/>
          <a:p>
            <a:r>
              <a:rPr lang="en-US"/>
              <a:t>Footer</a:t>
            </a:r>
            <a:endParaRPr lang="en-US" dirty="0"/>
          </a:p>
        </p:txBody>
      </p:sp>
    </p:spTree>
    <p:extLst>
      <p:ext uri="{7DEA5462-00E6-4D25-840A-68B2C8A7A8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2552244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1" val="Ubuntu-light"/>
  <p:tag name="WEBFONT10" val="Jura-medium"/>
  <p:tag name="WEBFONT5" val="Raleway-demi_bold"/>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On-screen Show (16:9)</PresentationFormat>
  <Paragraphs>108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Raleway-demi_bold</vt:lpstr>
      <vt:lpstr>Jura</vt:lpstr>
      <vt:lpstr>Source Sans Pro</vt:lpstr>
      <vt:lpstr>Arial</vt:lpstr>
      <vt:lpstr>Times New Roman</vt:lpstr>
      <vt:lpstr>Jura-medium</vt:lpstr>
      <vt:lpstr>Nirmala UI</vt:lpstr>
      <vt:lpstr>Raleway</vt:lpstr>
      <vt:lpstr>Theatrical</vt:lpstr>
      <vt:lpstr>MERN Stack  </vt:lpstr>
      <vt:lpstr>Introduction</vt:lpstr>
      <vt:lpstr>What is MERN Stack?</vt:lpstr>
      <vt:lpstr>PowerPoint Presentation</vt:lpstr>
      <vt:lpstr>PowerPoint Presentation</vt:lpstr>
      <vt:lpstr>PowerPoint Presentation</vt:lpstr>
      <vt:lpstr>PowerPoint Presentation</vt:lpstr>
      <vt:lpstr>PowerPoint Presentation</vt:lpstr>
      <vt:lpstr>Front End</vt:lpstr>
      <vt:lpstr>Back End</vt:lpstr>
      <vt:lpstr>PowerPoint Presentation</vt:lpstr>
      <vt:lpstr>Database</vt:lpstr>
      <vt:lpstr>PowerPoint Presentation</vt:lpstr>
      <vt:lpstr>PowerPoint Presentation</vt:lpstr>
      <vt:lpstr>PowerPoint Presentation</vt:lpstr>
      <vt:lpstr>Advantages </vt:lpstr>
      <vt:lpstr>Disadvantages</vt:lpstr>
      <vt:lpstr>Conclusion</vt:lpstr>
      <vt:lpstr>                    Thank you.                             </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saikrishnasaladula</dc:creator>
  <cp:lastModifiedBy>Thani, Sai Charan (Ext)</cp:lastModifiedBy>
  <cp:revision>25</cp:revision>
  <dcterms:created xsi:type="dcterms:W3CDTF">2021-02-05T23:26:39Z</dcterms:created>
  <dcterms:modified xsi:type="dcterms:W3CDTF">2022-12-06T14:06:08Z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2022-12-04T13:14:00Z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8594bbad-fb14-43e9-a38d-653b574f9ae7</vt:lpwstr>
  </property>
  <property fmtid="{D5CDD505-2E9C-101B-9397-08002B2CF9AE}" pid="8" name="MSIP_Label_3c9bec58-8084-492e-8360-0e1cfe36408c_ContentBits">
    <vt:lpwstr>0</vt:lpwstr>
  </property>
</Properties>
</file>