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1"/>
  </p:notesMasterIdLst>
  <p:handoutMasterIdLst>
    <p:handoutMasterId r:id="rId32"/>
  </p:handoutMasterIdLst>
  <p:sldIdLst>
    <p:sldId id="276" r:id="rId2"/>
    <p:sldId id="277" r:id="rId3"/>
    <p:sldId id="278" r:id="rId4"/>
    <p:sldId id="279" r:id="rId5"/>
    <p:sldId id="309" r:id="rId6"/>
    <p:sldId id="286" r:id="rId7"/>
    <p:sldId id="262" r:id="rId8"/>
    <p:sldId id="295" r:id="rId9"/>
    <p:sldId id="310" r:id="rId10"/>
    <p:sldId id="299" r:id="rId11"/>
    <p:sldId id="307" r:id="rId12"/>
    <p:sldId id="311" r:id="rId13"/>
    <p:sldId id="300" r:id="rId14"/>
    <p:sldId id="312" r:id="rId15"/>
    <p:sldId id="314" r:id="rId16"/>
    <p:sldId id="313" r:id="rId17"/>
    <p:sldId id="315" r:id="rId18"/>
    <p:sldId id="308" r:id="rId19"/>
    <p:sldId id="316" r:id="rId20"/>
    <p:sldId id="317" r:id="rId21"/>
    <p:sldId id="318" r:id="rId22"/>
    <p:sldId id="302" r:id="rId23"/>
    <p:sldId id="319" r:id="rId24"/>
    <p:sldId id="320" r:id="rId25"/>
    <p:sldId id="321" r:id="rId26"/>
    <p:sldId id="322" r:id="rId27"/>
    <p:sldId id="305" r:id="rId28"/>
    <p:sldId id="323" r:id="rId29"/>
    <p:sldId id="306" r:id="rId30"/>
  </p:sldIdLst>
  <p:sldSz cx="9144000" cy="6858000" type="screen4x3"/>
  <p:notesSz cx="6794500" cy="9931400"/>
  <p:custDataLst>
    <p:tags r:id="rId33"/>
  </p:custDataLst>
  <p:defaultTextStyle>
    <a:defPPr>
      <a:defRPr lang="en-GB"/>
    </a:defPPr>
    <a:lvl1pPr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40">
          <p15:clr>
            <a:srgbClr val="A4A3A4"/>
          </p15:clr>
        </p15:guide>
        <p15:guide id="2" orient="horz" pos="4080">
          <p15:clr>
            <a:srgbClr val="A4A3A4"/>
          </p15:clr>
        </p15:guide>
        <p15:guide id="3" orient="horz" pos="3888">
          <p15:clr>
            <a:srgbClr val="A4A3A4"/>
          </p15:clr>
        </p15:guide>
        <p15:guide id="4" orient="horz" pos="2160">
          <p15:clr>
            <a:srgbClr val="A4A3A4"/>
          </p15:clr>
        </p15:guide>
        <p15:guide id="5" orient="horz" pos="1706">
          <p15:clr>
            <a:srgbClr val="A4A3A4"/>
          </p15:clr>
        </p15:guide>
        <p15:guide id="6" orient="horz" pos="482">
          <p15:clr>
            <a:srgbClr val="A4A3A4"/>
          </p15:clr>
        </p15:guide>
        <p15:guide id="7" orient="horz" pos="960">
          <p15:clr>
            <a:srgbClr val="A4A3A4"/>
          </p15:clr>
        </p15:guide>
        <p15:guide id="8" pos="240">
          <p15:clr>
            <a:srgbClr val="A4A3A4"/>
          </p15:clr>
        </p15:guide>
        <p15:guide id="9" pos="5520">
          <p15:clr>
            <a:srgbClr val="A4A3A4"/>
          </p15:clr>
        </p15:guide>
        <p15:guide id="10" pos="2880">
          <p15:clr>
            <a:srgbClr val="A4A3A4"/>
          </p15:clr>
        </p15:guide>
        <p15:guide id="11" pos="384">
          <p15:clr>
            <a:srgbClr val="A4A3A4"/>
          </p15:clr>
        </p15:guide>
        <p15:guide id="12" pos="624">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69" autoAdjust="0"/>
    <p:restoredTop sz="94660"/>
  </p:normalViewPr>
  <p:slideViewPr>
    <p:cSldViewPr>
      <p:cViewPr varScale="1">
        <p:scale>
          <a:sx n="128" d="100"/>
          <a:sy n="128" d="100"/>
        </p:scale>
        <p:origin x="952" y="176"/>
      </p:cViewPr>
      <p:guideLst>
        <p:guide orient="horz" pos="240"/>
        <p:guide orient="horz" pos="4080"/>
        <p:guide orient="horz" pos="3888"/>
        <p:guide orient="horz" pos="2160"/>
        <p:guide orient="horz" pos="1706"/>
        <p:guide orient="horz" pos="482"/>
        <p:guide orient="horz" pos="960"/>
        <p:guide pos="240"/>
        <p:guide pos="5520"/>
        <p:guide pos="2880"/>
        <p:guide pos="384"/>
        <p:guide pos="6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11.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63.sv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ata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hyperlink" Target="http://www.ilot.orga/" TargetMode="Externa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8.svg"/></Relationships>
</file>

<file path=ppt/diagrams/_rels/data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3.png"/><Relationship Id="rId7" Type="http://schemas.openxmlformats.org/officeDocument/2006/relationships/image" Target="../media/image2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50.png"/><Relationship Id="rId7" Type="http://schemas.openxmlformats.org/officeDocument/2006/relationships/image" Target="../media/image31.png"/><Relationship Id="rId12" Type="http://schemas.openxmlformats.org/officeDocument/2006/relationships/image" Target="../media/image57.sv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11" Type="http://schemas.openxmlformats.org/officeDocument/2006/relationships/image" Target="../media/image56.png"/><Relationship Id="rId5" Type="http://schemas.openxmlformats.org/officeDocument/2006/relationships/image" Target="../media/image52.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63.sv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www.ilot.orga/" TargetMode="External"/><Relationship Id="rId7" Type="http://schemas.openxmlformats.org/officeDocument/2006/relationships/image" Target="../media/image22.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3.png"/><Relationship Id="rId7" Type="http://schemas.openxmlformats.org/officeDocument/2006/relationships/image" Target="../media/image2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50.png"/><Relationship Id="rId7" Type="http://schemas.openxmlformats.org/officeDocument/2006/relationships/image" Target="../media/image31.png"/><Relationship Id="rId12" Type="http://schemas.openxmlformats.org/officeDocument/2006/relationships/image" Target="../media/image57.sv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11" Type="http://schemas.openxmlformats.org/officeDocument/2006/relationships/image" Target="../media/image56.png"/><Relationship Id="rId5" Type="http://schemas.openxmlformats.org/officeDocument/2006/relationships/image" Target="../media/image52.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42753-689A-4E32-9652-A6F14EE1B16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8ACE9BD-0B64-45D9-9634-434702BEA317}">
      <dgm:prSet/>
      <dgm:spPr/>
      <dgm:t>
        <a:bodyPr/>
        <a:lstStyle/>
        <a:p>
          <a:pPr>
            <a:lnSpc>
              <a:spcPct val="100000"/>
            </a:lnSpc>
          </a:pPr>
          <a:r>
            <a:rPr lang="en-US" b="1" dirty="0">
              <a:solidFill>
                <a:schemeClr val="bg1"/>
              </a:solidFill>
            </a:rPr>
            <a:t>Supply chain management (SCM)</a:t>
          </a:r>
          <a:r>
            <a:rPr lang="en-US" dirty="0">
              <a:solidFill>
                <a:schemeClr val="bg1"/>
              </a:solidFill>
            </a:rPr>
            <a:t> The coordination of all supply activities of an organisation from its suppliers and partners to its customers.</a:t>
          </a:r>
        </a:p>
      </dgm:t>
    </dgm:pt>
    <dgm:pt modelId="{80B95BC5-9E1C-4BC7-836F-C71AA49BE673}" type="parTrans" cxnId="{65C14C2C-F1DC-4B74-A9CC-20CAF70306E4}">
      <dgm:prSet/>
      <dgm:spPr/>
      <dgm:t>
        <a:bodyPr/>
        <a:lstStyle/>
        <a:p>
          <a:endParaRPr lang="en-US"/>
        </a:p>
      </dgm:t>
    </dgm:pt>
    <dgm:pt modelId="{571DFCF1-F0D5-4B8A-A72F-0CAEF3D73B63}" type="sibTrans" cxnId="{65C14C2C-F1DC-4B74-A9CC-20CAF70306E4}">
      <dgm:prSet/>
      <dgm:spPr/>
      <dgm:t>
        <a:bodyPr/>
        <a:lstStyle/>
        <a:p>
          <a:endParaRPr lang="en-US"/>
        </a:p>
      </dgm:t>
    </dgm:pt>
    <dgm:pt modelId="{A6AAF953-CDCA-4489-BAAE-E36490867A60}">
      <dgm:prSet/>
      <dgm:spPr/>
      <dgm:t>
        <a:bodyPr/>
        <a:lstStyle/>
        <a:p>
          <a:pPr>
            <a:lnSpc>
              <a:spcPct val="100000"/>
            </a:lnSpc>
          </a:pPr>
          <a:r>
            <a:rPr lang="en-US" b="1" dirty="0">
              <a:solidFill>
                <a:schemeClr val="bg1"/>
              </a:solidFill>
            </a:rPr>
            <a:t>Upstream supply chain</a:t>
          </a:r>
          <a:r>
            <a:rPr lang="en-US" dirty="0">
              <a:solidFill>
                <a:schemeClr val="bg1"/>
              </a:solidFill>
            </a:rPr>
            <a:t> Transactions between an organisation and its suppliers and intermediaries, equivalent to buy-side e-commerce.</a:t>
          </a:r>
        </a:p>
      </dgm:t>
    </dgm:pt>
    <dgm:pt modelId="{35D24472-0E8E-424E-9DC4-CC70108B35F6}" type="parTrans" cxnId="{B8730422-2A5B-4387-AFB8-19FA7A2E18F0}">
      <dgm:prSet/>
      <dgm:spPr/>
      <dgm:t>
        <a:bodyPr/>
        <a:lstStyle/>
        <a:p>
          <a:endParaRPr lang="en-US"/>
        </a:p>
      </dgm:t>
    </dgm:pt>
    <dgm:pt modelId="{87E8AFC2-3FF5-4C0C-AE5F-624B8EE8EFBD}" type="sibTrans" cxnId="{B8730422-2A5B-4387-AFB8-19FA7A2E18F0}">
      <dgm:prSet/>
      <dgm:spPr/>
      <dgm:t>
        <a:bodyPr/>
        <a:lstStyle/>
        <a:p>
          <a:endParaRPr lang="en-US"/>
        </a:p>
      </dgm:t>
    </dgm:pt>
    <dgm:pt modelId="{11324635-5814-4DDA-B940-F115F1E36BC1}">
      <dgm:prSet/>
      <dgm:spPr/>
      <dgm:t>
        <a:bodyPr/>
        <a:lstStyle/>
        <a:p>
          <a:pPr>
            <a:lnSpc>
              <a:spcPct val="100000"/>
            </a:lnSpc>
          </a:pPr>
          <a:r>
            <a:rPr lang="en-US" b="1" dirty="0">
              <a:solidFill>
                <a:schemeClr val="bg1"/>
              </a:solidFill>
            </a:rPr>
            <a:t>Downstream supply chain</a:t>
          </a:r>
          <a:r>
            <a:rPr lang="en-US" dirty="0">
              <a:solidFill>
                <a:schemeClr val="bg1"/>
              </a:solidFill>
            </a:rPr>
            <a:t> Transactions between </a:t>
          </a:r>
          <a:br>
            <a:rPr lang="en-US" dirty="0">
              <a:solidFill>
                <a:schemeClr val="bg1"/>
              </a:solidFill>
            </a:rPr>
          </a:br>
          <a:r>
            <a:rPr lang="en-US" dirty="0">
              <a:solidFill>
                <a:schemeClr val="bg1"/>
              </a:solidFill>
            </a:rPr>
            <a:t>an organisation and its customers and intermediaries, equivalent to sell-side e-commerce.</a:t>
          </a:r>
        </a:p>
      </dgm:t>
    </dgm:pt>
    <dgm:pt modelId="{61E086E0-649B-416D-A612-A3F6F8827561}" type="parTrans" cxnId="{712A88B2-77EB-42B2-9C43-9F268561885B}">
      <dgm:prSet/>
      <dgm:spPr/>
      <dgm:t>
        <a:bodyPr/>
        <a:lstStyle/>
        <a:p>
          <a:endParaRPr lang="en-US"/>
        </a:p>
      </dgm:t>
    </dgm:pt>
    <dgm:pt modelId="{376EE783-A864-4359-BCB3-86F7CABEB5F6}" type="sibTrans" cxnId="{712A88B2-77EB-42B2-9C43-9F268561885B}">
      <dgm:prSet/>
      <dgm:spPr/>
      <dgm:t>
        <a:bodyPr/>
        <a:lstStyle/>
        <a:p>
          <a:endParaRPr lang="en-US"/>
        </a:p>
      </dgm:t>
    </dgm:pt>
    <dgm:pt modelId="{967ABC59-9CA4-4851-863A-065588F1BFBF}">
      <dgm:prSet/>
      <dgm:spPr/>
      <dgm:t>
        <a:bodyPr/>
        <a:lstStyle/>
        <a:p>
          <a:pPr>
            <a:lnSpc>
              <a:spcPct val="100000"/>
            </a:lnSpc>
          </a:pPr>
          <a:r>
            <a:rPr lang="en-US" b="1" dirty="0">
              <a:solidFill>
                <a:schemeClr val="bg1"/>
              </a:solidFill>
            </a:rPr>
            <a:t>Supply Chain Network</a:t>
          </a:r>
          <a:r>
            <a:rPr lang="en-US" dirty="0">
              <a:solidFill>
                <a:schemeClr val="bg1"/>
              </a:solidFill>
            </a:rPr>
            <a:t> is the links between an organisation and its partners.</a:t>
          </a:r>
        </a:p>
      </dgm:t>
    </dgm:pt>
    <dgm:pt modelId="{39A07CAE-3DD6-469C-94C3-F84D1582030E}" type="parTrans" cxnId="{405D6925-198C-41E2-95E8-7320FF843907}">
      <dgm:prSet/>
      <dgm:spPr/>
      <dgm:t>
        <a:bodyPr/>
        <a:lstStyle/>
        <a:p>
          <a:endParaRPr lang="en-US"/>
        </a:p>
      </dgm:t>
    </dgm:pt>
    <dgm:pt modelId="{40F776C8-D3BA-4A36-88C6-D698327750B4}" type="sibTrans" cxnId="{405D6925-198C-41E2-95E8-7320FF843907}">
      <dgm:prSet/>
      <dgm:spPr/>
      <dgm:t>
        <a:bodyPr/>
        <a:lstStyle/>
        <a:p>
          <a:endParaRPr lang="en-US"/>
        </a:p>
      </dgm:t>
    </dgm:pt>
    <dgm:pt modelId="{4ACDB727-99F2-4CC3-A6F0-9EE7376F094A}">
      <dgm:prSet/>
      <dgm:spPr/>
      <dgm:t>
        <a:bodyPr/>
        <a:lstStyle/>
        <a:p>
          <a:pPr>
            <a:lnSpc>
              <a:spcPct val="100000"/>
            </a:lnSpc>
          </a:pPr>
          <a:r>
            <a:rPr lang="en-US" b="1" dirty="0">
              <a:solidFill>
                <a:schemeClr val="bg1"/>
              </a:solidFill>
            </a:rPr>
            <a:t>Efficient Consumer Response(ECR) </a:t>
          </a:r>
          <a:r>
            <a:rPr lang="en-US" dirty="0">
              <a:solidFill>
                <a:schemeClr val="bg1"/>
              </a:solidFill>
            </a:rPr>
            <a:t>Creating and satisfying customer demand by optimising product assortment strategies, promotions, and new product introductions</a:t>
          </a:r>
        </a:p>
      </dgm:t>
    </dgm:pt>
    <dgm:pt modelId="{CBFE6B57-FD4D-4184-A52D-27B911A18C7E}" type="parTrans" cxnId="{26E9823A-DF73-4102-B74E-5F3CD462FDE2}">
      <dgm:prSet/>
      <dgm:spPr/>
      <dgm:t>
        <a:bodyPr/>
        <a:lstStyle/>
        <a:p>
          <a:endParaRPr lang="en-US"/>
        </a:p>
      </dgm:t>
    </dgm:pt>
    <dgm:pt modelId="{AEB7BAFA-E78E-4A38-BBEA-59548AF63513}" type="sibTrans" cxnId="{26E9823A-DF73-4102-B74E-5F3CD462FDE2}">
      <dgm:prSet/>
      <dgm:spPr/>
      <dgm:t>
        <a:bodyPr/>
        <a:lstStyle/>
        <a:p>
          <a:endParaRPr lang="en-US"/>
        </a:p>
      </dgm:t>
    </dgm:pt>
    <dgm:pt modelId="{ACCB615B-CDD5-4F79-A2A1-369AC0D6271D}" type="pres">
      <dgm:prSet presAssocID="{F2042753-689A-4E32-9652-A6F14EE1B16B}" presName="root" presStyleCnt="0">
        <dgm:presLayoutVars>
          <dgm:dir/>
          <dgm:resizeHandles val="exact"/>
        </dgm:presLayoutVars>
      </dgm:prSet>
      <dgm:spPr/>
    </dgm:pt>
    <dgm:pt modelId="{F5AD2305-A5AC-41CF-8E36-18F5FC9950F8}" type="pres">
      <dgm:prSet presAssocID="{58ACE9BD-0B64-45D9-9634-434702BEA317}" presName="compNode" presStyleCnt="0"/>
      <dgm:spPr/>
    </dgm:pt>
    <dgm:pt modelId="{0E8DADB8-BAEE-48CE-B1EE-2DF02F16AC42}" type="pres">
      <dgm:prSet presAssocID="{58ACE9BD-0B64-45D9-9634-434702BEA317}" presName="bgRect" presStyleLbl="bgShp" presStyleIdx="0" presStyleCnt="5"/>
      <dgm:spPr/>
    </dgm:pt>
    <dgm:pt modelId="{CF359308-0226-45F6-AA35-273C1A7FDF69}" type="pres">
      <dgm:prSet presAssocID="{58ACE9BD-0B64-45D9-9634-434702BEA3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A827CAA5-C391-4D7C-B265-44F1512B645B}" type="pres">
      <dgm:prSet presAssocID="{58ACE9BD-0B64-45D9-9634-434702BEA317}" presName="spaceRect" presStyleCnt="0"/>
      <dgm:spPr/>
    </dgm:pt>
    <dgm:pt modelId="{043C5430-5519-4BCF-974D-45946232F756}" type="pres">
      <dgm:prSet presAssocID="{58ACE9BD-0B64-45D9-9634-434702BEA317}" presName="parTx" presStyleLbl="revTx" presStyleIdx="0" presStyleCnt="5">
        <dgm:presLayoutVars>
          <dgm:chMax val="0"/>
          <dgm:chPref val="0"/>
        </dgm:presLayoutVars>
      </dgm:prSet>
      <dgm:spPr/>
    </dgm:pt>
    <dgm:pt modelId="{96B47C60-6EE0-4FA5-9AD0-BCEAD4039EF2}" type="pres">
      <dgm:prSet presAssocID="{571DFCF1-F0D5-4B8A-A72F-0CAEF3D73B63}" presName="sibTrans" presStyleCnt="0"/>
      <dgm:spPr/>
    </dgm:pt>
    <dgm:pt modelId="{116E349E-8336-47AD-B2DF-FE9E4EB0B41D}" type="pres">
      <dgm:prSet presAssocID="{A6AAF953-CDCA-4489-BAAE-E36490867A60}" presName="compNode" presStyleCnt="0"/>
      <dgm:spPr/>
    </dgm:pt>
    <dgm:pt modelId="{0A2FCDC0-956F-4079-B8A0-A70AC794C8A2}" type="pres">
      <dgm:prSet presAssocID="{A6AAF953-CDCA-4489-BAAE-E36490867A60}" presName="bgRect" presStyleLbl="bgShp" presStyleIdx="1" presStyleCnt="5"/>
      <dgm:spPr/>
    </dgm:pt>
    <dgm:pt modelId="{DA7DA2B6-A5CA-46F3-A78F-A09FC3191CDC}" type="pres">
      <dgm:prSet presAssocID="{A6AAF953-CDCA-4489-BAAE-E36490867A6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DB0A1AC3-917C-4ED4-9B4A-1144CE620F1C}" type="pres">
      <dgm:prSet presAssocID="{A6AAF953-CDCA-4489-BAAE-E36490867A60}" presName="spaceRect" presStyleCnt="0"/>
      <dgm:spPr/>
    </dgm:pt>
    <dgm:pt modelId="{12688465-0E65-4716-BACF-9B4301F79D6A}" type="pres">
      <dgm:prSet presAssocID="{A6AAF953-CDCA-4489-BAAE-E36490867A60}" presName="parTx" presStyleLbl="revTx" presStyleIdx="1" presStyleCnt="5">
        <dgm:presLayoutVars>
          <dgm:chMax val="0"/>
          <dgm:chPref val="0"/>
        </dgm:presLayoutVars>
      </dgm:prSet>
      <dgm:spPr/>
    </dgm:pt>
    <dgm:pt modelId="{79E32A18-8CD5-4ADD-89B9-6C7C3B9517FC}" type="pres">
      <dgm:prSet presAssocID="{87E8AFC2-3FF5-4C0C-AE5F-624B8EE8EFBD}" presName="sibTrans" presStyleCnt="0"/>
      <dgm:spPr/>
    </dgm:pt>
    <dgm:pt modelId="{F66F3596-6654-4462-97E2-B75232EF30BF}" type="pres">
      <dgm:prSet presAssocID="{11324635-5814-4DDA-B940-F115F1E36BC1}" presName="compNode" presStyleCnt="0"/>
      <dgm:spPr/>
    </dgm:pt>
    <dgm:pt modelId="{6D414F60-AC50-46AC-90A0-3881222ACAD8}" type="pres">
      <dgm:prSet presAssocID="{11324635-5814-4DDA-B940-F115F1E36BC1}" presName="bgRect" presStyleLbl="bgShp" presStyleIdx="2" presStyleCnt="5"/>
      <dgm:spPr/>
    </dgm:pt>
    <dgm:pt modelId="{9FD1486A-67A3-471A-ACC2-23E8E09C0F81}" type="pres">
      <dgm:prSet presAssocID="{11324635-5814-4DDA-B940-F115F1E36BC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C5AF6A5E-4E0E-4E54-9E90-0C43A71FBBF3}" type="pres">
      <dgm:prSet presAssocID="{11324635-5814-4DDA-B940-F115F1E36BC1}" presName="spaceRect" presStyleCnt="0"/>
      <dgm:spPr/>
    </dgm:pt>
    <dgm:pt modelId="{E7F0779F-158B-47E8-A12E-8AA5C88083BD}" type="pres">
      <dgm:prSet presAssocID="{11324635-5814-4DDA-B940-F115F1E36BC1}" presName="parTx" presStyleLbl="revTx" presStyleIdx="2" presStyleCnt="5">
        <dgm:presLayoutVars>
          <dgm:chMax val="0"/>
          <dgm:chPref val="0"/>
        </dgm:presLayoutVars>
      </dgm:prSet>
      <dgm:spPr/>
    </dgm:pt>
    <dgm:pt modelId="{94DD64D4-7C53-4138-B2F6-1EFC56DF729D}" type="pres">
      <dgm:prSet presAssocID="{376EE783-A864-4359-BCB3-86F7CABEB5F6}" presName="sibTrans" presStyleCnt="0"/>
      <dgm:spPr/>
    </dgm:pt>
    <dgm:pt modelId="{8B4129CE-D0D6-4DEF-8D87-7AF975724E7D}" type="pres">
      <dgm:prSet presAssocID="{967ABC59-9CA4-4851-863A-065588F1BFBF}" presName="compNode" presStyleCnt="0"/>
      <dgm:spPr/>
    </dgm:pt>
    <dgm:pt modelId="{D5CF2103-4FE3-41F7-B3B7-C4746B1F89A1}" type="pres">
      <dgm:prSet presAssocID="{967ABC59-9CA4-4851-863A-065588F1BFBF}" presName="bgRect" presStyleLbl="bgShp" presStyleIdx="3" presStyleCnt="5"/>
      <dgm:spPr/>
    </dgm:pt>
    <dgm:pt modelId="{BFE972C5-1319-4F0B-8F43-754D6316B319}" type="pres">
      <dgm:prSet presAssocID="{967ABC59-9CA4-4851-863A-065588F1BF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A766EEAE-7B6D-4AD4-9EE9-3948033454E3}" type="pres">
      <dgm:prSet presAssocID="{967ABC59-9CA4-4851-863A-065588F1BFBF}" presName="spaceRect" presStyleCnt="0"/>
      <dgm:spPr/>
    </dgm:pt>
    <dgm:pt modelId="{0C060DE7-5828-4209-AD61-F85C48433DE8}" type="pres">
      <dgm:prSet presAssocID="{967ABC59-9CA4-4851-863A-065588F1BFBF}" presName="parTx" presStyleLbl="revTx" presStyleIdx="3" presStyleCnt="5">
        <dgm:presLayoutVars>
          <dgm:chMax val="0"/>
          <dgm:chPref val="0"/>
        </dgm:presLayoutVars>
      </dgm:prSet>
      <dgm:spPr/>
    </dgm:pt>
    <dgm:pt modelId="{E7DBE57A-0030-4ABF-97AC-D0386B853F47}" type="pres">
      <dgm:prSet presAssocID="{40F776C8-D3BA-4A36-88C6-D698327750B4}" presName="sibTrans" presStyleCnt="0"/>
      <dgm:spPr/>
    </dgm:pt>
    <dgm:pt modelId="{16590715-91FD-49D5-AA60-8E72A8850076}" type="pres">
      <dgm:prSet presAssocID="{4ACDB727-99F2-4CC3-A6F0-9EE7376F094A}" presName="compNode" presStyleCnt="0"/>
      <dgm:spPr/>
    </dgm:pt>
    <dgm:pt modelId="{9A5D3100-C24C-430A-B3B4-4CEAE43C7BA3}" type="pres">
      <dgm:prSet presAssocID="{4ACDB727-99F2-4CC3-A6F0-9EE7376F094A}" presName="bgRect" presStyleLbl="bgShp" presStyleIdx="4" presStyleCnt="5"/>
      <dgm:spPr/>
    </dgm:pt>
    <dgm:pt modelId="{F999A080-C185-4540-8CD3-A33845FF3108}" type="pres">
      <dgm:prSet presAssocID="{4ACDB727-99F2-4CC3-A6F0-9EE7376F09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opping cart"/>
        </a:ext>
      </dgm:extLst>
    </dgm:pt>
    <dgm:pt modelId="{05754DD1-8632-4331-A583-8375ED6CFE87}" type="pres">
      <dgm:prSet presAssocID="{4ACDB727-99F2-4CC3-A6F0-9EE7376F094A}" presName="spaceRect" presStyleCnt="0"/>
      <dgm:spPr/>
    </dgm:pt>
    <dgm:pt modelId="{3E35238B-6D93-4737-A224-2866DF571500}" type="pres">
      <dgm:prSet presAssocID="{4ACDB727-99F2-4CC3-A6F0-9EE7376F094A}" presName="parTx" presStyleLbl="revTx" presStyleIdx="4" presStyleCnt="5">
        <dgm:presLayoutVars>
          <dgm:chMax val="0"/>
          <dgm:chPref val="0"/>
        </dgm:presLayoutVars>
      </dgm:prSet>
      <dgm:spPr/>
    </dgm:pt>
  </dgm:ptLst>
  <dgm:cxnLst>
    <dgm:cxn modelId="{6D8CAA1D-68D3-B541-889B-47FE56700BD0}" type="presOf" srcId="{F2042753-689A-4E32-9652-A6F14EE1B16B}" destId="{ACCB615B-CDD5-4F79-A2A1-369AC0D6271D}" srcOrd="0" destOrd="0" presId="urn:microsoft.com/office/officeart/2018/2/layout/IconVerticalSolidList"/>
    <dgm:cxn modelId="{B8730422-2A5B-4387-AFB8-19FA7A2E18F0}" srcId="{F2042753-689A-4E32-9652-A6F14EE1B16B}" destId="{A6AAF953-CDCA-4489-BAAE-E36490867A60}" srcOrd="1" destOrd="0" parTransId="{35D24472-0E8E-424E-9DC4-CC70108B35F6}" sibTransId="{87E8AFC2-3FF5-4C0C-AE5F-624B8EE8EFBD}"/>
    <dgm:cxn modelId="{405D6925-198C-41E2-95E8-7320FF843907}" srcId="{F2042753-689A-4E32-9652-A6F14EE1B16B}" destId="{967ABC59-9CA4-4851-863A-065588F1BFBF}" srcOrd="3" destOrd="0" parTransId="{39A07CAE-3DD6-469C-94C3-F84D1582030E}" sibTransId="{40F776C8-D3BA-4A36-88C6-D698327750B4}"/>
    <dgm:cxn modelId="{65C14C2C-F1DC-4B74-A9CC-20CAF70306E4}" srcId="{F2042753-689A-4E32-9652-A6F14EE1B16B}" destId="{58ACE9BD-0B64-45D9-9634-434702BEA317}" srcOrd="0" destOrd="0" parTransId="{80B95BC5-9E1C-4BC7-836F-C71AA49BE673}" sibTransId="{571DFCF1-F0D5-4B8A-A72F-0CAEF3D73B63}"/>
    <dgm:cxn modelId="{26E9823A-DF73-4102-B74E-5F3CD462FDE2}" srcId="{F2042753-689A-4E32-9652-A6F14EE1B16B}" destId="{4ACDB727-99F2-4CC3-A6F0-9EE7376F094A}" srcOrd="4" destOrd="0" parTransId="{CBFE6B57-FD4D-4184-A52D-27B911A18C7E}" sibTransId="{AEB7BAFA-E78E-4A38-BBEA-59548AF63513}"/>
    <dgm:cxn modelId="{E0D8763B-DA18-8241-B004-6D99E6A24897}" type="presOf" srcId="{58ACE9BD-0B64-45D9-9634-434702BEA317}" destId="{043C5430-5519-4BCF-974D-45946232F756}" srcOrd="0" destOrd="0" presId="urn:microsoft.com/office/officeart/2018/2/layout/IconVerticalSolidList"/>
    <dgm:cxn modelId="{7295EE54-2F78-4B49-80F1-71E6B3CFB0F0}" type="presOf" srcId="{A6AAF953-CDCA-4489-BAAE-E36490867A60}" destId="{12688465-0E65-4716-BACF-9B4301F79D6A}" srcOrd="0" destOrd="0" presId="urn:microsoft.com/office/officeart/2018/2/layout/IconVerticalSolidList"/>
    <dgm:cxn modelId="{0625C278-6FA7-6942-9D83-678DF34D1AB2}" type="presOf" srcId="{11324635-5814-4DDA-B940-F115F1E36BC1}" destId="{E7F0779F-158B-47E8-A12E-8AA5C88083BD}" srcOrd="0" destOrd="0" presId="urn:microsoft.com/office/officeart/2018/2/layout/IconVerticalSolidList"/>
    <dgm:cxn modelId="{CD9F9690-8981-6A49-9549-1B99FF45A6E9}" type="presOf" srcId="{4ACDB727-99F2-4CC3-A6F0-9EE7376F094A}" destId="{3E35238B-6D93-4737-A224-2866DF571500}" srcOrd="0" destOrd="0" presId="urn:microsoft.com/office/officeart/2018/2/layout/IconVerticalSolidList"/>
    <dgm:cxn modelId="{21AC0BAE-6323-0243-BB41-65E6FEE7C3BB}" type="presOf" srcId="{967ABC59-9CA4-4851-863A-065588F1BFBF}" destId="{0C060DE7-5828-4209-AD61-F85C48433DE8}" srcOrd="0" destOrd="0" presId="urn:microsoft.com/office/officeart/2018/2/layout/IconVerticalSolidList"/>
    <dgm:cxn modelId="{712A88B2-77EB-42B2-9C43-9F268561885B}" srcId="{F2042753-689A-4E32-9652-A6F14EE1B16B}" destId="{11324635-5814-4DDA-B940-F115F1E36BC1}" srcOrd="2" destOrd="0" parTransId="{61E086E0-649B-416D-A612-A3F6F8827561}" sibTransId="{376EE783-A864-4359-BCB3-86F7CABEB5F6}"/>
    <dgm:cxn modelId="{43CC2940-EA39-0A47-A90C-16B1C5A55CE0}" type="presParOf" srcId="{ACCB615B-CDD5-4F79-A2A1-369AC0D6271D}" destId="{F5AD2305-A5AC-41CF-8E36-18F5FC9950F8}" srcOrd="0" destOrd="0" presId="urn:microsoft.com/office/officeart/2018/2/layout/IconVerticalSolidList"/>
    <dgm:cxn modelId="{EDD6790F-CCF4-8A46-B3D4-74B5BAD1FC6D}" type="presParOf" srcId="{F5AD2305-A5AC-41CF-8E36-18F5FC9950F8}" destId="{0E8DADB8-BAEE-48CE-B1EE-2DF02F16AC42}" srcOrd="0" destOrd="0" presId="urn:microsoft.com/office/officeart/2018/2/layout/IconVerticalSolidList"/>
    <dgm:cxn modelId="{869E5583-5014-174F-9B0B-E5AFC722209F}" type="presParOf" srcId="{F5AD2305-A5AC-41CF-8E36-18F5FC9950F8}" destId="{CF359308-0226-45F6-AA35-273C1A7FDF69}" srcOrd="1" destOrd="0" presId="urn:microsoft.com/office/officeart/2018/2/layout/IconVerticalSolidList"/>
    <dgm:cxn modelId="{45C93F74-9822-864D-99A2-CBBAF09F3DE1}" type="presParOf" srcId="{F5AD2305-A5AC-41CF-8E36-18F5FC9950F8}" destId="{A827CAA5-C391-4D7C-B265-44F1512B645B}" srcOrd="2" destOrd="0" presId="urn:microsoft.com/office/officeart/2018/2/layout/IconVerticalSolidList"/>
    <dgm:cxn modelId="{F279EC22-C93B-F44C-8C05-E77C1559C299}" type="presParOf" srcId="{F5AD2305-A5AC-41CF-8E36-18F5FC9950F8}" destId="{043C5430-5519-4BCF-974D-45946232F756}" srcOrd="3" destOrd="0" presId="urn:microsoft.com/office/officeart/2018/2/layout/IconVerticalSolidList"/>
    <dgm:cxn modelId="{EA2CCA0A-0F91-4D40-A166-722AD1EED6B7}" type="presParOf" srcId="{ACCB615B-CDD5-4F79-A2A1-369AC0D6271D}" destId="{96B47C60-6EE0-4FA5-9AD0-BCEAD4039EF2}" srcOrd="1" destOrd="0" presId="urn:microsoft.com/office/officeart/2018/2/layout/IconVerticalSolidList"/>
    <dgm:cxn modelId="{B9ACD168-6B47-A042-A3C3-33C15813A248}" type="presParOf" srcId="{ACCB615B-CDD5-4F79-A2A1-369AC0D6271D}" destId="{116E349E-8336-47AD-B2DF-FE9E4EB0B41D}" srcOrd="2" destOrd="0" presId="urn:microsoft.com/office/officeart/2018/2/layout/IconVerticalSolidList"/>
    <dgm:cxn modelId="{DE94CAB2-3A22-5248-8069-C1F5A6E1B3E2}" type="presParOf" srcId="{116E349E-8336-47AD-B2DF-FE9E4EB0B41D}" destId="{0A2FCDC0-956F-4079-B8A0-A70AC794C8A2}" srcOrd="0" destOrd="0" presId="urn:microsoft.com/office/officeart/2018/2/layout/IconVerticalSolidList"/>
    <dgm:cxn modelId="{9A1DC7BB-138E-5E47-8183-80A2FE7B08B2}" type="presParOf" srcId="{116E349E-8336-47AD-B2DF-FE9E4EB0B41D}" destId="{DA7DA2B6-A5CA-46F3-A78F-A09FC3191CDC}" srcOrd="1" destOrd="0" presId="urn:microsoft.com/office/officeart/2018/2/layout/IconVerticalSolidList"/>
    <dgm:cxn modelId="{07294FDA-142E-6B4A-B4F1-5EB69173DD73}" type="presParOf" srcId="{116E349E-8336-47AD-B2DF-FE9E4EB0B41D}" destId="{DB0A1AC3-917C-4ED4-9B4A-1144CE620F1C}" srcOrd="2" destOrd="0" presId="urn:microsoft.com/office/officeart/2018/2/layout/IconVerticalSolidList"/>
    <dgm:cxn modelId="{2F83B32B-80BA-0644-AB96-F2E98E1C20B6}" type="presParOf" srcId="{116E349E-8336-47AD-B2DF-FE9E4EB0B41D}" destId="{12688465-0E65-4716-BACF-9B4301F79D6A}" srcOrd="3" destOrd="0" presId="urn:microsoft.com/office/officeart/2018/2/layout/IconVerticalSolidList"/>
    <dgm:cxn modelId="{6C0A5D04-1AD8-424B-85DA-81EAAF30C7B3}" type="presParOf" srcId="{ACCB615B-CDD5-4F79-A2A1-369AC0D6271D}" destId="{79E32A18-8CD5-4ADD-89B9-6C7C3B9517FC}" srcOrd="3" destOrd="0" presId="urn:microsoft.com/office/officeart/2018/2/layout/IconVerticalSolidList"/>
    <dgm:cxn modelId="{D9778963-C6DB-E94F-B68A-6168D12048DC}" type="presParOf" srcId="{ACCB615B-CDD5-4F79-A2A1-369AC0D6271D}" destId="{F66F3596-6654-4462-97E2-B75232EF30BF}" srcOrd="4" destOrd="0" presId="urn:microsoft.com/office/officeart/2018/2/layout/IconVerticalSolidList"/>
    <dgm:cxn modelId="{6EBAE7C4-B660-4D46-A5BD-23054864F3D8}" type="presParOf" srcId="{F66F3596-6654-4462-97E2-B75232EF30BF}" destId="{6D414F60-AC50-46AC-90A0-3881222ACAD8}" srcOrd="0" destOrd="0" presId="urn:microsoft.com/office/officeart/2018/2/layout/IconVerticalSolidList"/>
    <dgm:cxn modelId="{5EE482E3-A7E3-6144-A086-1D843A19F8E0}" type="presParOf" srcId="{F66F3596-6654-4462-97E2-B75232EF30BF}" destId="{9FD1486A-67A3-471A-ACC2-23E8E09C0F81}" srcOrd="1" destOrd="0" presId="urn:microsoft.com/office/officeart/2018/2/layout/IconVerticalSolidList"/>
    <dgm:cxn modelId="{08781FFE-59E5-8744-89AF-40CAF74544BB}" type="presParOf" srcId="{F66F3596-6654-4462-97E2-B75232EF30BF}" destId="{C5AF6A5E-4E0E-4E54-9E90-0C43A71FBBF3}" srcOrd="2" destOrd="0" presId="urn:microsoft.com/office/officeart/2018/2/layout/IconVerticalSolidList"/>
    <dgm:cxn modelId="{CF468894-D65D-AE41-956B-EFCF4B21DCEC}" type="presParOf" srcId="{F66F3596-6654-4462-97E2-B75232EF30BF}" destId="{E7F0779F-158B-47E8-A12E-8AA5C88083BD}" srcOrd="3" destOrd="0" presId="urn:microsoft.com/office/officeart/2018/2/layout/IconVerticalSolidList"/>
    <dgm:cxn modelId="{87F4E813-CC2D-164F-94A2-5208218C31FB}" type="presParOf" srcId="{ACCB615B-CDD5-4F79-A2A1-369AC0D6271D}" destId="{94DD64D4-7C53-4138-B2F6-1EFC56DF729D}" srcOrd="5" destOrd="0" presId="urn:microsoft.com/office/officeart/2018/2/layout/IconVerticalSolidList"/>
    <dgm:cxn modelId="{1A2BD450-332F-594A-A328-D2EA179E0A4E}" type="presParOf" srcId="{ACCB615B-CDD5-4F79-A2A1-369AC0D6271D}" destId="{8B4129CE-D0D6-4DEF-8D87-7AF975724E7D}" srcOrd="6" destOrd="0" presId="urn:microsoft.com/office/officeart/2018/2/layout/IconVerticalSolidList"/>
    <dgm:cxn modelId="{66A58299-57D5-954F-96AC-9A25D0C60BFE}" type="presParOf" srcId="{8B4129CE-D0D6-4DEF-8D87-7AF975724E7D}" destId="{D5CF2103-4FE3-41F7-B3B7-C4746B1F89A1}" srcOrd="0" destOrd="0" presId="urn:microsoft.com/office/officeart/2018/2/layout/IconVerticalSolidList"/>
    <dgm:cxn modelId="{399CF065-0742-1A44-8EFA-3DA664B9BB1E}" type="presParOf" srcId="{8B4129CE-D0D6-4DEF-8D87-7AF975724E7D}" destId="{BFE972C5-1319-4F0B-8F43-754D6316B319}" srcOrd="1" destOrd="0" presId="urn:microsoft.com/office/officeart/2018/2/layout/IconVerticalSolidList"/>
    <dgm:cxn modelId="{99CA89B4-47A8-3B46-8C1E-20AF8ADD21F8}" type="presParOf" srcId="{8B4129CE-D0D6-4DEF-8D87-7AF975724E7D}" destId="{A766EEAE-7B6D-4AD4-9EE9-3948033454E3}" srcOrd="2" destOrd="0" presId="urn:microsoft.com/office/officeart/2018/2/layout/IconVerticalSolidList"/>
    <dgm:cxn modelId="{6E17F944-CE97-E241-B54B-16FE0B770AF2}" type="presParOf" srcId="{8B4129CE-D0D6-4DEF-8D87-7AF975724E7D}" destId="{0C060DE7-5828-4209-AD61-F85C48433DE8}" srcOrd="3" destOrd="0" presId="urn:microsoft.com/office/officeart/2018/2/layout/IconVerticalSolidList"/>
    <dgm:cxn modelId="{B48BFF9C-955F-5A45-9138-6A39F4CF54BD}" type="presParOf" srcId="{ACCB615B-CDD5-4F79-A2A1-369AC0D6271D}" destId="{E7DBE57A-0030-4ABF-97AC-D0386B853F47}" srcOrd="7" destOrd="0" presId="urn:microsoft.com/office/officeart/2018/2/layout/IconVerticalSolidList"/>
    <dgm:cxn modelId="{94A82622-423E-794F-8097-7D195A0051B5}" type="presParOf" srcId="{ACCB615B-CDD5-4F79-A2A1-369AC0D6271D}" destId="{16590715-91FD-49D5-AA60-8E72A8850076}" srcOrd="8" destOrd="0" presId="urn:microsoft.com/office/officeart/2018/2/layout/IconVerticalSolidList"/>
    <dgm:cxn modelId="{1A5A7BD8-C1DF-994F-BBC6-F1E70B8BA768}" type="presParOf" srcId="{16590715-91FD-49D5-AA60-8E72A8850076}" destId="{9A5D3100-C24C-430A-B3B4-4CEAE43C7BA3}" srcOrd="0" destOrd="0" presId="urn:microsoft.com/office/officeart/2018/2/layout/IconVerticalSolidList"/>
    <dgm:cxn modelId="{21AB6516-0372-424C-A7C8-18ADB7F8B2CC}" type="presParOf" srcId="{16590715-91FD-49D5-AA60-8E72A8850076}" destId="{F999A080-C185-4540-8CD3-A33845FF3108}" srcOrd="1" destOrd="0" presId="urn:microsoft.com/office/officeart/2018/2/layout/IconVerticalSolidList"/>
    <dgm:cxn modelId="{B00EE9A4-00B5-9A41-A161-C55900865E2A}" type="presParOf" srcId="{16590715-91FD-49D5-AA60-8E72A8850076}" destId="{05754DD1-8632-4331-A583-8375ED6CFE87}" srcOrd="2" destOrd="0" presId="urn:microsoft.com/office/officeart/2018/2/layout/IconVerticalSolidList"/>
    <dgm:cxn modelId="{5456D733-13F7-2E4E-A100-7F174067A41B}" type="presParOf" srcId="{16590715-91FD-49D5-AA60-8E72A8850076}" destId="{3E35238B-6D93-4737-A224-2866DF57150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0FAB480-A265-4D14-9805-263A64D9C3D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8F68B85-D9A6-439B-9F79-8BE4FFCD0532}">
      <dgm:prSet/>
      <dgm:spPr/>
      <dgm:t>
        <a:bodyPr/>
        <a:lstStyle/>
        <a:p>
          <a:r>
            <a:rPr lang="en-US"/>
            <a:t>RFID tags</a:t>
          </a:r>
        </a:p>
      </dgm:t>
    </dgm:pt>
    <dgm:pt modelId="{9D6B086C-788C-48A8-A224-4BDC39D262CA}" type="parTrans" cxnId="{16B9D271-0155-4248-B878-352859E986EB}">
      <dgm:prSet/>
      <dgm:spPr/>
      <dgm:t>
        <a:bodyPr/>
        <a:lstStyle/>
        <a:p>
          <a:endParaRPr lang="en-US"/>
        </a:p>
      </dgm:t>
    </dgm:pt>
    <dgm:pt modelId="{BCCAB869-D47A-4530-B91D-F35A599C05FB}" type="sibTrans" cxnId="{16B9D271-0155-4248-B878-352859E986EB}">
      <dgm:prSet/>
      <dgm:spPr/>
      <dgm:t>
        <a:bodyPr/>
        <a:lstStyle/>
        <a:p>
          <a:endParaRPr lang="en-US"/>
        </a:p>
      </dgm:t>
    </dgm:pt>
    <dgm:pt modelId="{5EB4E54C-FD87-497F-803F-92012B52EE18}">
      <dgm:prSet/>
      <dgm:spPr/>
      <dgm:t>
        <a:bodyPr/>
        <a:lstStyle/>
        <a:p>
          <a:r>
            <a:rPr lang="en-US"/>
            <a:t>Radio Frequency Identification tags are micro-chip based electronic tags used for monitoring anything they are attached to, whether inanimate products or animate(people)</a:t>
          </a:r>
        </a:p>
      </dgm:t>
    </dgm:pt>
    <dgm:pt modelId="{A94B2E44-A66C-428A-81E6-4695CAED152B}" type="parTrans" cxnId="{E86D4E43-DD03-467F-85EB-6FAC59F23501}">
      <dgm:prSet/>
      <dgm:spPr/>
      <dgm:t>
        <a:bodyPr/>
        <a:lstStyle/>
        <a:p>
          <a:endParaRPr lang="en-US"/>
        </a:p>
      </dgm:t>
    </dgm:pt>
    <dgm:pt modelId="{57CD869B-ED21-4DC5-8D72-F990D396792D}" type="sibTrans" cxnId="{E86D4E43-DD03-467F-85EB-6FAC59F23501}">
      <dgm:prSet/>
      <dgm:spPr/>
      <dgm:t>
        <a:bodyPr/>
        <a:lstStyle/>
        <a:p>
          <a:endParaRPr lang="en-US"/>
        </a:p>
      </dgm:t>
    </dgm:pt>
    <dgm:pt modelId="{285162B2-8AC6-4950-9261-256BFECA6D30}">
      <dgm:prSet/>
      <dgm:spPr/>
      <dgm:t>
        <a:bodyPr/>
        <a:lstStyle/>
        <a:p>
          <a:r>
            <a:rPr lang="en-US"/>
            <a:t>IOT</a:t>
          </a:r>
        </a:p>
      </dgm:t>
    </dgm:pt>
    <dgm:pt modelId="{7FE73C02-C899-4E9F-BF1F-E59740B422C8}" type="parTrans" cxnId="{C37073D5-39ED-4121-84C9-47E6706F53F5}">
      <dgm:prSet/>
      <dgm:spPr/>
      <dgm:t>
        <a:bodyPr/>
        <a:lstStyle/>
        <a:p>
          <a:endParaRPr lang="en-US"/>
        </a:p>
      </dgm:t>
    </dgm:pt>
    <dgm:pt modelId="{2CADF96D-08F6-4589-A6C6-AB95B63649F1}" type="sibTrans" cxnId="{C37073D5-39ED-4121-84C9-47E6706F53F5}">
      <dgm:prSet/>
      <dgm:spPr/>
      <dgm:t>
        <a:bodyPr/>
        <a:lstStyle/>
        <a:p>
          <a:endParaRPr lang="en-US"/>
        </a:p>
      </dgm:t>
    </dgm:pt>
    <dgm:pt modelId="{A26DB112-3B6A-4FDC-84EF-8211C5AA8F1D}">
      <dgm:prSet/>
      <dgm:spPr/>
      <dgm:t>
        <a:bodyPr/>
        <a:lstStyle/>
        <a:p>
          <a:r>
            <a:rPr lang="en-US"/>
            <a:t>Internet of Things, objects are uniquely identified and tagged through technologies such as RFID and made accessible through internet-like addresses.</a:t>
          </a:r>
        </a:p>
      </dgm:t>
    </dgm:pt>
    <dgm:pt modelId="{8B731498-2C8D-4AAE-BDAE-ACB8E1F35B25}" type="parTrans" cxnId="{0AD0EAC9-CAC2-4F19-BD3F-7F1A10AD2FA0}">
      <dgm:prSet/>
      <dgm:spPr/>
      <dgm:t>
        <a:bodyPr/>
        <a:lstStyle/>
        <a:p>
          <a:endParaRPr lang="en-US"/>
        </a:p>
      </dgm:t>
    </dgm:pt>
    <dgm:pt modelId="{DA108BBC-D272-4E07-9128-DC667C4D68CD}" type="sibTrans" cxnId="{0AD0EAC9-CAC2-4F19-BD3F-7F1A10AD2FA0}">
      <dgm:prSet/>
      <dgm:spPr/>
      <dgm:t>
        <a:bodyPr/>
        <a:lstStyle/>
        <a:p>
          <a:endParaRPr lang="en-US"/>
        </a:p>
      </dgm:t>
    </dgm:pt>
    <dgm:pt modelId="{5EFD093B-B38C-478C-B3AE-D0C37CD78044}">
      <dgm:prSet/>
      <dgm:spPr/>
      <dgm:t>
        <a:bodyPr/>
        <a:lstStyle/>
        <a:p>
          <a:r>
            <a:rPr lang="en-US"/>
            <a:t>M2M</a:t>
          </a:r>
        </a:p>
      </dgm:t>
    </dgm:pt>
    <dgm:pt modelId="{8A7CFF47-F36F-448D-8A0C-CEF058148C1E}" type="parTrans" cxnId="{8073BD0C-4D3E-472F-B938-3E5F083DDCE2}">
      <dgm:prSet/>
      <dgm:spPr/>
      <dgm:t>
        <a:bodyPr/>
        <a:lstStyle/>
        <a:p>
          <a:endParaRPr lang="en-US"/>
        </a:p>
      </dgm:t>
    </dgm:pt>
    <dgm:pt modelId="{CA164D0F-5A47-4781-9BE0-A47510FBC0BC}" type="sibTrans" cxnId="{8073BD0C-4D3E-472F-B938-3E5F083DDCE2}">
      <dgm:prSet/>
      <dgm:spPr/>
      <dgm:t>
        <a:bodyPr/>
        <a:lstStyle/>
        <a:p>
          <a:endParaRPr lang="en-US"/>
        </a:p>
      </dgm:t>
    </dgm:pt>
    <dgm:pt modelId="{0166F7C2-F6B5-4FED-BCA8-2AF858A654CD}">
      <dgm:prSet/>
      <dgm:spPr/>
      <dgm:t>
        <a:bodyPr/>
        <a:lstStyle/>
        <a:p>
          <a:r>
            <a:rPr lang="en-US"/>
            <a:t>Machine-to-Machine applications, same as IOT</a:t>
          </a:r>
        </a:p>
      </dgm:t>
    </dgm:pt>
    <dgm:pt modelId="{D3CF20E6-0703-4DC1-9B86-11091A27944D}" type="parTrans" cxnId="{9EAB53C4-3CE1-4470-B697-FFE790A80E7F}">
      <dgm:prSet/>
      <dgm:spPr/>
      <dgm:t>
        <a:bodyPr/>
        <a:lstStyle/>
        <a:p>
          <a:endParaRPr lang="en-US"/>
        </a:p>
      </dgm:t>
    </dgm:pt>
    <dgm:pt modelId="{A29B23F4-DA87-4244-BCAE-6991A75B045B}" type="sibTrans" cxnId="{9EAB53C4-3CE1-4470-B697-FFE790A80E7F}">
      <dgm:prSet/>
      <dgm:spPr/>
      <dgm:t>
        <a:bodyPr/>
        <a:lstStyle/>
        <a:p>
          <a:endParaRPr lang="en-US"/>
        </a:p>
      </dgm:t>
    </dgm:pt>
    <dgm:pt modelId="{FF87D2D2-D8C5-4926-9FBC-25E55168F3B1}">
      <dgm:prSet/>
      <dgm:spPr/>
      <dgm:t>
        <a:bodyPr/>
        <a:lstStyle/>
        <a:p>
          <a:r>
            <a:rPr lang="en-US"/>
            <a:t>IS Infrastructure/Supply Chain Visibility</a:t>
          </a:r>
        </a:p>
      </dgm:t>
    </dgm:pt>
    <dgm:pt modelId="{A57003B4-B845-4861-ABD0-1ABD7BB8431C}" type="parTrans" cxnId="{3064379B-CB19-4E4C-BD06-9AEDA92A4DC5}">
      <dgm:prSet/>
      <dgm:spPr/>
      <dgm:t>
        <a:bodyPr/>
        <a:lstStyle/>
        <a:p>
          <a:endParaRPr lang="en-US"/>
        </a:p>
      </dgm:t>
    </dgm:pt>
    <dgm:pt modelId="{B4C2C22D-65D1-4862-9D14-D54FDFC2252E}" type="sibTrans" cxnId="{3064379B-CB19-4E4C-BD06-9AEDA92A4DC5}">
      <dgm:prSet/>
      <dgm:spPr/>
      <dgm:t>
        <a:bodyPr/>
        <a:lstStyle/>
        <a:p>
          <a:endParaRPr lang="en-US"/>
        </a:p>
      </dgm:t>
    </dgm:pt>
    <dgm:pt modelId="{43857ED0-722A-4F94-ACF5-0000904630BC}">
      <dgm:prSet/>
      <dgm:spPr/>
      <dgm:t>
        <a:bodyPr/>
        <a:lstStyle/>
        <a:p>
          <a:r>
            <a:rPr lang="en-US"/>
            <a:t>Access to up-to-date, accurate, relevant information about supply chain processes to different stakeholders</a:t>
          </a:r>
        </a:p>
      </dgm:t>
    </dgm:pt>
    <dgm:pt modelId="{FCFE767B-72E4-46E5-B5E3-88BD24271564}" type="parTrans" cxnId="{2F85EB51-E419-46AD-8CDD-70F27B364C54}">
      <dgm:prSet/>
      <dgm:spPr/>
      <dgm:t>
        <a:bodyPr/>
        <a:lstStyle/>
        <a:p>
          <a:endParaRPr lang="en-US"/>
        </a:p>
      </dgm:t>
    </dgm:pt>
    <dgm:pt modelId="{C1A8E849-2FB3-4C3C-9866-82CD4802B37C}" type="sibTrans" cxnId="{2F85EB51-E419-46AD-8CDD-70F27B364C54}">
      <dgm:prSet/>
      <dgm:spPr/>
      <dgm:t>
        <a:bodyPr/>
        <a:lstStyle/>
        <a:p>
          <a:endParaRPr lang="en-US"/>
        </a:p>
      </dgm:t>
    </dgm:pt>
    <dgm:pt modelId="{1136F9CD-1BB5-EE4A-95DC-9E2B59FC6E73}" type="pres">
      <dgm:prSet presAssocID="{B0FAB480-A265-4D14-9805-263A64D9C3DE}" presName="Name0" presStyleCnt="0">
        <dgm:presLayoutVars>
          <dgm:dir/>
          <dgm:animLvl val="lvl"/>
          <dgm:resizeHandles val="exact"/>
        </dgm:presLayoutVars>
      </dgm:prSet>
      <dgm:spPr/>
    </dgm:pt>
    <dgm:pt modelId="{CD3ADA27-46A1-6C4D-88A7-8E0E8D82F86D}" type="pres">
      <dgm:prSet presAssocID="{38F68B85-D9A6-439B-9F79-8BE4FFCD0532}" presName="linNode" presStyleCnt="0"/>
      <dgm:spPr/>
    </dgm:pt>
    <dgm:pt modelId="{84160866-87C5-AF4E-88D8-D7497A377C1E}" type="pres">
      <dgm:prSet presAssocID="{38F68B85-D9A6-439B-9F79-8BE4FFCD0532}" presName="parentText" presStyleLbl="node1" presStyleIdx="0" presStyleCnt="4">
        <dgm:presLayoutVars>
          <dgm:chMax val="1"/>
          <dgm:bulletEnabled val="1"/>
        </dgm:presLayoutVars>
      </dgm:prSet>
      <dgm:spPr/>
    </dgm:pt>
    <dgm:pt modelId="{4FBF8E6B-908D-EA4A-8EDE-B45913C741F4}" type="pres">
      <dgm:prSet presAssocID="{38F68B85-D9A6-439B-9F79-8BE4FFCD0532}" presName="descendantText" presStyleLbl="alignAccFollowNode1" presStyleIdx="0" presStyleCnt="4">
        <dgm:presLayoutVars>
          <dgm:bulletEnabled val="1"/>
        </dgm:presLayoutVars>
      </dgm:prSet>
      <dgm:spPr/>
    </dgm:pt>
    <dgm:pt modelId="{679E9242-1676-614C-A57C-4FF5011C3FE5}" type="pres">
      <dgm:prSet presAssocID="{BCCAB869-D47A-4530-B91D-F35A599C05FB}" presName="sp" presStyleCnt="0"/>
      <dgm:spPr/>
    </dgm:pt>
    <dgm:pt modelId="{9D9E9214-DF67-F845-8EFE-A9878C3BAC56}" type="pres">
      <dgm:prSet presAssocID="{285162B2-8AC6-4950-9261-256BFECA6D30}" presName="linNode" presStyleCnt="0"/>
      <dgm:spPr/>
    </dgm:pt>
    <dgm:pt modelId="{49F4A996-CAF6-6743-BDCC-3AAD6B239A6C}" type="pres">
      <dgm:prSet presAssocID="{285162B2-8AC6-4950-9261-256BFECA6D30}" presName="parentText" presStyleLbl="node1" presStyleIdx="1" presStyleCnt="4">
        <dgm:presLayoutVars>
          <dgm:chMax val="1"/>
          <dgm:bulletEnabled val="1"/>
        </dgm:presLayoutVars>
      </dgm:prSet>
      <dgm:spPr/>
    </dgm:pt>
    <dgm:pt modelId="{49740420-AE51-0341-897C-90F5EC93A4C0}" type="pres">
      <dgm:prSet presAssocID="{285162B2-8AC6-4950-9261-256BFECA6D30}" presName="descendantText" presStyleLbl="alignAccFollowNode1" presStyleIdx="1" presStyleCnt="4">
        <dgm:presLayoutVars>
          <dgm:bulletEnabled val="1"/>
        </dgm:presLayoutVars>
      </dgm:prSet>
      <dgm:spPr/>
    </dgm:pt>
    <dgm:pt modelId="{1E9D7B00-970E-7B45-9E26-89E8EBFC85D9}" type="pres">
      <dgm:prSet presAssocID="{2CADF96D-08F6-4589-A6C6-AB95B63649F1}" presName="sp" presStyleCnt="0"/>
      <dgm:spPr/>
    </dgm:pt>
    <dgm:pt modelId="{B2E9C2F1-19CE-784D-B664-A4CC22300B6B}" type="pres">
      <dgm:prSet presAssocID="{5EFD093B-B38C-478C-B3AE-D0C37CD78044}" presName="linNode" presStyleCnt="0"/>
      <dgm:spPr/>
    </dgm:pt>
    <dgm:pt modelId="{73DB9A13-D1A0-524F-95B3-AC7B87FEBF6B}" type="pres">
      <dgm:prSet presAssocID="{5EFD093B-B38C-478C-B3AE-D0C37CD78044}" presName="parentText" presStyleLbl="node1" presStyleIdx="2" presStyleCnt="4">
        <dgm:presLayoutVars>
          <dgm:chMax val="1"/>
          <dgm:bulletEnabled val="1"/>
        </dgm:presLayoutVars>
      </dgm:prSet>
      <dgm:spPr/>
    </dgm:pt>
    <dgm:pt modelId="{B8049297-B119-8C4E-8526-236A76B807C0}" type="pres">
      <dgm:prSet presAssocID="{5EFD093B-B38C-478C-B3AE-D0C37CD78044}" presName="descendantText" presStyleLbl="alignAccFollowNode1" presStyleIdx="2" presStyleCnt="4">
        <dgm:presLayoutVars>
          <dgm:bulletEnabled val="1"/>
        </dgm:presLayoutVars>
      </dgm:prSet>
      <dgm:spPr/>
    </dgm:pt>
    <dgm:pt modelId="{81538E3C-CC26-C54F-A357-8B240AE6FB23}" type="pres">
      <dgm:prSet presAssocID="{CA164D0F-5A47-4781-9BE0-A47510FBC0BC}" presName="sp" presStyleCnt="0"/>
      <dgm:spPr/>
    </dgm:pt>
    <dgm:pt modelId="{594C7EA1-3A7A-824B-B96B-82F9C8434059}" type="pres">
      <dgm:prSet presAssocID="{FF87D2D2-D8C5-4926-9FBC-25E55168F3B1}" presName="linNode" presStyleCnt="0"/>
      <dgm:spPr/>
    </dgm:pt>
    <dgm:pt modelId="{BE7EE72F-E0DF-2F47-B122-FF7DB9A1C918}" type="pres">
      <dgm:prSet presAssocID="{FF87D2D2-D8C5-4926-9FBC-25E55168F3B1}" presName="parentText" presStyleLbl="node1" presStyleIdx="3" presStyleCnt="4">
        <dgm:presLayoutVars>
          <dgm:chMax val="1"/>
          <dgm:bulletEnabled val="1"/>
        </dgm:presLayoutVars>
      </dgm:prSet>
      <dgm:spPr/>
    </dgm:pt>
    <dgm:pt modelId="{B2DA1DE6-5904-C842-B25A-2C7BAE9674B1}" type="pres">
      <dgm:prSet presAssocID="{FF87D2D2-D8C5-4926-9FBC-25E55168F3B1}" presName="descendantText" presStyleLbl="alignAccFollowNode1" presStyleIdx="3" presStyleCnt="4">
        <dgm:presLayoutVars>
          <dgm:bulletEnabled val="1"/>
        </dgm:presLayoutVars>
      </dgm:prSet>
      <dgm:spPr/>
    </dgm:pt>
  </dgm:ptLst>
  <dgm:cxnLst>
    <dgm:cxn modelId="{6DF81605-E103-B84C-9F3C-F78671162B4C}" type="presOf" srcId="{B0FAB480-A265-4D14-9805-263A64D9C3DE}" destId="{1136F9CD-1BB5-EE4A-95DC-9E2B59FC6E73}" srcOrd="0" destOrd="0" presId="urn:microsoft.com/office/officeart/2005/8/layout/vList5"/>
    <dgm:cxn modelId="{8073BD0C-4D3E-472F-B938-3E5F083DDCE2}" srcId="{B0FAB480-A265-4D14-9805-263A64D9C3DE}" destId="{5EFD093B-B38C-478C-B3AE-D0C37CD78044}" srcOrd="2" destOrd="0" parTransId="{8A7CFF47-F36F-448D-8A0C-CEF058148C1E}" sibTransId="{CA164D0F-5A47-4781-9BE0-A47510FBC0BC}"/>
    <dgm:cxn modelId="{EB510D28-B055-844C-B8A8-7AB371C10EB1}" type="presOf" srcId="{5EB4E54C-FD87-497F-803F-92012B52EE18}" destId="{4FBF8E6B-908D-EA4A-8EDE-B45913C741F4}" srcOrd="0" destOrd="0" presId="urn:microsoft.com/office/officeart/2005/8/layout/vList5"/>
    <dgm:cxn modelId="{E86D4E43-DD03-467F-85EB-6FAC59F23501}" srcId="{38F68B85-D9A6-439B-9F79-8BE4FFCD0532}" destId="{5EB4E54C-FD87-497F-803F-92012B52EE18}" srcOrd="0" destOrd="0" parTransId="{A94B2E44-A66C-428A-81E6-4695CAED152B}" sibTransId="{57CD869B-ED21-4DC5-8D72-F990D396792D}"/>
    <dgm:cxn modelId="{2F85EB51-E419-46AD-8CDD-70F27B364C54}" srcId="{FF87D2D2-D8C5-4926-9FBC-25E55168F3B1}" destId="{43857ED0-722A-4F94-ACF5-0000904630BC}" srcOrd="0" destOrd="0" parTransId="{FCFE767B-72E4-46E5-B5E3-88BD24271564}" sibTransId="{C1A8E849-2FB3-4C3C-9866-82CD4802B37C}"/>
    <dgm:cxn modelId="{16B9D271-0155-4248-B878-352859E986EB}" srcId="{B0FAB480-A265-4D14-9805-263A64D9C3DE}" destId="{38F68B85-D9A6-439B-9F79-8BE4FFCD0532}" srcOrd="0" destOrd="0" parTransId="{9D6B086C-788C-48A8-A224-4BDC39D262CA}" sibTransId="{BCCAB869-D47A-4530-B91D-F35A599C05FB}"/>
    <dgm:cxn modelId="{F453F37E-C00E-0D49-8829-C791DC6C7DFE}" type="presOf" srcId="{285162B2-8AC6-4950-9261-256BFECA6D30}" destId="{49F4A996-CAF6-6743-BDCC-3AAD6B239A6C}" srcOrd="0" destOrd="0" presId="urn:microsoft.com/office/officeart/2005/8/layout/vList5"/>
    <dgm:cxn modelId="{E7288996-A0ED-914B-97AE-88B3ECF433BD}" type="presOf" srcId="{38F68B85-D9A6-439B-9F79-8BE4FFCD0532}" destId="{84160866-87C5-AF4E-88D8-D7497A377C1E}" srcOrd="0" destOrd="0" presId="urn:microsoft.com/office/officeart/2005/8/layout/vList5"/>
    <dgm:cxn modelId="{3064379B-CB19-4E4C-BD06-9AEDA92A4DC5}" srcId="{B0FAB480-A265-4D14-9805-263A64D9C3DE}" destId="{FF87D2D2-D8C5-4926-9FBC-25E55168F3B1}" srcOrd="3" destOrd="0" parTransId="{A57003B4-B845-4861-ABD0-1ABD7BB8431C}" sibTransId="{B4C2C22D-65D1-4862-9D14-D54FDFC2252E}"/>
    <dgm:cxn modelId="{2E82B8A8-3C83-A945-ABA4-511F2B6BF06B}" type="presOf" srcId="{0166F7C2-F6B5-4FED-BCA8-2AF858A654CD}" destId="{B8049297-B119-8C4E-8526-236A76B807C0}" srcOrd="0" destOrd="0" presId="urn:microsoft.com/office/officeart/2005/8/layout/vList5"/>
    <dgm:cxn modelId="{F46844B7-5F4A-994B-88C9-158875374903}" type="presOf" srcId="{5EFD093B-B38C-478C-B3AE-D0C37CD78044}" destId="{73DB9A13-D1A0-524F-95B3-AC7B87FEBF6B}" srcOrd="0" destOrd="0" presId="urn:microsoft.com/office/officeart/2005/8/layout/vList5"/>
    <dgm:cxn modelId="{9EAB53C4-3CE1-4470-B697-FFE790A80E7F}" srcId="{5EFD093B-B38C-478C-B3AE-D0C37CD78044}" destId="{0166F7C2-F6B5-4FED-BCA8-2AF858A654CD}" srcOrd="0" destOrd="0" parTransId="{D3CF20E6-0703-4DC1-9B86-11091A27944D}" sibTransId="{A29B23F4-DA87-4244-BCAE-6991A75B045B}"/>
    <dgm:cxn modelId="{E4F5ACC7-5E6E-6546-9EEF-304FFE392BE7}" type="presOf" srcId="{A26DB112-3B6A-4FDC-84EF-8211C5AA8F1D}" destId="{49740420-AE51-0341-897C-90F5EC93A4C0}" srcOrd="0" destOrd="0" presId="urn:microsoft.com/office/officeart/2005/8/layout/vList5"/>
    <dgm:cxn modelId="{0AD0EAC9-CAC2-4F19-BD3F-7F1A10AD2FA0}" srcId="{285162B2-8AC6-4950-9261-256BFECA6D30}" destId="{A26DB112-3B6A-4FDC-84EF-8211C5AA8F1D}" srcOrd="0" destOrd="0" parTransId="{8B731498-2C8D-4AAE-BDAE-ACB8E1F35B25}" sibTransId="{DA108BBC-D272-4E07-9128-DC667C4D68CD}"/>
    <dgm:cxn modelId="{C37073D5-39ED-4121-84C9-47E6706F53F5}" srcId="{B0FAB480-A265-4D14-9805-263A64D9C3DE}" destId="{285162B2-8AC6-4950-9261-256BFECA6D30}" srcOrd="1" destOrd="0" parTransId="{7FE73C02-C899-4E9F-BF1F-E59740B422C8}" sibTransId="{2CADF96D-08F6-4589-A6C6-AB95B63649F1}"/>
    <dgm:cxn modelId="{3973DBF0-3A79-1142-966D-A33036D34D35}" type="presOf" srcId="{FF87D2D2-D8C5-4926-9FBC-25E55168F3B1}" destId="{BE7EE72F-E0DF-2F47-B122-FF7DB9A1C918}" srcOrd="0" destOrd="0" presId="urn:microsoft.com/office/officeart/2005/8/layout/vList5"/>
    <dgm:cxn modelId="{6865F2FB-5E72-424F-8E17-F7E64B63D949}" type="presOf" srcId="{43857ED0-722A-4F94-ACF5-0000904630BC}" destId="{B2DA1DE6-5904-C842-B25A-2C7BAE9674B1}" srcOrd="0" destOrd="0" presId="urn:microsoft.com/office/officeart/2005/8/layout/vList5"/>
    <dgm:cxn modelId="{B0F42164-5369-FF49-8F10-1211A5DA21CA}" type="presParOf" srcId="{1136F9CD-1BB5-EE4A-95DC-9E2B59FC6E73}" destId="{CD3ADA27-46A1-6C4D-88A7-8E0E8D82F86D}" srcOrd="0" destOrd="0" presId="urn:microsoft.com/office/officeart/2005/8/layout/vList5"/>
    <dgm:cxn modelId="{651552C7-9B90-1648-B5BF-A3543DB2D974}" type="presParOf" srcId="{CD3ADA27-46A1-6C4D-88A7-8E0E8D82F86D}" destId="{84160866-87C5-AF4E-88D8-D7497A377C1E}" srcOrd="0" destOrd="0" presId="urn:microsoft.com/office/officeart/2005/8/layout/vList5"/>
    <dgm:cxn modelId="{66DBADB4-B0B6-3640-A907-9DA23BC4F8F5}" type="presParOf" srcId="{CD3ADA27-46A1-6C4D-88A7-8E0E8D82F86D}" destId="{4FBF8E6B-908D-EA4A-8EDE-B45913C741F4}" srcOrd="1" destOrd="0" presId="urn:microsoft.com/office/officeart/2005/8/layout/vList5"/>
    <dgm:cxn modelId="{2CA5B348-BA4E-4243-9569-0A760DE798E3}" type="presParOf" srcId="{1136F9CD-1BB5-EE4A-95DC-9E2B59FC6E73}" destId="{679E9242-1676-614C-A57C-4FF5011C3FE5}" srcOrd="1" destOrd="0" presId="urn:microsoft.com/office/officeart/2005/8/layout/vList5"/>
    <dgm:cxn modelId="{1235FB82-12BE-F242-BC01-093FF983FF7E}" type="presParOf" srcId="{1136F9CD-1BB5-EE4A-95DC-9E2B59FC6E73}" destId="{9D9E9214-DF67-F845-8EFE-A9878C3BAC56}" srcOrd="2" destOrd="0" presId="urn:microsoft.com/office/officeart/2005/8/layout/vList5"/>
    <dgm:cxn modelId="{03ABABDC-0604-3B4A-B579-EC9C7905F926}" type="presParOf" srcId="{9D9E9214-DF67-F845-8EFE-A9878C3BAC56}" destId="{49F4A996-CAF6-6743-BDCC-3AAD6B239A6C}" srcOrd="0" destOrd="0" presId="urn:microsoft.com/office/officeart/2005/8/layout/vList5"/>
    <dgm:cxn modelId="{938C634D-933C-4E40-A307-02E4ED7BBF90}" type="presParOf" srcId="{9D9E9214-DF67-F845-8EFE-A9878C3BAC56}" destId="{49740420-AE51-0341-897C-90F5EC93A4C0}" srcOrd="1" destOrd="0" presId="urn:microsoft.com/office/officeart/2005/8/layout/vList5"/>
    <dgm:cxn modelId="{1E304FD6-0435-F341-8736-11A94447D741}" type="presParOf" srcId="{1136F9CD-1BB5-EE4A-95DC-9E2B59FC6E73}" destId="{1E9D7B00-970E-7B45-9E26-89E8EBFC85D9}" srcOrd="3" destOrd="0" presId="urn:microsoft.com/office/officeart/2005/8/layout/vList5"/>
    <dgm:cxn modelId="{E0630968-5359-0641-A972-154713923D1A}" type="presParOf" srcId="{1136F9CD-1BB5-EE4A-95DC-9E2B59FC6E73}" destId="{B2E9C2F1-19CE-784D-B664-A4CC22300B6B}" srcOrd="4" destOrd="0" presId="urn:microsoft.com/office/officeart/2005/8/layout/vList5"/>
    <dgm:cxn modelId="{18127325-B321-6745-9362-A82577534334}" type="presParOf" srcId="{B2E9C2F1-19CE-784D-B664-A4CC22300B6B}" destId="{73DB9A13-D1A0-524F-95B3-AC7B87FEBF6B}" srcOrd="0" destOrd="0" presId="urn:microsoft.com/office/officeart/2005/8/layout/vList5"/>
    <dgm:cxn modelId="{C42CA0A3-D614-3941-A1C0-55D76C61F7CC}" type="presParOf" srcId="{B2E9C2F1-19CE-784D-B664-A4CC22300B6B}" destId="{B8049297-B119-8C4E-8526-236A76B807C0}" srcOrd="1" destOrd="0" presId="urn:microsoft.com/office/officeart/2005/8/layout/vList5"/>
    <dgm:cxn modelId="{F0DAF42C-4DEF-FB48-AD25-906DE9AD7532}" type="presParOf" srcId="{1136F9CD-1BB5-EE4A-95DC-9E2B59FC6E73}" destId="{81538E3C-CC26-C54F-A357-8B240AE6FB23}" srcOrd="5" destOrd="0" presId="urn:microsoft.com/office/officeart/2005/8/layout/vList5"/>
    <dgm:cxn modelId="{221DA85F-F91A-AC43-9BE7-D297ADD11506}" type="presParOf" srcId="{1136F9CD-1BB5-EE4A-95DC-9E2B59FC6E73}" destId="{594C7EA1-3A7A-824B-B96B-82F9C8434059}" srcOrd="6" destOrd="0" presId="urn:microsoft.com/office/officeart/2005/8/layout/vList5"/>
    <dgm:cxn modelId="{BEA49C52-3B55-0F4C-9C3A-9DD9CC4B905E}" type="presParOf" srcId="{594C7EA1-3A7A-824B-B96B-82F9C8434059}" destId="{BE7EE72F-E0DF-2F47-B122-FF7DB9A1C918}" srcOrd="0" destOrd="0" presId="urn:microsoft.com/office/officeart/2005/8/layout/vList5"/>
    <dgm:cxn modelId="{DC87954E-C4EE-874F-81E8-8BD47F52C03A}" type="presParOf" srcId="{594C7EA1-3A7A-824B-B96B-82F9C8434059}" destId="{B2DA1DE6-5904-C842-B25A-2C7BAE9674B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2862AFE-57CE-4344-9F19-D1DC11BF5B6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9ADCF77A-3C1B-4B0A-B6D2-1321E9C507B8}">
      <dgm:prSet/>
      <dgm:spPr/>
      <dgm:t>
        <a:bodyPr/>
        <a:lstStyle/>
        <a:p>
          <a:r>
            <a:rPr lang="en-US" dirty="0">
              <a:solidFill>
                <a:schemeClr val="bg1"/>
              </a:solidFill>
            </a:rPr>
            <a:t>Managing supply chain is very challenging as found out in a specific survey, </a:t>
          </a:r>
        </a:p>
      </dgm:t>
    </dgm:pt>
    <dgm:pt modelId="{1BE4C7A7-8039-4F94-A7D7-6C3FC861340E}" type="parTrans" cxnId="{68F46C25-CAF1-4CB0-BD51-96FE6FBB3CD1}">
      <dgm:prSet/>
      <dgm:spPr/>
      <dgm:t>
        <a:bodyPr/>
        <a:lstStyle/>
        <a:p>
          <a:endParaRPr lang="en-US"/>
        </a:p>
      </dgm:t>
    </dgm:pt>
    <dgm:pt modelId="{9D7F8CFB-64D4-4971-AC39-C782427CD9BE}" type="sibTrans" cxnId="{68F46C25-CAF1-4CB0-BD51-96FE6FBB3CD1}">
      <dgm:prSet/>
      <dgm:spPr/>
      <dgm:t>
        <a:bodyPr/>
        <a:lstStyle/>
        <a:p>
          <a:endParaRPr lang="en-US"/>
        </a:p>
      </dgm:t>
    </dgm:pt>
    <dgm:pt modelId="{D02F66FF-C4A1-4E03-8543-B926A021987F}">
      <dgm:prSet/>
      <dgm:spPr/>
      <dgm:t>
        <a:bodyPr/>
        <a:lstStyle/>
        <a:p>
          <a:r>
            <a:rPr lang="en-US" dirty="0">
              <a:solidFill>
                <a:schemeClr val="bg1"/>
              </a:solidFill>
            </a:rPr>
            <a:t>one responded said: ‘An absolute nightmare’ and there are many more stories.</a:t>
          </a:r>
        </a:p>
      </dgm:t>
    </dgm:pt>
    <dgm:pt modelId="{41E7BBA6-FD9A-4F18-BD88-F6DD4F03A647}" type="parTrans" cxnId="{C0104D06-3C1E-4C2D-A1E4-7473A26B41B6}">
      <dgm:prSet/>
      <dgm:spPr/>
      <dgm:t>
        <a:bodyPr/>
        <a:lstStyle/>
        <a:p>
          <a:endParaRPr lang="en-US"/>
        </a:p>
      </dgm:t>
    </dgm:pt>
    <dgm:pt modelId="{7777AB5F-D908-4765-A3C6-CE59B500416D}" type="sibTrans" cxnId="{C0104D06-3C1E-4C2D-A1E4-7473A26B41B6}">
      <dgm:prSet/>
      <dgm:spPr/>
      <dgm:t>
        <a:bodyPr/>
        <a:lstStyle/>
        <a:p>
          <a:endParaRPr lang="en-US"/>
        </a:p>
      </dgm:t>
    </dgm:pt>
    <dgm:pt modelId="{AF70A6BD-9891-4E34-B04E-59DE3D87B461}">
      <dgm:prSet/>
      <dgm:spPr/>
      <dgm:t>
        <a:bodyPr/>
        <a:lstStyle/>
        <a:p>
          <a:r>
            <a:rPr lang="en-US" dirty="0">
              <a:solidFill>
                <a:schemeClr val="bg1"/>
              </a:solidFill>
            </a:rPr>
            <a:t>One of the difficulties is Data standardisation and exchange</a:t>
          </a:r>
        </a:p>
      </dgm:t>
    </dgm:pt>
    <dgm:pt modelId="{D1319C6D-9FC7-449C-867A-4C1B869D8ECF}" type="parTrans" cxnId="{7B243856-EE0F-4A89-8B3B-9FD19A421287}">
      <dgm:prSet/>
      <dgm:spPr/>
      <dgm:t>
        <a:bodyPr/>
        <a:lstStyle/>
        <a:p>
          <a:endParaRPr lang="en-US"/>
        </a:p>
      </dgm:t>
    </dgm:pt>
    <dgm:pt modelId="{993A1123-5750-431D-97B1-6DA7539E529D}" type="sibTrans" cxnId="{7B243856-EE0F-4A89-8B3B-9FD19A421287}">
      <dgm:prSet/>
      <dgm:spPr/>
      <dgm:t>
        <a:bodyPr/>
        <a:lstStyle/>
        <a:p>
          <a:endParaRPr lang="en-US"/>
        </a:p>
      </dgm:t>
    </dgm:pt>
    <dgm:pt modelId="{2DF11241-D590-48CD-BB54-849227F05CDD}">
      <dgm:prSet/>
      <dgm:spPr/>
      <dgm:t>
        <a:bodyPr/>
        <a:lstStyle/>
        <a:p>
          <a:r>
            <a:rPr lang="en-US" dirty="0">
              <a:solidFill>
                <a:schemeClr val="bg1"/>
              </a:solidFill>
            </a:rPr>
            <a:t>GDSN(Global Data Synchronisation Network) is an approach to create standards for sharing information about retail products</a:t>
          </a:r>
        </a:p>
      </dgm:t>
    </dgm:pt>
    <dgm:pt modelId="{A018A3E3-A4CB-4ADB-A020-DBE39DAF2184}" type="parTrans" cxnId="{3E07EDFB-9710-49A5-AE91-69BEF703B8E2}">
      <dgm:prSet/>
      <dgm:spPr/>
      <dgm:t>
        <a:bodyPr/>
        <a:lstStyle/>
        <a:p>
          <a:endParaRPr lang="en-US"/>
        </a:p>
      </dgm:t>
    </dgm:pt>
    <dgm:pt modelId="{239BF73E-C01F-44C9-87B7-8C7A46A2AA00}" type="sibTrans" cxnId="{3E07EDFB-9710-49A5-AE91-69BEF703B8E2}">
      <dgm:prSet/>
      <dgm:spPr/>
      <dgm:t>
        <a:bodyPr/>
        <a:lstStyle/>
        <a:p>
          <a:endParaRPr lang="en-US"/>
        </a:p>
      </dgm:t>
    </dgm:pt>
    <dgm:pt modelId="{A36CE9BD-3BEB-41FF-895B-441E68372B38}">
      <dgm:prSet/>
      <dgm:spPr/>
      <dgm:t>
        <a:bodyPr/>
        <a:lstStyle/>
        <a:p>
          <a:r>
            <a:rPr lang="en-US" dirty="0">
              <a:solidFill>
                <a:schemeClr val="bg1"/>
              </a:solidFill>
            </a:rPr>
            <a:t>SCM strategy process such as SOSTAC has been adopted in implementing SCM.</a:t>
          </a:r>
        </a:p>
      </dgm:t>
    </dgm:pt>
    <dgm:pt modelId="{D5CC013C-4872-42F8-AFF4-3CA24D475720}" type="parTrans" cxnId="{F613E73C-74F0-45BC-BDF2-BEC95DCE0AE9}">
      <dgm:prSet/>
      <dgm:spPr/>
      <dgm:t>
        <a:bodyPr/>
        <a:lstStyle/>
        <a:p>
          <a:endParaRPr lang="en-US"/>
        </a:p>
      </dgm:t>
    </dgm:pt>
    <dgm:pt modelId="{2AA92EC1-DC31-42C2-A7F3-5810656E2DB3}" type="sibTrans" cxnId="{F613E73C-74F0-45BC-BDF2-BEC95DCE0AE9}">
      <dgm:prSet/>
      <dgm:spPr/>
      <dgm:t>
        <a:bodyPr/>
        <a:lstStyle/>
        <a:p>
          <a:endParaRPr lang="en-US"/>
        </a:p>
      </dgm:t>
    </dgm:pt>
    <dgm:pt modelId="{60A57829-50EA-47F5-9D62-EDEEBF445C4B}">
      <dgm:prSet custT="1"/>
      <dgm:spPr/>
      <dgm:t>
        <a:bodyPr/>
        <a:lstStyle/>
        <a:p>
          <a:r>
            <a:rPr lang="en-US" sz="1400" dirty="0">
              <a:solidFill>
                <a:schemeClr val="bg1"/>
              </a:solidFill>
            </a:rPr>
            <a:t>Situation Analysis</a:t>
          </a:r>
        </a:p>
      </dgm:t>
    </dgm:pt>
    <dgm:pt modelId="{05C9FABD-75F7-43C5-B8A9-33A7684B01DA}" type="parTrans" cxnId="{09223563-D4EF-4926-BBD7-E430ED6138B4}">
      <dgm:prSet/>
      <dgm:spPr/>
      <dgm:t>
        <a:bodyPr/>
        <a:lstStyle/>
        <a:p>
          <a:endParaRPr lang="en-US"/>
        </a:p>
      </dgm:t>
    </dgm:pt>
    <dgm:pt modelId="{F505A881-D925-457D-BD9B-04ED899C375B}" type="sibTrans" cxnId="{09223563-D4EF-4926-BBD7-E430ED6138B4}">
      <dgm:prSet/>
      <dgm:spPr/>
      <dgm:t>
        <a:bodyPr/>
        <a:lstStyle/>
        <a:p>
          <a:endParaRPr lang="en-US"/>
        </a:p>
      </dgm:t>
    </dgm:pt>
    <dgm:pt modelId="{EBED7443-ECC7-4067-91A4-E4A93AA2DEF8}">
      <dgm:prSet custT="1"/>
      <dgm:spPr/>
      <dgm:t>
        <a:bodyPr/>
        <a:lstStyle/>
        <a:p>
          <a:r>
            <a:rPr lang="en-US" sz="1400" dirty="0">
              <a:solidFill>
                <a:schemeClr val="bg1"/>
              </a:solidFill>
            </a:rPr>
            <a:t>Objective Setting</a:t>
          </a:r>
        </a:p>
      </dgm:t>
    </dgm:pt>
    <dgm:pt modelId="{D2CEB9AF-276C-4962-868B-400DCCF581FD}" type="parTrans" cxnId="{706EF6A7-6707-48B3-AF99-0B7F78371FDA}">
      <dgm:prSet/>
      <dgm:spPr/>
      <dgm:t>
        <a:bodyPr/>
        <a:lstStyle/>
        <a:p>
          <a:endParaRPr lang="en-US"/>
        </a:p>
      </dgm:t>
    </dgm:pt>
    <dgm:pt modelId="{70721EF3-A54F-4CBF-AEA7-5F688B5262B7}" type="sibTrans" cxnId="{706EF6A7-6707-48B3-AF99-0B7F78371FDA}">
      <dgm:prSet/>
      <dgm:spPr/>
      <dgm:t>
        <a:bodyPr/>
        <a:lstStyle/>
        <a:p>
          <a:endParaRPr lang="en-US"/>
        </a:p>
      </dgm:t>
    </dgm:pt>
    <dgm:pt modelId="{A1508823-BC7C-435C-8609-51DA4A4C7528}">
      <dgm:prSet custT="1"/>
      <dgm:spPr/>
      <dgm:t>
        <a:bodyPr/>
        <a:lstStyle/>
        <a:p>
          <a:r>
            <a:rPr lang="en-US" sz="1400" dirty="0">
              <a:solidFill>
                <a:schemeClr val="bg1"/>
              </a:solidFill>
            </a:rPr>
            <a:t>Strategy</a:t>
          </a:r>
        </a:p>
      </dgm:t>
    </dgm:pt>
    <dgm:pt modelId="{2AB4BAE6-2E08-4633-8638-4F3B8ED3901B}" type="parTrans" cxnId="{2860F775-01F3-4357-B2B7-754773C7F0BF}">
      <dgm:prSet/>
      <dgm:spPr/>
      <dgm:t>
        <a:bodyPr/>
        <a:lstStyle/>
        <a:p>
          <a:endParaRPr lang="en-US"/>
        </a:p>
      </dgm:t>
    </dgm:pt>
    <dgm:pt modelId="{A655A9D3-D585-44DA-8FF3-F138E01B4EB2}" type="sibTrans" cxnId="{2860F775-01F3-4357-B2B7-754773C7F0BF}">
      <dgm:prSet/>
      <dgm:spPr/>
      <dgm:t>
        <a:bodyPr/>
        <a:lstStyle/>
        <a:p>
          <a:endParaRPr lang="en-US"/>
        </a:p>
      </dgm:t>
    </dgm:pt>
    <dgm:pt modelId="{F9E8859C-0D58-40AA-9010-E24BF70FEA20}">
      <dgm:prSet custT="1"/>
      <dgm:spPr/>
      <dgm:t>
        <a:bodyPr/>
        <a:lstStyle/>
        <a:p>
          <a:r>
            <a:rPr lang="en-US" sz="1400" dirty="0">
              <a:solidFill>
                <a:schemeClr val="bg1"/>
              </a:solidFill>
            </a:rPr>
            <a:t>Tactics</a:t>
          </a:r>
        </a:p>
      </dgm:t>
    </dgm:pt>
    <dgm:pt modelId="{2B132900-E6B3-4C54-87A2-CFF39A9E48A4}" type="parTrans" cxnId="{2F8B80BC-5EAD-4869-A026-7CB78419B1DD}">
      <dgm:prSet/>
      <dgm:spPr/>
      <dgm:t>
        <a:bodyPr/>
        <a:lstStyle/>
        <a:p>
          <a:endParaRPr lang="en-US"/>
        </a:p>
      </dgm:t>
    </dgm:pt>
    <dgm:pt modelId="{C636FD05-01FF-4BD8-B03C-FA36F5ACAAEB}" type="sibTrans" cxnId="{2F8B80BC-5EAD-4869-A026-7CB78419B1DD}">
      <dgm:prSet/>
      <dgm:spPr/>
      <dgm:t>
        <a:bodyPr/>
        <a:lstStyle/>
        <a:p>
          <a:endParaRPr lang="en-US"/>
        </a:p>
      </dgm:t>
    </dgm:pt>
    <dgm:pt modelId="{04CD232B-4022-47BC-AFF0-4CF6A0363C62}">
      <dgm:prSet custT="1"/>
      <dgm:spPr/>
      <dgm:t>
        <a:bodyPr/>
        <a:lstStyle/>
        <a:p>
          <a:r>
            <a:rPr lang="en-US" sz="1400" dirty="0">
              <a:solidFill>
                <a:schemeClr val="bg1"/>
              </a:solidFill>
            </a:rPr>
            <a:t>Actions</a:t>
          </a:r>
        </a:p>
      </dgm:t>
    </dgm:pt>
    <dgm:pt modelId="{74697532-E527-485C-AB8C-4354D2F8E2AF}" type="parTrans" cxnId="{FCB0FB6E-4CEE-4A7A-A858-653CD20229D3}">
      <dgm:prSet/>
      <dgm:spPr/>
      <dgm:t>
        <a:bodyPr/>
        <a:lstStyle/>
        <a:p>
          <a:endParaRPr lang="en-US"/>
        </a:p>
      </dgm:t>
    </dgm:pt>
    <dgm:pt modelId="{DBEC6B93-BC16-4CDC-A176-671E43A217B6}" type="sibTrans" cxnId="{FCB0FB6E-4CEE-4A7A-A858-653CD20229D3}">
      <dgm:prSet/>
      <dgm:spPr/>
      <dgm:t>
        <a:bodyPr/>
        <a:lstStyle/>
        <a:p>
          <a:endParaRPr lang="en-US"/>
        </a:p>
      </dgm:t>
    </dgm:pt>
    <dgm:pt modelId="{607177F6-AEEA-4C90-BF8C-86043E574D3F}">
      <dgm:prSet custT="1"/>
      <dgm:spPr/>
      <dgm:t>
        <a:bodyPr/>
        <a:lstStyle/>
        <a:p>
          <a:r>
            <a:rPr lang="en-US" sz="1400" dirty="0">
              <a:solidFill>
                <a:schemeClr val="bg1"/>
              </a:solidFill>
            </a:rPr>
            <a:t>Control </a:t>
          </a:r>
        </a:p>
      </dgm:t>
    </dgm:pt>
    <dgm:pt modelId="{7219A8F0-16EB-40DD-8659-7F1A1F551D9A}" type="parTrans" cxnId="{8F10373B-869D-4DC6-96C1-0BF6D8C339F8}">
      <dgm:prSet/>
      <dgm:spPr/>
      <dgm:t>
        <a:bodyPr/>
        <a:lstStyle/>
        <a:p>
          <a:endParaRPr lang="en-US"/>
        </a:p>
      </dgm:t>
    </dgm:pt>
    <dgm:pt modelId="{C21D2940-C43D-4340-AC88-EEEA5F66864F}" type="sibTrans" cxnId="{8F10373B-869D-4DC6-96C1-0BF6D8C339F8}">
      <dgm:prSet/>
      <dgm:spPr/>
      <dgm:t>
        <a:bodyPr/>
        <a:lstStyle/>
        <a:p>
          <a:endParaRPr lang="en-US"/>
        </a:p>
      </dgm:t>
    </dgm:pt>
    <dgm:pt modelId="{0358AD8F-825F-465A-BB62-1D64C23A5F92}" type="pres">
      <dgm:prSet presAssocID="{42862AFE-57CE-4344-9F19-D1DC11BF5B61}" presName="root" presStyleCnt="0">
        <dgm:presLayoutVars>
          <dgm:dir/>
          <dgm:resizeHandles val="exact"/>
        </dgm:presLayoutVars>
      </dgm:prSet>
      <dgm:spPr/>
    </dgm:pt>
    <dgm:pt modelId="{D8FCD9D4-70D7-4757-9EA9-BA726E887C59}" type="pres">
      <dgm:prSet presAssocID="{9ADCF77A-3C1B-4B0A-B6D2-1321E9C507B8}" presName="compNode" presStyleCnt="0"/>
      <dgm:spPr/>
    </dgm:pt>
    <dgm:pt modelId="{D0EB146A-F473-41B2-B916-893318582BCA}" type="pres">
      <dgm:prSet presAssocID="{9ADCF77A-3C1B-4B0A-B6D2-1321E9C507B8}" presName="bgRect" presStyleLbl="bgShp" presStyleIdx="0" presStyleCnt="5"/>
      <dgm:spPr/>
    </dgm:pt>
    <dgm:pt modelId="{3DB300F3-A438-4E7D-A4F9-3B97BFA3687F}" type="pres">
      <dgm:prSet presAssocID="{9ADCF77A-3C1B-4B0A-B6D2-1321E9C507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A6D7CB24-3717-4BD1-A0FA-F3673AA1437E}" type="pres">
      <dgm:prSet presAssocID="{9ADCF77A-3C1B-4B0A-B6D2-1321E9C507B8}" presName="spaceRect" presStyleCnt="0"/>
      <dgm:spPr/>
    </dgm:pt>
    <dgm:pt modelId="{E7848263-081E-4072-8FBD-DD2ACCC8B149}" type="pres">
      <dgm:prSet presAssocID="{9ADCF77A-3C1B-4B0A-B6D2-1321E9C507B8}" presName="parTx" presStyleLbl="revTx" presStyleIdx="0" presStyleCnt="6">
        <dgm:presLayoutVars>
          <dgm:chMax val="0"/>
          <dgm:chPref val="0"/>
        </dgm:presLayoutVars>
      </dgm:prSet>
      <dgm:spPr/>
    </dgm:pt>
    <dgm:pt modelId="{9A481830-F27F-41A0-A03A-E967CBD1935A}" type="pres">
      <dgm:prSet presAssocID="{9D7F8CFB-64D4-4971-AC39-C782427CD9BE}" presName="sibTrans" presStyleCnt="0"/>
      <dgm:spPr/>
    </dgm:pt>
    <dgm:pt modelId="{57152A43-F77D-48C9-A3BA-B40C53327BC5}" type="pres">
      <dgm:prSet presAssocID="{D02F66FF-C4A1-4E03-8543-B926A021987F}" presName="compNode" presStyleCnt="0"/>
      <dgm:spPr/>
    </dgm:pt>
    <dgm:pt modelId="{C3500028-BE84-41F2-91E8-3CB3332C024B}" type="pres">
      <dgm:prSet presAssocID="{D02F66FF-C4A1-4E03-8543-B926A021987F}" presName="bgRect" presStyleLbl="bgShp" presStyleIdx="1" presStyleCnt="5" custLinFactNeighborX="125" custLinFactNeighborY="-16903"/>
      <dgm:spPr/>
    </dgm:pt>
    <dgm:pt modelId="{C0F2B8CC-7560-46B9-B1BB-22257C18335E}" type="pres">
      <dgm:prSet presAssocID="{D02F66FF-C4A1-4E03-8543-B926A021987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bolt"/>
        </a:ext>
      </dgm:extLst>
    </dgm:pt>
    <dgm:pt modelId="{C42BC87E-021A-41E4-A9F6-98B6CB23D9BC}" type="pres">
      <dgm:prSet presAssocID="{D02F66FF-C4A1-4E03-8543-B926A021987F}" presName="spaceRect" presStyleCnt="0"/>
      <dgm:spPr/>
    </dgm:pt>
    <dgm:pt modelId="{23E086F6-2DBF-401B-BC3A-193532C9E71A}" type="pres">
      <dgm:prSet presAssocID="{D02F66FF-C4A1-4E03-8543-B926A021987F}" presName="parTx" presStyleLbl="revTx" presStyleIdx="1" presStyleCnt="6">
        <dgm:presLayoutVars>
          <dgm:chMax val="0"/>
          <dgm:chPref val="0"/>
        </dgm:presLayoutVars>
      </dgm:prSet>
      <dgm:spPr/>
    </dgm:pt>
    <dgm:pt modelId="{0F06F147-55EC-4535-B61F-9F176F0C2E15}" type="pres">
      <dgm:prSet presAssocID="{7777AB5F-D908-4765-A3C6-CE59B500416D}" presName="sibTrans" presStyleCnt="0"/>
      <dgm:spPr/>
    </dgm:pt>
    <dgm:pt modelId="{C8246569-D47F-465A-9A99-E32364C061C8}" type="pres">
      <dgm:prSet presAssocID="{AF70A6BD-9891-4E34-B04E-59DE3D87B461}" presName="compNode" presStyleCnt="0"/>
      <dgm:spPr/>
    </dgm:pt>
    <dgm:pt modelId="{742A0863-448F-480C-A8CD-932338167EB5}" type="pres">
      <dgm:prSet presAssocID="{AF70A6BD-9891-4E34-B04E-59DE3D87B461}" presName="bgRect" presStyleLbl="bgShp" presStyleIdx="2" presStyleCnt="5" custLinFactNeighborX="125" custLinFactNeighborY="-33355"/>
      <dgm:spPr/>
    </dgm:pt>
    <dgm:pt modelId="{C577AD7E-73EF-4486-A3FC-85B02C472DCF}" type="pres">
      <dgm:prSet presAssocID="{AF70A6BD-9891-4E34-B04E-59DE3D87B4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CCE75169-5569-428B-A137-27D217EA1364}" type="pres">
      <dgm:prSet presAssocID="{AF70A6BD-9891-4E34-B04E-59DE3D87B461}" presName="spaceRect" presStyleCnt="0"/>
      <dgm:spPr/>
    </dgm:pt>
    <dgm:pt modelId="{CC48105F-E7FB-4ADE-8D05-AC17DAAD1C1C}" type="pres">
      <dgm:prSet presAssocID="{AF70A6BD-9891-4E34-B04E-59DE3D87B461}" presName="parTx" presStyleLbl="revTx" presStyleIdx="2" presStyleCnt="6">
        <dgm:presLayoutVars>
          <dgm:chMax val="0"/>
          <dgm:chPref val="0"/>
        </dgm:presLayoutVars>
      </dgm:prSet>
      <dgm:spPr/>
    </dgm:pt>
    <dgm:pt modelId="{09429E83-F811-4926-8D90-20C68AEB5A51}" type="pres">
      <dgm:prSet presAssocID="{993A1123-5750-431D-97B1-6DA7539E529D}" presName="sibTrans" presStyleCnt="0"/>
      <dgm:spPr/>
    </dgm:pt>
    <dgm:pt modelId="{6BF61E65-6FC1-4279-BAEA-3F172A49E9A8}" type="pres">
      <dgm:prSet presAssocID="{2DF11241-D590-48CD-BB54-849227F05CDD}" presName="compNode" presStyleCnt="0"/>
      <dgm:spPr/>
    </dgm:pt>
    <dgm:pt modelId="{64AF4A13-2A3B-4556-9BDF-12B72F6833F2}" type="pres">
      <dgm:prSet presAssocID="{2DF11241-D590-48CD-BB54-849227F05CDD}" presName="bgRect" presStyleLbl="bgShp" presStyleIdx="3" presStyleCnt="5" custScaleY="120806" custLinFactNeighborX="125" custLinFactNeighborY="-49656"/>
      <dgm:spPr/>
    </dgm:pt>
    <dgm:pt modelId="{4647F75A-09E5-4C3C-BF9B-6262AE747390}" type="pres">
      <dgm:prSet presAssocID="{2DF11241-D590-48CD-BB54-849227F05CD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a:ext>
      </dgm:extLst>
    </dgm:pt>
    <dgm:pt modelId="{78FEA19B-3832-4B5C-9352-0FF20F754EE1}" type="pres">
      <dgm:prSet presAssocID="{2DF11241-D590-48CD-BB54-849227F05CDD}" presName="spaceRect" presStyleCnt="0"/>
      <dgm:spPr/>
    </dgm:pt>
    <dgm:pt modelId="{5428195D-59FD-4C72-B347-DA4A63E5FB4A}" type="pres">
      <dgm:prSet presAssocID="{2DF11241-D590-48CD-BB54-849227F05CDD}" presName="parTx" presStyleLbl="revTx" presStyleIdx="3" presStyleCnt="6" custLinFactNeighborX="-194" custLinFactNeighborY="-39698">
        <dgm:presLayoutVars>
          <dgm:chMax val="0"/>
          <dgm:chPref val="0"/>
        </dgm:presLayoutVars>
      </dgm:prSet>
      <dgm:spPr/>
    </dgm:pt>
    <dgm:pt modelId="{B2335760-8665-4007-B47A-296E53A352C6}" type="pres">
      <dgm:prSet presAssocID="{239BF73E-C01F-44C9-87B7-8C7A46A2AA00}" presName="sibTrans" presStyleCnt="0"/>
      <dgm:spPr/>
    </dgm:pt>
    <dgm:pt modelId="{0035D71A-D6FD-45D3-BEE4-D70F7E3A2D68}" type="pres">
      <dgm:prSet presAssocID="{A36CE9BD-3BEB-41FF-895B-441E68372B38}" presName="compNode" presStyleCnt="0"/>
      <dgm:spPr/>
    </dgm:pt>
    <dgm:pt modelId="{3DB1A0CC-6DE8-48B3-ACC9-2D6990B658B1}" type="pres">
      <dgm:prSet presAssocID="{A36CE9BD-3BEB-41FF-895B-441E68372B38}" presName="bgRect" presStyleLbl="bgShp" presStyleIdx="4" presStyleCnt="5" custScaleY="284441" custLinFactNeighborY="-61418"/>
      <dgm:spPr/>
    </dgm:pt>
    <dgm:pt modelId="{B9E21243-73C1-4516-96C9-2E0A94FCE5C5}" type="pres">
      <dgm:prSet presAssocID="{A36CE9BD-3BEB-41FF-895B-441E68372B38}" presName="iconRect" presStyleLbl="node1" presStyleIdx="4" presStyleCnt="5" custLinFactNeighborX="-7684" custLinFactNeighborY="-9741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6C3ABEE6-AFE1-44AB-9E6C-BFA043C36BCF}" type="pres">
      <dgm:prSet presAssocID="{A36CE9BD-3BEB-41FF-895B-441E68372B38}" presName="spaceRect" presStyleCnt="0"/>
      <dgm:spPr/>
    </dgm:pt>
    <dgm:pt modelId="{38C30172-FAE1-462D-BBCD-96E16FAE0923}" type="pres">
      <dgm:prSet presAssocID="{A36CE9BD-3BEB-41FF-895B-441E68372B38}" presName="parTx" presStyleLbl="revTx" presStyleIdx="4" presStyleCnt="6" custScaleY="220079" custLinFactNeighborX="-4575" custLinFactNeighborY="-56015">
        <dgm:presLayoutVars>
          <dgm:chMax val="0"/>
          <dgm:chPref val="0"/>
        </dgm:presLayoutVars>
      </dgm:prSet>
      <dgm:spPr/>
    </dgm:pt>
    <dgm:pt modelId="{83DAEEA9-14CD-4C41-BCF2-6968C8F1C0C1}" type="pres">
      <dgm:prSet presAssocID="{A36CE9BD-3BEB-41FF-895B-441E68372B38}" presName="desTx" presStyleLbl="revTx" presStyleIdx="5" presStyleCnt="6" custScaleY="265712" custLinFactNeighborX="-4061" custLinFactNeighborY="-68384">
        <dgm:presLayoutVars/>
      </dgm:prSet>
      <dgm:spPr/>
    </dgm:pt>
  </dgm:ptLst>
  <dgm:cxnLst>
    <dgm:cxn modelId="{FC9FF201-0E1F-4427-86F8-4AB5562A083E}" type="presOf" srcId="{EBED7443-ECC7-4067-91A4-E4A93AA2DEF8}" destId="{83DAEEA9-14CD-4C41-BCF2-6968C8F1C0C1}" srcOrd="0" destOrd="1" presId="urn:microsoft.com/office/officeart/2018/2/layout/IconVerticalSolidList"/>
    <dgm:cxn modelId="{C0104D06-3C1E-4C2D-A1E4-7473A26B41B6}" srcId="{42862AFE-57CE-4344-9F19-D1DC11BF5B61}" destId="{D02F66FF-C4A1-4E03-8543-B926A021987F}" srcOrd="1" destOrd="0" parTransId="{41E7BBA6-FD9A-4F18-BD88-F6DD4F03A647}" sibTransId="{7777AB5F-D908-4765-A3C6-CE59B500416D}"/>
    <dgm:cxn modelId="{DE5AA30C-044D-466E-9E20-07240BB5B6D8}" type="presOf" srcId="{60A57829-50EA-47F5-9D62-EDEEBF445C4B}" destId="{83DAEEA9-14CD-4C41-BCF2-6968C8F1C0C1}" srcOrd="0" destOrd="0" presId="urn:microsoft.com/office/officeart/2018/2/layout/IconVerticalSolidList"/>
    <dgm:cxn modelId="{451A141E-ACC8-4811-AD8E-2C3580CE3769}" type="presOf" srcId="{9ADCF77A-3C1B-4B0A-B6D2-1321E9C507B8}" destId="{E7848263-081E-4072-8FBD-DD2ACCC8B149}" srcOrd="0" destOrd="0" presId="urn:microsoft.com/office/officeart/2018/2/layout/IconVerticalSolidList"/>
    <dgm:cxn modelId="{68F46C25-CAF1-4CB0-BD51-96FE6FBB3CD1}" srcId="{42862AFE-57CE-4344-9F19-D1DC11BF5B61}" destId="{9ADCF77A-3C1B-4B0A-B6D2-1321E9C507B8}" srcOrd="0" destOrd="0" parTransId="{1BE4C7A7-8039-4F94-A7D7-6C3FC861340E}" sibTransId="{9D7F8CFB-64D4-4971-AC39-C782427CD9BE}"/>
    <dgm:cxn modelId="{8F10373B-869D-4DC6-96C1-0BF6D8C339F8}" srcId="{A36CE9BD-3BEB-41FF-895B-441E68372B38}" destId="{607177F6-AEEA-4C90-BF8C-86043E574D3F}" srcOrd="5" destOrd="0" parTransId="{7219A8F0-16EB-40DD-8659-7F1A1F551D9A}" sibTransId="{C21D2940-C43D-4340-AC88-EEEA5F66864F}"/>
    <dgm:cxn modelId="{F613E73C-74F0-45BC-BDF2-BEC95DCE0AE9}" srcId="{42862AFE-57CE-4344-9F19-D1DC11BF5B61}" destId="{A36CE9BD-3BEB-41FF-895B-441E68372B38}" srcOrd="4" destOrd="0" parTransId="{D5CC013C-4872-42F8-AFF4-3CA24D475720}" sibTransId="{2AA92EC1-DC31-42C2-A7F3-5810656E2DB3}"/>
    <dgm:cxn modelId="{E1E7784E-B233-4211-8EB7-E99EB6101325}" type="presOf" srcId="{42862AFE-57CE-4344-9F19-D1DC11BF5B61}" destId="{0358AD8F-825F-465A-BB62-1D64C23A5F92}" srcOrd="0" destOrd="0" presId="urn:microsoft.com/office/officeart/2018/2/layout/IconVerticalSolidList"/>
    <dgm:cxn modelId="{7B243856-EE0F-4A89-8B3B-9FD19A421287}" srcId="{42862AFE-57CE-4344-9F19-D1DC11BF5B61}" destId="{AF70A6BD-9891-4E34-B04E-59DE3D87B461}" srcOrd="2" destOrd="0" parTransId="{D1319C6D-9FC7-449C-867A-4C1B869D8ECF}" sibTransId="{993A1123-5750-431D-97B1-6DA7539E529D}"/>
    <dgm:cxn modelId="{09223563-D4EF-4926-BBD7-E430ED6138B4}" srcId="{A36CE9BD-3BEB-41FF-895B-441E68372B38}" destId="{60A57829-50EA-47F5-9D62-EDEEBF445C4B}" srcOrd="0" destOrd="0" parTransId="{05C9FABD-75F7-43C5-B8A9-33A7684B01DA}" sibTransId="{F505A881-D925-457D-BD9B-04ED899C375B}"/>
    <dgm:cxn modelId="{FCB0FB6E-4CEE-4A7A-A858-653CD20229D3}" srcId="{A36CE9BD-3BEB-41FF-895B-441E68372B38}" destId="{04CD232B-4022-47BC-AFF0-4CF6A0363C62}" srcOrd="4" destOrd="0" parTransId="{74697532-E527-485C-AB8C-4354D2F8E2AF}" sibTransId="{DBEC6B93-BC16-4CDC-A176-671E43A217B6}"/>
    <dgm:cxn modelId="{2860F775-01F3-4357-B2B7-754773C7F0BF}" srcId="{A36CE9BD-3BEB-41FF-895B-441E68372B38}" destId="{A1508823-BC7C-435C-8609-51DA4A4C7528}" srcOrd="2" destOrd="0" parTransId="{2AB4BAE6-2E08-4633-8638-4F3B8ED3901B}" sibTransId="{A655A9D3-D585-44DA-8FF3-F138E01B4EB2}"/>
    <dgm:cxn modelId="{4F01E779-5795-49B1-9CFB-9DD9EC3C940A}" type="presOf" srcId="{AF70A6BD-9891-4E34-B04E-59DE3D87B461}" destId="{CC48105F-E7FB-4ADE-8D05-AC17DAAD1C1C}" srcOrd="0" destOrd="0" presId="urn:microsoft.com/office/officeart/2018/2/layout/IconVerticalSolidList"/>
    <dgm:cxn modelId="{3C6D6A83-6692-4AFC-B108-B7A9EBFBFB70}" type="presOf" srcId="{607177F6-AEEA-4C90-BF8C-86043E574D3F}" destId="{83DAEEA9-14CD-4C41-BCF2-6968C8F1C0C1}" srcOrd="0" destOrd="5" presId="urn:microsoft.com/office/officeart/2018/2/layout/IconVerticalSolidList"/>
    <dgm:cxn modelId="{E88AA28C-B2AE-4479-A1AC-BB546777ECA9}" type="presOf" srcId="{A36CE9BD-3BEB-41FF-895B-441E68372B38}" destId="{38C30172-FAE1-462D-BBCD-96E16FAE0923}" srcOrd="0" destOrd="0" presId="urn:microsoft.com/office/officeart/2018/2/layout/IconVerticalSolidList"/>
    <dgm:cxn modelId="{AB96BA9B-4D57-410B-9729-4FAA5F5327F2}" type="presOf" srcId="{A1508823-BC7C-435C-8609-51DA4A4C7528}" destId="{83DAEEA9-14CD-4C41-BCF2-6968C8F1C0C1}" srcOrd="0" destOrd="2" presId="urn:microsoft.com/office/officeart/2018/2/layout/IconVerticalSolidList"/>
    <dgm:cxn modelId="{706EF6A7-6707-48B3-AF99-0B7F78371FDA}" srcId="{A36CE9BD-3BEB-41FF-895B-441E68372B38}" destId="{EBED7443-ECC7-4067-91A4-E4A93AA2DEF8}" srcOrd="1" destOrd="0" parTransId="{D2CEB9AF-276C-4962-868B-400DCCF581FD}" sibTransId="{70721EF3-A54F-4CBF-AEA7-5F688B5262B7}"/>
    <dgm:cxn modelId="{96B08EA9-5C21-4055-AE59-78B4D7EBA908}" type="presOf" srcId="{D02F66FF-C4A1-4E03-8543-B926A021987F}" destId="{23E086F6-2DBF-401B-BC3A-193532C9E71A}" srcOrd="0" destOrd="0" presId="urn:microsoft.com/office/officeart/2018/2/layout/IconVerticalSolidList"/>
    <dgm:cxn modelId="{57E5B6B7-54F4-4B7D-9B15-659D885E0DEC}" type="presOf" srcId="{F9E8859C-0D58-40AA-9010-E24BF70FEA20}" destId="{83DAEEA9-14CD-4C41-BCF2-6968C8F1C0C1}" srcOrd="0" destOrd="3" presId="urn:microsoft.com/office/officeart/2018/2/layout/IconVerticalSolidList"/>
    <dgm:cxn modelId="{2F8B80BC-5EAD-4869-A026-7CB78419B1DD}" srcId="{A36CE9BD-3BEB-41FF-895B-441E68372B38}" destId="{F9E8859C-0D58-40AA-9010-E24BF70FEA20}" srcOrd="3" destOrd="0" parTransId="{2B132900-E6B3-4C54-87A2-CFF39A9E48A4}" sibTransId="{C636FD05-01FF-4BD8-B03C-FA36F5ACAAEB}"/>
    <dgm:cxn modelId="{2BBBC2E4-48DE-421E-8356-4685876E95A5}" type="presOf" srcId="{2DF11241-D590-48CD-BB54-849227F05CDD}" destId="{5428195D-59FD-4C72-B347-DA4A63E5FB4A}" srcOrd="0" destOrd="0" presId="urn:microsoft.com/office/officeart/2018/2/layout/IconVerticalSolidList"/>
    <dgm:cxn modelId="{5ACCA0E7-6685-440F-824B-AC74C65C6308}" type="presOf" srcId="{04CD232B-4022-47BC-AFF0-4CF6A0363C62}" destId="{83DAEEA9-14CD-4C41-BCF2-6968C8F1C0C1}" srcOrd="0" destOrd="4" presId="urn:microsoft.com/office/officeart/2018/2/layout/IconVerticalSolidList"/>
    <dgm:cxn modelId="{3E07EDFB-9710-49A5-AE91-69BEF703B8E2}" srcId="{42862AFE-57CE-4344-9F19-D1DC11BF5B61}" destId="{2DF11241-D590-48CD-BB54-849227F05CDD}" srcOrd="3" destOrd="0" parTransId="{A018A3E3-A4CB-4ADB-A020-DBE39DAF2184}" sibTransId="{239BF73E-C01F-44C9-87B7-8C7A46A2AA00}"/>
    <dgm:cxn modelId="{CEF3D3E8-B66F-43E5-BA06-27AB1D04BDF4}" type="presParOf" srcId="{0358AD8F-825F-465A-BB62-1D64C23A5F92}" destId="{D8FCD9D4-70D7-4757-9EA9-BA726E887C59}" srcOrd="0" destOrd="0" presId="urn:microsoft.com/office/officeart/2018/2/layout/IconVerticalSolidList"/>
    <dgm:cxn modelId="{A5BF8F7C-2BD8-4577-A5FC-1132961C9A51}" type="presParOf" srcId="{D8FCD9D4-70D7-4757-9EA9-BA726E887C59}" destId="{D0EB146A-F473-41B2-B916-893318582BCA}" srcOrd="0" destOrd="0" presId="urn:microsoft.com/office/officeart/2018/2/layout/IconVerticalSolidList"/>
    <dgm:cxn modelId="{E55FDB17-57BE-45AA-AABA-9B2AFC17A28F}" type="presParOf" srcId="{D8FCD9D4-70D7-4757-9EA9-BA726E887C59}" destId="{3DB300F3-A438-4E7D-A4F9-3B97BFA3687F}" srcOrd="1" destOrd="0" presId="urn:microsoft.com/office/officeart/2018/2/layout/IconVerticalSolidList"/>
    <dgm:cxn modelId="{824BFCCD-2418-466D-867E-73EB18297FE1}" type="presParOf" srcId="{D8FCD9D4-70D7-4757-9EA9-BA726E887C59}" destId="{A6D7CB24-3717-4BD1-A0FA-F3673AA1437E}" srcOrd="2" destOrd="0" presId="urn:microsoft.com/office/officeart/2018/2/layout/IconVerticalSolidList"/>
    <dgm:cxn modelId="{5BD4C992-6884-47FB-A1B4-0AA767BAB83B}" type="presParOf" srcId="{D8FCD9D4-70D7-4757-9EA9-BA726E887C59}" destId="{E7848263-081E-4072-8FBD-DD2ACCC8B149}" srcOrd="3" destOrd="0" presId="urn:microsoft.com/office/officeart/2018/2/layout/IconVerticalSolidList"/>
    <dgm:cxn modelId="{84E47946-2C37-453D-904E-F3A3AB97B75C}" type="presParOf" srcId="{0358AD8F-825F-465A-BB62-1D64C23A5F92}" destId="{9A481830-F27F-41A0-A03A-E967CBD1935A}" srcOrd="1" destOrd="0" presId="urn:microsoft.com/office/officeart/2018/2/layout/IconVerticalSolidList"/>
    <dgm:cxn modelId="{3E6F9BDC-D154-46AC-A732-3EAE49597272}" type="presParOf" srcId="{0358AD8F-825F-465A-BB62-1D64C23A5F92}" destId="{57152A43-F77D-48C9-A3BA-B40C53327BC5}" srcOrd="2" destOrd="0" presId="urn:microsoft.com/office/officeart/2018/2/layout/IconVerticalSolidList"/>
    <dgm:cxn modelId="{E21DFF02-DD3C-418F-933B-DC90B637A499}" type="presParOf" srcId="{57152A43-F77D-48C9-A3BA-B40C53327BC5}" destId="{C3500028-BE84-41F2-91E8-3CB3332C024B}" srcOrd="0" destOrd="0" presId="urn:microsoft.com/office/officeart/2018/2/layout/IconVerticalSolidList"/>
    <dgm:cxn modelId="{63ACF6D1-84C9-490D-869C-4351C1C5D29B}" type="presParOf" srcId="{57152A43-F77D-48C9-A3BA-B40C53327BC5}" destId="{C0F2B8CC-7560-46B9-B1BB-22257C18335E}" srcOrd="1" destOrd="0" presId="urn:microsoft.com/office/officeart/2018/2/layout/IconVerticalSolidList"/>
    <dgm:cxn modelId="{657B81F8-FB1C-4AA6-A380-47507D338F28}" type="presParOf" srcId="{57152A43-F77D-48C9-A3BA-B40C53327BC5}" destId="{C42BC87E-021A-41E4-A9F6-98B6CB23D9BC}" srcOrd="2" destOrd="0" presId="urn:microsoft.com/office/officeart/2018/2/layout/IconVerticalSolidList"/>
    <dgm:cxn modelId="{ED26DF01-3AA5-446A-95BB-82BB90DA3BD3}" type="presParOf" srcId="{57152A43-F77D-48C9-A3BA-B40C53327BC5}" destId="{23E086F6-2DBF-401B-BC3A-193532C9E71A}" srcOrd="3" destOrd="0" presId="urn:microsoft.com/office/officeart/2018/2/layout/IconVerticalSolidList"/>
    <dgm:cxn modelId="{6C0220F9-31EF-4CD2-9DD0-A3B09BE11737}" type="presParOf" srcId="{0358AD8F-825F-465A-BB62-1D64C23A5F92}" destId="{0F06F147-55EC-4535-B61F-9F176F0C2E15}" srcOrd="3" destOrd="0" presId="urn:microsoft.com/office/officeart/2018/2/layout/IconVerticalSolidList"/>
    <dgm:cxn modelId="{01FAC3E8-38B0-4D61-AC44-9D90A9851414}" type="presParOf" srcId="{0358AD8F-825F-465A-BB62-1D64C23A5F92}" destId="{C8246569-D47F-465A-9A99-E32364C061C8}" srcOrd="4" destOrd="0" presId="urn:microsoft.com/office/officeart/2018/2/layout/IconVerticalSolidList"/>
    <dgm:cxn modelId="{D315E392-5117-4B4D-89C1-03E254151D42}" type="presParOf" srcId="{C8246569-D47F-465A-9A99-E32364C061C8}" destId="{742A0863-448F-480C-A8CD-932338167EB5}" srcOrd="0" destOrd="0" presId="urn:microsoft.com/office/officeart/2018/2/layout/IconVerticalSolidList"/>
    <dgm:cxn modelId="{A3EA3404-E45F-46D3-B09F-E7320BEF01FD}" type="presParOf" srcId="{C8246569-D47F-465A-9A99-E32364C061C8}" destId="{C577AD7E-73EF-4486-A3FC-85B02C472DCF}" srcOrd="1" destOrd="0" presId="urn:microsoft.com/office/officeart/2018/2/layout/IconVerticalSolidList"/>
    <dgm:cxn modelId="{14D99AFA-DD58-42D9-A2EB-0980C9D810FF}" type="presParOf" srcId="{C8246569-D47F-465A-9A99-E32364C061C8}" destId="{CCE75169-5569-428B-A137-27D217EA1364}" srcOrd="2" destOrd="0" presId="urn:microsoft.com/office/officeart/2018/2/layout/IconVerticalSolidList"/>
    <dgm:cxn modelId="{ABE52DA8-64D6-4C3C-AF10-F87E7785D799}" type="presParOf" srcId="{C8246569-D47F-465A-9A99-E32364C061C8}" destId="{CC48105F-E7FB-4ADE-8D05-AC17DAAD1C1C}" srcOrd="3" destOrd="0" presId="urn:microsoft.com/office/officeart/2018/2/layout/IconVerticalSolidList"/>
    <dgm:cxn modelId="{0969AD51-A718-4748-AA4F-A18AC1757184}" type="presParOf" srcId="{0358AD8F-825F-465A-BB62-1D64C23A5F92}" destId="{09429E83-F811-4926-8D90-20C68AEB5A51}" srcOrd="5" destOrd="0" presId="urn:microsoft.com/office/officeart/2018/2/layout/IconVerticalSolidList"/>
    <dgm:cxn modelId="{AB36F53D-5248-4573-A75E-2721A7BA1C23}" type="presParOf" srcId="{0358AD8F-825F-465A-BB62-1D64C23A5F92}" destId="{6BF61E65-6FC1-4279-BAEA-3F172A49E9A8}" srcOrd="6" destOrd="0" presId="urn:microsoft.com/office/officeart/2018/2/layout/IconVerticalSolidList"/>
    <dgm:cxn modelId="{36CEB11B-DEC1-443F-80C5-1E8C24E499CD}" type="presParOf" srcId="{6BF61E65-6FC1-4279-BAEA-3F172A49E9A8}" destId="{64AF4A13-2A3B-4556-9BDF-12B72F6833F2}" srcOrd="0" destOrd="0" presId="urn:microsoft.com/office/officeart/2018/2/layout/IconVerticalSolidList"/>
    <dgm:cxn modelId="{BC01B178-8CFF-45D4-BEB0-62D9C36076A4}" type="presParOf" srcId="{6BF61E65-6FC1-4279-BAEA-3F172A49E9A8}" destId="{4647F75A-09E5-4C3C-BF9B-6262AE747390}" srcOrd="1" destOrd="0" presId="urn:microsoft.com/office/officeart/2018/2/layout/IconVerticalSolidList"/>
    <dgm:cxn modelId="{AD71CAE6-ABBA-41B5-B924-A635ABAEF6A7}" type="presParOf" srcId="{6BF61E65-6FC1-4279-BAEA-3F172A49E9A8}" destId="{78FEA19B-3832-4B5C-9352-0FF20F754EE1}" srcOrd="2" destOrd="0" presId="urn:microsoft.com/office/officeart/2018/2/layout/IconVerticalSolidList"/>
    <dgm:cxn modelId="{31F55815-483D-4436-929D-E49D187B0BDE}" type="presParOf" srcId="{6BF61E65-6FC1-4279-BAEA-3F172A49E9A8}" destId="{5428195D-59FD-4C72-B347-DA4A63E5FB4A}" srcOrd="3" destOrd="0" presId="urn:microsoft.com/office/officeart/2018/2/layout/IconVerticalSolidList"/>
    <dgm:cxn modelId="{F1E74047-0143-45ED-BBD6-9BDE87B610F7}" type="presParOf" srcId="{0358AD8F-825F-465A-BB62-1D64C23A5F92}" destId="{B2335760-8665-4007-B47A-296E53A352C6}" srcOrd="7" destOrd="0" presId="urn:microsoft.com/office/officeart/2018/2/layout/IconVerticalSolidList"/>
    <dgm:cxn modelId="{BF1C76F2-CFDD-4EDB-9B1A-B7D79E125896}" type="presParOf" srcId="{0358AD8F-825F-465A-BB62-1D64C23A5F92}" destId="{0035D71A-D6FD-45D3-BEE4-D70F7E3A2D68}" srcOrd="8" destOrd="0" presId="urn:microsoft.com/office/officeart/2018/2/layout/IconVerticalSolidList"/>
    <dgm:cxn modelId="{B4C9ECC6-B9D0-4073-8814-6BA30C9A6099}" type="presParOf" srcId="{0035D71A-D6FD-45D3-BEE4-D70F7E3A2D68}" destId="{3DB1A0CC-6DE8-48B3-ACC9-2D6990B658B1}" srcOrd="0" destOrd="0" presId="urn:microsoft.com/office/officeart/2018/2/layout/IconVerticalSolidList"/>
    <dgm:cxn modelId="{859CD9EC-90B0-479B-9106-FCCD6471AAE9}" type="presParOf" srcId="{0035D71A-D6FD-45D3-BEE4-D70F7E3A2D68}" destId="{B9E21243-73C1-4516-96C9-2E0A94FCE5C5}" srcOrd="1" destOrd="0" presId="urn:microsoft.com/office/officeart/2018/2/layout/IconVerticalSolidList"/>
    <dgm:cxn modelId="{F7F3ED53-6AB8-4AE9-BA66-46830EC431BE}" type="presParOf" srcId="{0035D71A-D6FD-45D3-BEE4-D70F7E3A2D68}" destId="{6C3ABEE6-AFE1-44AB-9E6C-BFA043C36BCF}" srcOrd="2" destOrd="0" presId="urn:microsoft.com/office/officeart/2018/2/layout/IconVerticalSolidList"/>
    <dgm:cxn modelId="{9B7297B2-D869-4968-9811-B67FFD213C00}" type="presParOf" srcId="{0035D71A-D6FD-45D3-BEE4-D70F7E3A2D68}" destId="{38C30172-FAE1-462D-BBCD-96E16FAE0923}" srcOrd="3" destOrd="0" presId="urn:microsoft.com/office/officeart/2018/2/layout/IconVerticalSolidList"/>
    <dgm:cxn modelId="{75A6622A-832C-4C54-9A37-52360FF80622}" type="presParOf" srcId="{0035D71A-D6FD-45D3-BEE4-D70F7E3A2D68}" destId="{83DAEEA9-14CD-4C41-BCF2-6968C8F1C0C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0C1699-7847-458E-BDD1-31928524FF0C}"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1524F3EA-32ED-4768-984F-495843EA3FA5}">
      <dgm:prSet/>
      <dgm:spPr/>
      <dgm:t>
        <a:bodyPr/>
        <a:lstStyle/>
        <a:p>
          <a:r>
            <a:rPr lang="en-US" dirty="0">
              <a:solidFill>
                <a:schemeClr val="bg1"/>
              </a:solidFill>
            </a:rPr>
            <a:t>Logistics is a concept closely related to supply chain management. According to Institute of Logistics and Transportation(</a:t>
          </a:r>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www.ilot.orga</a:t>
          </a:r>
          <a:r>
            <a:rPr lang="en-US" dirty="0">
              <a:solidFill>
                <a:schemeClr val="bg1"/>
              </a:solidFill>
            </a:rPr>
            <a:t>):</a:t>
          </a:r>
        </a:p>
      </dgm:t>
    </dgm:pt>
    <dgm:pt modelId="{F777EA98-9000-41AB-A7F4-2D5FCC122423}" type="parTrans" cxnId="{48F176B0-9BAE-444C-B56B-1268790CBABC}">
      <dgm:prSet/>
      <dgm:spPr/>
      <dgm:t>
        <a:bodyPr/>
        <a:lstStyle/>
        <a:p>
          <a:endParaRPr lang="en-US"/>
        </a:p>
      </dgm:t>
    </dgm:pt>
    <dgm:pt modelId="{35057039-148D-4CD0-A3D1-08EF6B2258F4}" type="sibTrans" cxnId="{48F176B0-9BAE-444C-B56B-1268790CBABC}">
      <dgm:prSet/>
      <dgm:spPr/>
      <dgm:t>
        <a:bodyPr/>
        <a:lstStyle/>
        <a:p>
          <a:endParaRPr lang="en-US"/>
        </a:p>
      </dgm:t>
    </dgm:pt>
    <dgm:pt modelId="{445C13B0-3485-4136-8A01-14967B04C399}">
      <dgm:prSet/>
      <dgm:spPr/>
      <dgm:t>
        <a:bodyPr/>
        <a:lstStyle/>
        <a:p>
          <a:r>
            <a:rPr lang="en-US" dirty="0">
              <a:solidFill>
                <a:schemeClr val="bg1"/>
              </a:solidFill>
            </a:rPr>
            <a:t>Logistics is the time-related positioning of resource, or the strategic management of the total supply chain. The supply chain is a sequence of events intended to satisfy a customer. It can include procurement, manufacture, distribution, and waste disposal, together with associated transport, storage and information technology.</a:t>
          </a:r>
        </a:p>
      </dgm:t>
    </dgm:pt>
    <dgm:pt modelId="{F1644084-445D-45E9-AD91-D56E8490E034}" type="parTrans" cxnId="{60EB984F-0A15-4EF9-8116-412C9D9C9B19}">
      <dgm:prSet/>
      <dgm:spPr/>
      <dgm:t>
        <a:bodyPr/>
        <a:lstStyle/>
        <a:p>
          <a:endParaRPr lang="en-US"/>
        </a:p>
      </dgm:t>
    </dgm:pt>
    <dgm:pt modelId="{EFE02EAD-9B55-49D4-B785-30B744E3E9C9}" type="sibTrans" cxnId="{60EB984F-0A15-4EF9-8116-412C9D9C9B19}">
      <dgm:prSet/>
      <dgm:spPr/>
      <dgm:t>
        <a:bodyPr/>
        <a:lstStyle/>
        <a:p>
          <a:endParaRPr lang="en-US"/>
        </a:p>
      </dgm:t>
    </dgm:pt>
    <dgm:pt modelId="{6F705FF9-0617-4BE9-9A07-837F5C2F57DF}">
      <dgm:prSet/>
      <dgm:spPr/>
      <dgm:t>
        <a:bodyPr/>
        <a:lstStyle/>
        <a:p>
          <a:r>
            <a:rPr lang="en-US" dirty="0">
              <a:solidFill>
                <a:schemeClr val="bg1"/>
              </a:solidFill>
            </a:rPr>
            <a:t>Inbound logistics – the management of material resources entering an organisation from its suppliers and other partners.</a:t>
          </a:r>
        </a:p>
      </dgm:t>
    </dgm:pt>
    <dgm:pt modelId="{F870564E-647D-4913-9AE4-FD1AC164AD75}" type="parTrans" cxnId="{E2AEC2A0-F055-4153-ADF2-5C00A2578E3B}">
      <dgm:prSet/>
      <dgm:spPr/>
      <dgm:t>
        <a:bodyPr/>
        <a:lstStyle/>
        <a:p>
          <a:endParaRPr lang="en-US"/>
        </a:p>
      </dgm:t>
    </dgm:pt>
    <dgm:pt modelId="{505F4413-9425-407E-92B2-F203009B76A8}" type="sibTrans" cxnId="{E2AEC2A0-F055-4153-ADF2-5C00A2578E3B}">
      <dgm:prSet/>
      <dgm:spPr/>
      <dgm:t>
        <a:bodyPr/>
        <a:lstStyle/>
        <a:p>
          <a:endParaRPr lang="en-US"/>
        </a:p>
      </dgm:t>
    </dgm:pt>
    <dgm:pt modelId="{1495EA2E-2243-4493-8828-63FEFC8FA0BD}">
      <dgm:prSet/>
      <dgm:spPr/>
      <dgm:t>
        <a:bodyPr/>
        <a:lstStyle/>
        <a:p>
          <a:r>
            <a:rPr lang="en-US" dirty="0">
              <a:solidFill>
                <a:schemeClr val="bg1"/>
              </a:solidFill>
            </a:rPr>
            <a:t>Outbound logistics – the management of resources supplied from an organisation to its customers and intermediaries</a:t>
          </a:r>
        </a:p>
      </dgm:t>
    </dgm:pt>
    <dgm:pt modelId="{1A2AD392-6652-4FA7-8ACD-DD00C5F63190}" type="parTrans" cxnId="{35F4D52D-2257-402B-BFEF-F79E01AF3D64}">
      <dgm:prSet/>
      <dgm:spPr/>
      <dgm:t>
        <a:bodyPr/>
        <a:lstStyle/>
        <a:p>
          <a:endParaRPr lang="en-US"/>
        </a:p>
      </dgm:t>
    </dgm:pt>
    <dgm:pt modelId="{90AE81A5-709D-42CC-A7BC-2E0404D39E1A}" type="sibTrans" cxnId="{35F4D52D-2257-402B-BFEF-F79E01AF3D64}">
      <dgm:prSet/>
      <dgm:spPr/>
      <dgm:t>
        <a:bodyPr/>
        <a:lstStyle/>
        <a:p>
          <a:endParaRPr lang="en-US"/>
        </a:p>
      </dgm:t>
    </dgm:pt>
    <dgm:pt modelId="{4AD9A7AC-DDF2-4746-8697-A37E78713AA5}" type="pres">
      <dgm:prSet presAssocID="{CC0C1699-7847-458E-BDD1-31928524FF0C}" presName="root" presStyleCnt="0">
        <dgm:presLayoutVars>
          <dgm:dir/>
          <dgm:resizeHandles val="exact"/>
        </dgm:presLayoutVars>
      </dgm:prSet>
      <dgm:spPr/>
    </dgm:pt>
    <dgm:pt modelId="{D4A44044-078E-4864-9C05-47B48547DBD9}" type="pres">
      <dgm:prSet presAssocID="{1524F3EA-32ED-4768-984F-495843EA3FA5}" presName="compNode" presStyleCnt="0"/>
      <dgm:spPr/>
    </dgm:pt>
    <dgm:pt modelId="{5F1AC8BB-823D-4DCC-BA82-8DB6FF28B29E}" type="pres">
      <dgm:prSet presAssocID="{1524F3EA-32ED-4768-984F-495843EA3FA5}" presName="bgRect" presStyleLbl="bgShp" presStyleIdx="0" presStyleCnt="4"/>
      <dgm:spPr/>
    </dgm:pt>
    <dgm:pt modelId="{23C14432-DC4B-4804-BD92-034D39B1D77B}" type="pres">
      <dgm:prSet presAssocID="{1524F3EA-32ED-4768-984F-495843EA3FA5}"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ox trolley"/>
        </a:ext>
      </dgm:extLst>
    </dgm:pt>
    <dgm:pt modelId="{2ACFE3B3-ED6E-4FB5-A8CB-7D7442F963E8}" type="pres">
      <dgm:prSet presAssocID="{1524F3EA-32ED-4768-984F-495843EA3FA5}" presName="spaceRect" presStyleCnt="0"/>
      <dgm:spPr/>
    </dgm:pt>
    <dgm:pt modelId="{9F2C00AD-7AAF-400D-A6C4-30B0240BACDC}" type="pres">
      <dgm:prSet presAssocID="{1524F3EA-32ED-4768-984F-495843EA3FA5}" presName="parTx" presStyleLbl="revTx" presStyleIdx="0" presStyleCnt="4">
        <dgm:presLayoutVars>
          <dgm:chMax val="0"/>
          <dgm:chPref val="0"/>
        </dgm:presLayoutVars>
      </dgm:prSet>
      <dgm:spPr/>
    </dgm:pt>
    <dgm:pt modelId="{89C34B6F-3873-4CD2-8A34-64A325B01957}" type="pres">
      <dgm:prSet presAssocID="{35057039-148D-4CD0-A3D1-08EF6B2258F4}" presName="sibTrans" presStyleCnt="0"/>
      <dgm:spPr/>
    </dgm:pt>
    <dgm:pt modelId="{6ACE993F-FF4F-4DF4-B8F0-C90EF03E8B91}" type="pres">
      <dgm:prSet presAssocID="{445C13B0-3485-4136-8A01-14967B04C399}" presName="compNode" presStyleCnt="0"/>
      <dgm:spPr/>
    </dgm:pt>
    <dgm:pt modelId="{BCE84C58-79C3-4C42-B650-660DDC1CE65C}" type="pres">
      <dgm:prSet presAssocID="{445C13B0-3485-4136-8A01-14967B04C399}" presName="bgRect" presStyleLbl="bgShp" presStyleIdx="1" presStyleCnt="4"/>
      <dgm:spPr/>
    </dgm:pt>
    <dgm:pt modelId="{72580A1F-116C-4B51-A2AE-4597EE09E341}" type="pres">
      <dgm:prSet presAssocID="{445C13B0-3485-4136-8A01-14967B04C399}"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Network Diagram"/>
        </a:ext>
      </dgm:extLst>
    </dgm:pt>
    <dgm:pt modelId="{D74F8FD9-DFD4-4F65-B072-6290A7DDE5F0}" type="pres">
      <dgm:prSet presAssocID="{445C13B0-3485-4136-8A01-14967B04C399}" presName="spaceRect" presStyleCnt="0"/>
      <dgm:spPr/>
    </dgm:pt>
    <dgm:pt modelId="{B13EDFE8-91AD-4C52-AA7B-11D30A8E701F}" type="pres">
      <dgm:prSet presAssocID="{445C13B0-3485-4136-8A01-14967B04C399}" presName="parTx" presStyleLbl="revTx" presStyleIdx="1" presStyleCnt="4">
        <dgm:presLayoutVars>
          <dgm:chMax val="0"/>
          <dgm:chPref val="0"/>
        </dgm:presLayoutVars>
      </dgm:prSet>
      <dgm:spPr/>
    </dgm:pt>
    <dgm:pt modelId="{934DC280-0C7A-47BB-8F73-2FC59A102EAD}" type="pres">
      <dgm:prSet presAssocID="{EFE02EAD-9B55-49D4-B785-30B744E3E9C9}" presName="sibTrans" presStyleCnt="0"/>
      <dgm:spPr/>
    </dgm:pt>
    <dgm:pt modelId="{6CA6F6BA-8471-4C7B-BFC8-AB04413AECE5}" type="pres">
      <dgm:prSet presAssocID="{6F705FF9-0617-4BE9-9A07-837F5C2F57DF}" presName="compNode" presStyleCnt="0"/>
      <dgm:spPr/>
    </dgm:pt>
    <dgm:pt modelId="{04841570-8AAE-4B8E-A064-6F973E2D23F4}" type="pres">
      <dgm:prSet presAssocID="{6F705FF9-0617-4BE9-9A07-837F5C2F57DF}" presName="bgRect" presStyleLbl="bgShp" presStyleIdx="2" presStyleCnt="4"/>
      <dgm:spPr/>
    </dgm:pt>
    <dgm:pt modelId="{9FD1423D-6D76-44EA-AECB-08684A13F836}" type="pres">
      <dgm:prSet presAssocID="{6F705FF9-0617-4BE9-9A07-837F5C2F57D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hare With Person"/>
        </a:ext>
      </dgm:extLst>
    </dgm:pt>
    <dgm:pt modelId="{492CAABC-1E0B-40A9-BE7D-6D44E5B1B263}" type="pres">
      <dgm:prSet presAssocID="{6F705FF9-0617-4BE9-9A07-837F5C2F57DF}" presName="spaceRect" presStyleCnt="0"/>
      <dgm:spPr/>
    </dgm:pt>
    <dgm:pt modelId="{87AF28D3-1C70-4E2F-A93A-CA7E10BD8A1D}" type="pres">
      <dgm:prSet presAssocID="{6F705FF9-0617-4BE9-9A07-837F5C2F57DF}" presName="parTx" presStyleLbl="revTx" presStyleIdx="2" presStyleCnt="4">
        <dgm:presLayoutVars>
          <dgm:chMax val="0"/>
          <dgm:chPref val="0"/>
        </dgm:presLayoutVars>
      </dgm:prSet>
      <dgm:spPr/>
    </dgm:pt>
    <dgm:pt modelId="{C39EFAB6-244E-48B5-B6A3-955341336725}" type="pres">
      <dgm:prSet presAssocID="{505F4413-9425-407E-92B2-F203009B76A8}" presName="sibTrans" presStyleCnt="0"/>
      <dgm:spPr/>
    </dgm:pt>
    <dgm:pt modelId="{CC36708F-0B1C-4FBB-AC0B-339B1B9EB97D}" type="pres">
      <dgm:prSet presAssocID="{1495EA2E-2243-4493-8828-63FEFC8FA0BD}" presName="compNode" presStyleCnt="0"/>
      <dgm:spPr/>
    </dgm:pt>
    <dgm:pt modelId="{D0D5BE22-11B8-4C46-9326-F2E700F6821E}" type="pres">
      <dgm:prSet presAssocID="{1495EA2E-2243-4493-8828-63FEFC8FA0BD}" presName="bgRect" presStyleLbl="bgShp" presStyleIdx="3" presStyleCnt="4"/>
      <dgm:spPr/>
    </dgm:pt>
    <dgm:pt modelId="{B997D6C9-D0E4-4B41-A344-4672FB6286A7}" type="pres">
      <dgm:prSet presAssocID="{1495EA2E-2243-4493-8828-63FEFC8FA0BD}"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ruck"/>
        </a:ext>
      </dgm:extLst>
    </dgm:pt>
    <dgm:pt modelId="{5E98BC55-6506-42DA-8758-6C67A43C5895}" type="pres">
      <dgm:prSet presAssocID="{1495EA2E-2243-4493-8828-63FEFC8FA0BD}" presName="spaceRect" presStyleCnt="0"/>
      <dgm:spPr/>
    </dgm:pt>
    <dgm:pt modelId="{1B1D64AE-E675-4E10-A2C0-1EE77527FB9E}" type="pres">
      <dgm:prSet presAssocID="{1495EA2E-2243-4493-8828-63FEFC8FA0BD}" presName="parTx" presStyleLbl="revTx" presStyleIdx="3" presStyleCnt="4">
        <dgm:presLayoutVars>
          <dgm:chMax val="0"/>
          <dgm:chPref val="0"/>
        </dgm:presLayoutVars>
      </dgm:prSet>
      <dgm:spPr/>
    </dgm:pt>
  </dgm:ptLst>
  <dgm:cxnLst>
    <dgm:cxn modelId="{D459C71B-70C4-4C17-94FF-8595318A8A03}" type="presOf" srcId="{1495EA2E-2243-4493-8828-63FEFC8FA0BD}" destId="{1B1D64AE-E675-4E10-A2C0-1EE77527FB9E}" srcOrd="0" destOrd="0" presId="urn:microsoft.com/office/officeart/2018/2/layout/IconVerticalSolidList"/>
    <dgm:cxn modelId="{3E18832B-8EB5-433B-A36F-F3701F9F25E2}" type="presOf" srcId="{6F705FF9-0617-4BE9-9A07-837F5C2F57DF}" destId="{87AF28D3-1C70-4E2F-A93A-CA7E10BD8A1D}" srcOrd="0" destOrd="0" presId="urn:microsoft.com/office/officeart/2018/2/layout/IconVerticalSolidList"/>
    <dgm:cxn modelId="{35F4D52D-2257-402B-BFEF-F79E01AF3D64}" srcId="{CC0C1699-7847-458E-BDD1-31928524FF0C}" destId="{1495EA2E-2243-4493-8828-63FEFC8FA0BD}" srcOrd="3" destOrd="0" parTransId="{1A2AD392-6652-4FA7-8ACD-DD00C5F63190}" sibTransId="{90AE81A5-709D-42CC-A7BC-2E0404D39E1A}"/>
    <dgm:cxn modelId="{1E80F036-1BBE-43C4-9BC8-B186F2974542}" type="presOf" srcId="{CC0C1699-7847-458E-BDD1-31928524FF0C}" destId="{4AD9A7AC-DDF2-4746-8697-A37E78713AA5}" srcOrd="0" destOrd="0" presId="urn:microsoft.com/office/officeart/2018/2/layout/IconVerticalSolidList"/>
    <dgm:cxn modelId="{5DDFD343-4496-452E-BA04-AF55F06A1772}" type="presOf" srcId="{1524F3EA-32ED-4768-984F-495843EA3FA5}" destId="{9F2C00AD-7AAF-400D-A6C4-30B0240BACDC}" srcOrd="0" destOrd="0" presId="urn:microsoft.com/office/officeart/2018/2/layout/IconVerticalSolidList"/>
    <dgm:cxn modelId="{60EB984F-0A15-4EF9-8116-412C9D9C9B19}" srcId="{CC0C1699-7847-458E-BDD1-31928524FF0C}" destId="{445C13B0-3485-4136-8A01-14967B04C399}" srcOrd="1" destOrd="0" parTransId="{F1644084-445D-45E9-AD91-D56E8490E034}" sibTransId="{EFE02EAD-9B55-49D4-B785-30B744E3E9C9}"/>
    <dgm:cxn modelId="{727CF28A-B399-4CD9-B876-E24422FA2AA4}" type="presOf" srcId="{445C13B0-3485-4136-8A01-14967B04C399}" destId="{B13EDFE8-91AD-4C52-AA7B-11D30A8E701F}" srcOrd="0" destOrd="0" presId="urn:microsoft.com/office/officeart/2018/2/layout/IconVerticalSolidList"/>
    <dgm:cxn modelId="{E2AEC2A0-F055-4153-ADF2-5C00A2578E3B}" srcId="{CC0C1699-7847-458E-BDD1-31928524FF0C}" destId="{6F705FF9-0617-4BE9-9A07-837F5C2F57DF}" srcOrd="2" destOrd="0" parTransId="{F870564E-647D-4913-9AE4-FD1AC164AD75}" sibTransId="{505F4413-9425-407E-92B2-F203009B76A8}"/>
    <dgm:cxn modelId="{48F176B0-9BAE-444C-B56B-1268790CBABC}" srcId="{CC0C1699-7847-458E-BDD1-31928524FF0C}" destId="{1524F3EA-32ED-4768-984F-495843EA3FA5}" srcOrd="0" destOrd="0" parTransId="{F777EA98-9000-41AB-A7F4-2D5FCC122423}" sibTransId="{35057039-148D-4CD0-A3D1-08EF6B2258F4}"/>
    <dgm:cxn modelId="{CEB1A22B-25BF-4782-985A-2D26CABF3A68}" type="presParOf" srcId="{4AD9A7AC-DDF2-4746-8697-A37E78713AA5}" destId="{D4A44044-078E-4864-9C05-47B48547DBD9}" srcOrd="0" destOrd="0" presId="urn:microsoft.com/office/officeart/2018/2/layout/IconVerticalSolidList"/>
    <dgm:cxn modelId="{CDF7B014-8756-4B2A-B3A4-7E1DC76B81FC}" type="presParOf" srcId="{D4A44044-078E-4864-9C05-47B48547DBD9}" destId="{5F1AC8BB-823D-4DCC-BA82-8DB6FF28B29E}" srcOrd="0" destOrd="0" presId="urn:microsoft.com/office/officeart/2018/2/layout/IconVerticalSolidList"/>
    <dgm:cxn modelId="{F669322A-532C-4CE1-A523-3E2E587E6829}" type="presParOf" srcId="{D4A44044-078E-4864-9C05-47B48547DBD9}" destId="{23C14432-DC4B-4804-BD92-034D39B1D77B}" srcOrd="1" destOrd="0" presId="urn:microsoft.com/office/officeart/2018/2/layout/IconVerticalSolidList"/>
    <dgm:cxn modelId="{BB74AB05-19AC-4B62-BAF0-2A3E3CD31765}" type="presParOf" srcId="{D4A44044-078E-4864-9C05-47B48547DBD9}" destId="{2ACFE3B3-ED6E-4FB5-A8CB-7D7442F963E8}" srcOrd="2" destOrd="0" presId="urn:microsoft.com/office/officeart/2018/2/layout/IconVerticalSolidList"/>
    <dgm:cxn modelId="{BE2BB2BD-679B-42FC-8D00-4CFBF7209E5F}" type="presParOf" srcId="{D4A44044-078E-4864-9C05-47B48547DBD9}" destId="{9F2C00AD-7AAF-400D-A6C4-30B0240BACDC}" srcOrd="3" destOrd="0" presId="urn:microsoft.com/office/officeart/2018/2/layout/IconVerticalSolidList"/>
    <dgm:cxn modelId="{036C7757-8030-412F-8582-CE64EA7E5955}" type="presParOf" srcId="{4AD9A7AC-DDF2-4746-8697-A37E78713AA5}" destId="{89C34B6F-3873-4CD2-8A34-64A325B01957}" srcOrd="1" destOrd="0" presId="urn:microsoft.com/office/officeart/2018/2/layout/IconVerticalSolidList"/>
    <dgm:cxn modelId="{35A52746-8670-4761-9EAD-FDFC023759FE}" type="presParOf" srcId="{4AD9A7AC-DDF2-4746-8697-A37E78713AA5}" destId="{6ACE993F-FF4F-4DF4-B8F0-C90EF03E8B91}" srcOrd="2" destOrd="0" presId="urn:microsoft.com/office/officeart/2018/2/layout/IconVerticalSolidList"/>
    <dgm:cxn modelId="{A378F489-9569-4D1B-9BB2-AE6FDE15E971}" type="presParOf" srcId="{6ACE993F-FF4F-4DF4-B8F0-C90EF03E8B91}" destId="{BCE84C58-79C3-4C42-B650-660DDC1CE65C}" srcOrd="0" destOrd="0" presId="urn:microsoft.com/office/officeart/2018/2/layout/IconVerticalSolidList"/>
    <dgm:cxn modelId="{B95175E6-CB75-44F3-A3EA-06A4EFFB9872}" type="presParOf" srcId="{6ACE993F-FF4F-4DF4-B8F0-C90EF03E8B91}" destId="{72580A1F-116C-4B51-A2AE-4597EE09E341}" srcOrd="1" destOrd="0" presId="urn:microsoft.com/office/officeart/2018/2/layout/IconVerticalSolidList"/>
    <dgm:cxn modelId="{4A5808F7-73D6-460C-98A4-7EFD2AB0FEFE}" type="presParOf" srcId="{6ACE993F-FF4F-4DF4-B8F0-C90EF03E8B91}" destId="{D74F8FD9-DFD4-4F65-B072-6290A7DDE5F0}" srcOrd="2" destOrd="0" presId="urn:microsoft.com/office/officeart/2018/2/layout/IconVerticalSolidList"/>
    <dgm:cxn modelId="{13B195FE-9C41-4522-94AA-8BF0024B9691}" type="presParOf" srcId="{6ACE993F-FF4F-4DF4-B8F0-C90EF03E8B91}" destId="{B13EDFE8-91AD-4C52-AA7B-11D30A8E701F}" srcOrd="3" destOrd="0" presId="urn:microsoft.com/office/officeart/2018/2/layout/IconVerticalSolidList"/>
    <dgm:cxn modelId="{0C426D2E-86A4-4F88-B916-109CE0AD1CED}" type="presParOf" srcId="{4AD9A7AC-DDF2-4746-8697-A37E78713AA5}" destId="{934DC280-0C7A-47BB-8F73-2FC59A102EAD}" srcOrd="3" destOrd="0" presId="urn:microsoft.com/office/officeart/2018/2/layout/IconVerticalSolidList"/>
    <dgm:cxn modelId="{C84C5E95-05B2-4D5E-84C8-6608CFB1532B}" type="presParOf" srcId="{4AD9A7AC-DDF2-4746-8697-A37E78713AA5}" destId="{6CA6F6BA-8471-4C7B-BFC8-AB04413AECE5}" srcOrd="4" destOrd="0" presId="urn:microsoft.com/office/officeart/2018/2/layout/IconVerticalSolidList"/>
    <dgm:cxn modelId="{73537DC9-881E-492F-AB39-1DE002229BFC}" type="presParOf" srcId="{6CA6F6BA-8471-4C7B-BFC8-AB04413AECE5}" destId="{04841570-8AAE-4B8E-A064-6F973E2D23F4}" srcOrd="0" destOrd="0" presId="urn:microsoft.com/office/officeart/2018/2/layout/IconVerticalSolidList"/>
    <dgm:cxn modelId="{0DE67352-A005-44BC-807A-D66ADF60D5D6}" type="presParOf" srcId="{6CA6F6BA-8471-4C7B-BFC8-AB04413AECE5}" destId="{9FD1423D-6D76-44EA-AECB-08684A13F836}" srcOrd="1" destOrd="0" presId="urn:microsoft.com/office/officeart/2018/2/layout/IconVerticalSolidList"/>
    <dgm:cxn modelId="{FB4AAE07-EF85-4D46-9CA9-F6E3A9C70CA2}" type="presParOf" srcId="{6CA6F6BA-8471-4C7B-BFC8-AB04413AECE5}" destId="{492CAABC-1E0B-40A9-BE7D-6D44E5B1B263}" srcOrd="2" destOrd="0" presId="urn:microsoft.com/office/officeart/2018/2/layout/IconVerticalSolidList"/>
    <dgm:cxn modelId="{0A7821F5-ADC0-4623-A177-8C0F1228C14C}" type="presParOf" srcId="{6CA6F6BA-8471-4C7B-BFC8-AB04413AECE5}" destId="{87AF28D3-1C70-4E2F-A93A-CA7E10BD8A1D}" srcOrd="3" destOrd="0" presId="urn:microsoft.com/office/officeart/2018/2/layout/IconVerticalSolidList"/>
    <dgm:cxn modelId="{7418D5E3-6BF8-430B-9831-7AF5B6204BF0}" type="presParOf" srcId="{4AD9A7AC-DDF2-4746-8697-A37E78713AA5}" destId="{C39EFAB6-244E-48B5-B6A3-955341336725}" srcOrd="5" destOrd="0" presId="urn:microsoft.com/office/officeart/2018/2/layout/IconVerticalSolidList"/>
    <dgm:cxn modelId="{B7E06B4C-B557-4DD2-801D-81BBC2B7C9CB}" type="presParOf" srcId="{4AD9A7AC-DDF2-4746-8697-A37E78713AA5}" destId="{CC36708F-0B1C-4FBB-AC0B-339B1B9EB97D}" srcOrd="6" destOrd="0" presId="urn:microsoft.com/office/officeart/2018/2/layout/IconVerticalSolidList"/>
    <dgm:cxn modelId="{86C9C884-0556-4E80-A916-B98D43D1E628}" type="presParOf" srcId="{CC36708F-0B1C-4FBB-AC0B-339B1B9EB97D}" destId="{D0D5BE22-11B8-4C46-9326-F2E700F6821E}" srcOrd="0" destOrd="0" presId="urn:microsoft.com/office/officeart/2018/2/layout/IconVerticalSolidList"/>
    <dgm:cxn modelId="{2CEE0C55-2843-496C-AA6B-692ADD0EF9E2}" type="presParOf" srcId="{CC36708F-0B1C-4FBB-AC0B-339B1B9EB97D}" destId="{B997D6C9-D0E4-4B41-A344-4672FB6286A7}" srcOrd="1" destOrd="0" presId="urn:microsoft.com/office/officeart/2018/2/layout/IconVerticalSolidList"/>
    <dgm:cxn modelId="{1A4052A2-F531-4292-A854-5DD79E40E6E9}" type="presParOf" srcId="{CC36708F-0B1C-4FBB-AC0B-339B1B9EB97D}" destId="{5E98BC55-6506-42DA-8758-6C67A43C5895}" srcOrd="2" destOrd="0" presId="urn:microsoft.com/office/officeart/2018/2/layout/IconVerticalSolidList"/>
    <dgm:cxn modelId="{E19B191F-DC2C-4736-97AC-A8BA9918F99B}" type="presParOf" srcId="{CC36708F-0B1C-4FBB-AC0B-339B1B9EB97D}" destId="{1B1D64AE-E675-4E10-A2C0-1EE77527FB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74DE0E-4B29-4785-B8B5-DDB0E728D876}"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8F79192D-F8A6-43A7-8B4E-C39C7F81C4DB}">
      <dgm:prSet/>
      <dgm:spPr/>
      <dgm:t>
        <a:bodyPr/>
        <a:lstStyle/>
        <a:p>
          <a:r>
            <a:rPr lang="en-US" b="1" dirty="0">
              <a:solidFill>
                <a:schemeClr val="bg1"/>
              </a:solidFill>
            </a:rPr>
            <a:t>Value Chain </a:t>
          </a:r>
          <a:r>
            <a:rPr lang="en-US" dirty="0">
              <a:solidFill>
                <a:schemeClr val="bg1"/>
              </a:solidFill>
            </a:rPr>
            <a:t>is a concept/model that considers how supply chain activities can add value to products and services delivered to the customer.</a:t>
          </a:r>
        </a:p>
      </dgm:t>
    </dgm:pt>
    <dgm:pt modelId="{7C60C281-4ADB-45F2-9764-CC929F280131}" type="parTrans" cxnId="{4FF88E6B-7F71-420D-8200-79C29588FA38}">
      <dgm:prSet/>
      <dgm:spPr/>
      <dgm:t>
        <a:bodyPr/>
        <a:lstStyle/>
        <a:p>
          <a:endParaRPr lang="en-US"/>
        </a:p>
      </dgm:t>
    </dgm:pt>
    <dgm:pt modelId="{D4D125C0-D73C-4E87-987C-962F2F16C2AB}" type="sibTrans" cxnId="{4FF88E6B-7F71-420D-8200-79C29588FA38}">
      <dgm:prSet/>
      <dgm:spPr/>
      <dgm:t>
        <a:bodyPr/>
        <a:lstStyle/>
        <a:p>
          <a:endParaRPr lang="en-US"/>
        </a:p>
      </dgm:t>
    </dgm:pt>
    <dgm:pt modelId="{42C2AD36-EC95-403B-999A-272CF8C4C850}">
      <dgm:prSet/>
      <dgm:spPr/>
      <dgm:t>
        <a:bodyPr/>
        <a:lstStyle/>
        <a:p>
          <a:r>
            <a:rPr lang="en-US" dirty="0">
              <a:solidFill>
                <a:schemeClr val="bg1"/>
              </a:solidFill>
            </a:rPr>
            <a:t>Internal value chain within the boundaries of an organisation and an external value chain where activities are performed by partners.</a:t>
          </a:r>
        </a:p>
      </dgm:t>
    </dgm:pt>
    <dgm:pt modelId="{F414C67C-1270-440C-8E48-64E47B4C33DA}" type="parTrans" cxnId="{82F2E384-4C36-4895-B03F-00D9BD074760}">
      <dgm:prSet/>
      <dgm:spPr/>
      <dgm:t>
        <a:bodyPr/>
        <a:lstStyle/>
        <a:p>
          <a:endParaRPr lang="en-US"/>
        </a:p>
      </dgm:t>
    </dgm:pt>
    <dgm:pt modelId="{8CEBCAF6-8F64-4815-9B0A-6430275E5510}" type="sibTrans" cxnId="{82F2E384-4C36-4895-B03F-00D9BD074760}">
      <dgm:prSet/>
      <dgm:spPr/>
      <dgm:t>
        <a:bodyPr/>
        <a:lstStyle/>
        <a:p>
          <a:endParaRPr lang="en-US"/>
        </a:p>
      </dgm:t>
    </dgm:pt>
    <dgm:pt modelId="{66A09234-42C3-4B48-B337-743FC832B952}">
      <dgm:prSet/>
      <dgm:spPr/>
      <dgm:t>
        <a:bodyPr/>
        <a:lstStyle/>
        <a:p>
          <a:r>
            <a:rPr lang="en-US" dirty="0">
              <a:solidFill>
                <a:schemeClr val="bg1"/>
              </a:solidFill>
            </a:rPr>
            <a:t>Benefits for the customer are created by reducing cost and adding value:</a:t>
          </a:r>
        </a:p>
      </dgm:t>
    </dgm:pt>
    <dgm:pt modelId="{6172E76C-BF02-4D1D-9050-FF8FDF4C81FE}" type="parTrans" cxnId="{2D7D7436-D78B-4CAD-92A9-288A7CD06F22}">
      <dgm:prSet/>
      <dgm:spPr/>
      <dgm:t>
        <a:bodyPr/>
        <a:lstStyle/>
        <a:p>
          <a:endParaRPr lang="en-US"/>
        </a:p>
      </dgm:t>
    </dgm:pt>
    <dgm:pt modelId="{CF8D45EB-2DD6-41E6-947D-BB9579A157E4}" type="sibTrans" cxnId="{2D7D7436-D78B-4CAD-92A9-288A7CD06F22}">
      <dgm:prSet/>
      <dgm:spPr/>
      <dgm:t>
        <a:bodyPr/>
        <a:lstStyle/>
        <a:p>
          <a:endParaRPr lang="en-US"/>
        </a:p>
      </dgm:t>
    </dgm:pt>
    <dgm:pt modelId="{68462867-4503-4243-BFDE-885CDA6558E5}">
      <dgm:prSet/>
      <dgm:spPr/>
      <dgm:t>
        <a:bodyPr/>
        <a:lstStyle/>
        <a:p>
          <a:r>
            <a:rPr lang="en-US" dirty="0">
              <a:solidFill>
                <a:schemeClr val="bg1"/>
              </a:solidFill>
            </a:rPr>
            <a:t>Within each element of the value chain such as procurement, manufacture, sales and distribution;</a:t>
          </a:r>
        </a:p>
      </dgm:t>
    </dgm:pt>
    <dgm:pt modelId="{5ECBA4E5-5002-4235-84D5-084E211A317C}" type="parTrans" cxnId="{FFDA4923-76A1-4A3F-8204-2A3C835CCADC}">
      <dgm:prSet/>
      <dgm:spPr/>
      <dgm:t>
        <a:bodyPr/>
        <a:lstStyle/>
        <a:p>
          <a:endParaRPr lang="en-US"/>
        </a:p>
      </dgm:t>
    </dgm:pt>
    <dgm:pt modelId="{6E115534-A664-4349-94D4-89F702EAA74A}" type="sibTrans" cxnId="{FFDA4923-76A1-4A3F-8204-2A3C835CCADC}">
      <dgm:prSet/>
      <dgm:spPr/>
      <dgm:t>
        <a:bodyPr/>
        <a:lstStyle/>
        <a:p>
          <a:endParaRPr lang="en-US"/>
        </a:p>
      </dgm:t>
    </dgm:pt>
    <dgm:pt modelId="{26B9E0A7-4E4B-4F92-9844-33CF5C4DC296}">
      <dgm:prSet/>
      <dgm:spPr/>
      <dgm:t>
        <a:bodyPr/>
        <a:lstStyle/>
        <a:p>
          <a:r>
            <a:rPr lang="en-US" dirty="0">
              <a:solidFill>
                <a:schemeClr val="bg1"/>
              </a:solidFill>
            </a:rPr>
            <a:t>At the interface between elements of the value chain such as between sales and distribution.</a:t>
          </a:r>
        </a:p>
      </dgm:t>
    </dgm:pt>
    <dgm:pt modelId="{F7ECBA51-5785-466F-9D09-2E480EFB125F}" type="parTrans" cxnId="{F5FD7D64-1F1D-4C24-8311-54C5DFBE97FA}">
      <dgm:prSet/>
      <dgm:spPr/>
      <dgm:t>
        <a:bodyPr/>
        <a:lstStyle/>
        <a:p>
          <a:endParaRPr lang="en-US"/>
        </a:p>
      </dgm:t>
    </dgm:pt>
    <dgm:pt modelId="{F4EAD1F7-A8B4-439B-948D-9E22FF174BF5}" type="sibTrans" cxnId="{F5FD7D64-1F1D-4C24-8311-54C5DFBE97FA}">
      <dgm:prSet/>
      <dgm:spPr/>
      <dgm:t>
        <a:bodyPr/>
        <a:lstStyle/>
        <a:p>
          <a:endParaRPr lang="en-US"/>
        </a:p>
      </dgm:t>
    </dgm:pt>
    <dgm:pt modelId="{EF5A8705-50E1-4670-A22D-BED54683CC28}">
      <dgm:prSet/>
      <dgm:spPr/>
      <dgm:t>
        <a:bodyPr/>
        <a:lstStyle/>
        <a:p>
          <a:r>
            <a:rPr lang="en-US" dirty="0">
              <a:solidFill>
                <a:schemeClr val="bg1"/>
              </a:solidFill>
            </a:rPr>
            <a:t>Primary activities – that contribute directly to getting goods and services to the customer and </a:t>
          </a:r>
        </a:p>
      </dgm:t>
    </dgm:pt>
    <dgm:pt modelId="{8C134EC2-AF72-4D98-9C97-0F209365A526}" type="parTrans" cxnId="{14E16785-911E-4B5B-B770-2F96A462ABF8}">
      <dgm:prSet/>
      <dgm:spPr/>
      <dgm:t>
        <a:bodyPr/>
        <a:lstStyle/>
        <a:p>
          <a:endParaRPr lang="en-US"/>
        </a:p>
      </dgm:t>
    </dgm:pt>
    <dgm:pt modelId="{3CEF2146-F9DF-4FC2-850A-EA1A5D1F0D42}" type="sibTrans" cxnId="{14E16785-911E-4B5B-B770-2F96A462ABF8}">
      <dgm:prSet/>
      <dgm:spPr/>
      <dgm:t>
        <a:bodyPr/>
        <a:lstStyle/>
        <a:p>
          <a:endParaRPr lang="en-US"/>
        </a:p>
      </dgm:t>
    </dgm:pt>
    <dgm:pt modelId="{6A0B345D-A7E7-44CA-8CD3-45AC12BBAAD5}">
      <dgm:prSet/>
      <dgm:spPr/>
      <dgm:t>
        <a:bodyPr/>
        <a:lstStyle/>
        <a:p>
          <a:r>
            <a:rPr lang="en-US" dirty="0">
              <a:solidFill>
                <a:schemeClr val="bg1"/>
              </a:solidFill>
            </a:rPr>
            <a:t>Support (Secondary) activities which provide the inputs and infrastructure that allow the primary activities to take place.</a:t>
          </a:r>
        </a:p>
      </dgm:t>
    </dgm:pt>
    <dgm:pt modelId="{9CE93404-F90D-45C4-AAE4-0D4B13EAFBD6}" type="parTrans" cxnId="{655B7AA2-8CC7-45BF-B03E-11702CC0D810}">
      <dgm:prSet/>
      <dgm:spPr/>
      <dgm:t>
        <a:bodyPr/>
        <a:lstStyle/>
        <a:p>
          <a:endParaRPr lang="en-US"/>
        </a:p>
      </dgm:t>
    </dgm:pt>
    <dgm:pt modelId="{3A3EFBBD-88FF-47AB-9172-832CD5D8EDB8}" type="sibTrans" cxnId="{655B7AA2-8CC7-45BF-B03E-11702CC0D810}">
      <dgm:prSet/>
      <dgm:spPr/>
      <dgm:t>
        <a:bodyPr/>
        <a:lstStyle/>
        <a:p>
          <a:endParaRPr lang="en-US"/>
        </a:p>
      </dgm:t>
    </dgm:pt>
    <dgm:pt modelId="{2CD2B2F1-913F-4519-9055-CD33FEABCDBF}" type="pres">
      <dgm:prSet presAssocID="{3A74DE0E-4B29-4785-B8B5-DDB0E728D876}" presName="root" presStyleCnt="0">
        <dgm:presLayoutVars>
          <dgm:dir/>
          <dgm:resizeHandles val="exact"/>
        </dgm:presLayoutVars>
      </dgm:prSet>
      <dgm:spPr/>
    </dgm:pt>
    <dgm:pt modelId="{0EB801FC-77B9-4D87-934D-FE0D3617EAB7}" type="pres">
      <dgm:prSet presAssocID="{8F79192D-F8A6-43A7-8B4E-C39C7F81C4DB}" presName="compNode" presStyleCnt="0"/>
      <dgm:spPr/>
    </dgm:pt>
    <dgm:pt modelId="{8DF80961-C29D-4C95-8303-D0A2A0BC1394}" type="pres">
      <dgm:prSet presAssocID="{8F79192D-F8A6-43A7-8B4E-C39C7F81C4DB}" presName="bgRect" presStyleLbl="bgShp" presStyleIdx="0" presStyleCnt="5"/>
      <dgm:spPr/>
    </dgm:pt>
    <dgm:pt modelId="{8AE01236-6DD2-46AF-96D7-69D0F0AB86E4}" type="pres">
      <dgm:prSet presAssocID="{8F79192D-F8A6-43A7-8B4E-C39C7F81C4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F4C4B964-76EB-4DB7-88B1-27982D34AD39}" type="pres">
      <dgm:prSet presAssocID="{8F79192D-F8A6-43A7-8B4E-C39C7F81C4DB}" presName="spaceRect" presStyleCnt="0"/>
      <dgm:spPr/>
    </dgm:pt>
    <dgm:pt modelId="{BC9FB0B4-65F0-4D50-B91D-0ACD58A9A356}" type="pres">
      <dgm:prSet presAssocID="{8F79192D-F8A6-43A7-8B4E-C39C7F81C4DB}" presName="parTx" presStyleLbl="revTx" presStyleIdx="0" presStyleCnt="6">
        <dgm:presLayoutVars>
          <dgm:chMax val="0"/>
          <dgm:chPref val="0"/>
        </dgm:presLayoutVars>
      </dgm:prSet>
      <dgm:spPr/>
    </dgm:pt>
    <dgm:pt modelId="{788235A7-F467-4CFC-83E2-157BA22894EC}" type="pres">
      <dgm:prSet presAssocID="{D4D125C0-D73C-4E87-987C-962F2F16C2AB}" presName="sibTrans" presStyleCnt="0"/>
      <dgm:spPr/>
    </dgm:pt>
    <dgm:pt modelId="{2BD9C22E-30FF-4656-ADF4-49018BE82FE7}" type="pres">
      <dgm:prSet presAssocID="{42C2AD36-EC95-403B-999A-272CF8C4C850}" presName="compNode" presStyleCnt="0"/>
      <dgm:spPr/>
    </dgm:pt>
    <dgm:pt modelId="{8E547B40-01D2-4DAD-A53B-FBB9832A41D6}" type="pres">
      <dgm:prSet presAssocID="{42C2AD36-EC95-403B-999A-272CF8C4C850}" presName="bgRect" presStyleLbl="bgShp" presStyleIdx="1" presStyleCnt="5"/>
      <dgm:spPr/>
    </dgm:pt>
    <dgm:pt modelId="{FFC89F79-6AD3-4BB2-BFDF-392D86B20E75}" type="pres">
      <dgm:prSet presAssocID="{42C2AD36-EC95-403B-999A-272CF8C4C85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37613F6F-7371-43E3-A36A-CDB04E9A6E11}" type="pres">
      <dgm:prSet presAssocID="{42C2AD36-EC95-403B-999A-272CF8C4C850}" presName="spaceRect" presStyleCnt="0"/>
      <dgm:spPr/>
    </dgm:pt>
    <dgm:pt modelId="{04BCCE71-F284-4165-8584-B8520BAF8455}" type="pres">
      <dgm:prSet presAssocID="{42C2AD36-EC95-403B-999A-272CF8C4C850}" presName="parTx" presStyleLbl="revTx" presStyleIdx="1" presStyleCnt="6">
        <dgm:presLayoutVars>
          <dgm:chMax val="0"/>
          <dgm:chPref val="0"/>
        </dgm:presLayoutVars>
      </dgm:prSet>
      <dgm:spPr/>
    </dgm:pt>
    <dgm:pt modelId="{AB2A6FBA-EDE9-40D0-B6EF-3DF936F3F72F}" type="pres">
      <dgm:prSet presAssocID="{8CEBCAF6-8F64-4815-9B0A-6430275E5510}" presName="sibTrans" presStyleCnt="0"/>
      <dgm:spPr/>
    </dgm:pt>
    <dgm:pt modelId="{7AD8FCD6-1A08-4B6B-9DDC-B62BB872ADE4}" type="pres">
      <dgm:prSet presAssocID="{66A09234-42C3-4B48-B337-743FC832B952}" presName="compNode" presStyleCnt="0"/>
      <dgm:spPr/>
    </dgm:pt>
    <dgm:pt modelId="{B776E7C3-409B-4459-9E0C-7AB336188734}" type="pres">
      <dgm:prSet presAssocID="{66A09234-42C3-4B48-B337-743FC832B952}" presName="bgRect" presStyleLbl="bgShp" presStyleIdx="2" presStyleCnt="5"/>
      <dgm:spPr/>
    </dgm:pt>
    <dgm:pt modelId="{1E74D88B-99B8-43B2-AFB8-D50C2EE15DBC}" type="pres">
      <dgm:prSet presAssocID="{66A09234-42C3-4B48-B337-743FC832B95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09D7A17D-FAA3-48D3-9470-5D666A27F839}" type="pres">
      <dgm:prSet presAssocID="{66A09234-42C3-4B48-B337-743FC832B952}" presName="spaceRect" presStyleCnt="0"/>
      <dgm:spPr/>
    </dgm:pt>
    <dgm:pt modelId="{7EC1880B-D923-47BD-BD2C-FE202D62FDB8}" type="pres">
      <dgm:prSet presAssocID="{66A09234-42C3-4B48-B337-743FC832B952}" presName="parTx" presStyleLbl="revTx" presStyleIdx="2" presStyleCnt="6">
        <dgm:presLayoutVars>
          <dgm:chMax val="0"/>
          <dgm:chPref val="0"/>
        </dgm:presLayoutVars>
      </dgm:prSet>
      <dgm:spPr/>
    </dgm:pt>
    <dgm:pt modelId="{F126CEDF-31E2-408F-8878-664245AE47AC}" type="pres">
      <dgm:prSet presAssocID="{66A09234-42C3-4B48-B337-743FC832B952}" presName="desTx" presStyleLbl="revTx" presStyleIdx="3" presStyleCnt="6">
        <dgm:presLayoutVars/>
      </dgm:prSet>
      <dgm:spPr/>
    </dgm:pt>
    <dgm:pt modelId="{2E0103B1-BA23-437B-A6BB-83ED899A2B9D}" type="pres">
      <dgm:prSet presAssocID="{CF8D45EB-2DD6-41E6-947D-BB9579A157E4}" presName="sibTrans" presStyleCnt="0"/>
      <dgm:spPr/>
    </dgm:pt>
    <dgm:pt modelId="{7897F686-22C3-4070-A079-94AFC89A19D7}" type="pres">
      <dgm:prSet presAssocID="{EF5A8705-50E1-4670-A22D-BED54683CC28}" presName="compNode" presStyleCnt="0"/>
      <dgm:spPr/>
    </dgm:pt>
    <dgm:pt modelId="{1E42C897-AFA0-4A33-A165-2B767D2D0B46}" type="pres">
      <dgm:prSet presAssocID="{EF5A8705-50E1-4670-A22D-BED54683CC28}" presName="bgRect" presStyleLbl="bgShp" presStyleIdx="3" presStyleCnt="5"/>
      <dgm:spPr/>
    </dgm:pt>
    <dgm:pt modelId="{B8AFB4BF-274D-4DE2-AA1F-A54607AE491E}" type="pres">
      <dgm:prSet presAssocID="{EF5A8705-50E1-4670-A22D-BED54683CC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4BF2D1CF-FBC7-4865-B4C1-6B97DEF23150}" type="pres">
      <dgm:prSet presAssocID="{EF5A8705-50E1-4670-A22D-BED54683CC28}" presName="spaceRect" presStyleCnt="0"/>
      <dgm:spPr/>
    </dgm:pt>
    <dgm:pt modelId="{31495DAE-2B83-492E-A66C-961656B3CE70}" type="pres">
      <dgm:prSet presAssocID="{EF5A8705-50E1-4670-A22D-BED54683CC28}" presName="parTx" presStyleLbl="revTx" presStyleIdx="4" presStyleCnt="6">
        <dgm:presLayoutVars>
          <dgm:chMax val="0"/>
          <dgm:chPref val="0"/>
        </dgm:presLayoutVars>
      </dgm:prSet>
      <dgm:spPr/>
    </dgm:pt>
    <dgm:pt modelId="{47518436-9DFE-4E7A-B80D-C62CEB9D9045}" type="pres">
      <dgm:prSet presAssocID="{3CEF2146-F9DF-4FC2-850A-EA1A5D1F0D42}" presName="sibTrans" presStyleCnt="0"/>
      <dgm:spPr/>
    </dgm:pt>
    <dgm:pt modelId="{4F6ED890-745F-40CD-9F1F-8D5C42D2DD4B}" type="pres">
      <dgm:prSet presAssocID="{6A0B345D-A7E7-44CA-8CD3-45AC12BBAAD5}" presName="compNode" presStyleCnt="0"/>
      <dgm:spPr/>
    </dgm:pt>
    <dgm:pt modelId="{2E130AC0-BC84-44FE-9144-D376470E4F35}" type="pres">
      <dgm:prSet presAssocID="{6A0B345D-A7E7-44CA-8CD3-45AC12BBAAD5}" presName="bgRect" presStyleLbl="bgShp" presStyleIdx="4" presStyleCnt="5"/>
      <dgm:spPr/>
    </dgm:pt>
    <dgm:pt modelId="{EE44505C-F03C-4825-A4F8-23B8BDA6CD22}" type="pres">
      <dgm:prSet presAssocID="{6A0B345D-A7E7-44CA-8CD3-45AC12BBAA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tennis"/>
        </a:ext>
      </dgm:extLst>
    </dgm:pt>
    <dgm:pt modelId="{1923503D-6E15-4A6A-9FDF-E141B8C5538B}" type="pres">
      <dgm:prSet presAssocID="{6A0B345D-A7E7-44CA-8CD3-45AC12BBAAD5}" presName="spaceRect" presStyleCnt="0"/>
      <dgm:spPr/>
    </dgm:pt>
    <dgm:pt modelId="{C91547D4-4532-4D1B-8E53-B5688357CD47}" type="pres">
      <dgm:prSet presAssocID="{6A0B345D-A7E7-44CA-8CD3-45AC12BBAAD5}" presName="parTx" presStyleLbl="revTx" presStyleIdx="5" presStyleCnt="6">
        <dgm:presLayoutVars>
          <dgm:chMax val="0"/>
          <dgm:chPref val="0"/>
        </dgm:presLayoutVars>
      </dgm:prSet>
      <dgm:spPr/>
    </dgm:pt>
  </dgm:ptLst>
  <dgm:cxnLst>
    <dgm:cxn modelId="{ACCC0408-9088-4C82-A956-C228F69FD524}" type="presOf" srcId="{66A09234-42C3-4B48-B337-743FC832B952}" destId="{7EC1880B-D923-47BD-BD2C-FE202D62FDB8}" srcOrd="0" destOrd="0" presId="urn:microsoft.com/office/officeart/2018/2/layout/IconVerticalSolidList"/>
    <dgm:cxn modelId="{FFDA4923-76A1-4A3F-8204-2A3C835CCADC}" srcId="{66A09234-42C3-4B48-B337-743FC832B952}" destId="{68462867-4503-4243-BFDE-885CDA6558E5}" srcOrd="0" destOrd="0" parTransId="{5ECBA4E5-5002-4235-84D5-084E211A317C}" sibTransId="{6E115534-A664-4349-94D4-89F702EAA74A}"/>
    <dgm:cxn modelId="{2D7D7436-D78B-4CAD-92A9-288A7CD06F22}" srcId="{3A74DE0E-4B29-4785-B8B5-DDB0E728D876}" destId="{66A09234-42C3-4B48-B337-743FC832B952}" srcOrd="2" destOrd="0" parTransId="{6172E76C-BF02-4D1D-9050-FF8FDF4C81FE}" sibTransId="{CF8D45EB-2DD6-41E6-947D-BB9579A157E4}"/>
    <dgm:cxn modelId="{83A05D49-CF24-4371-A9B8-F43681437ADF}" type="presOf" srcId="{EF5A8705-50E1-4670-A22D-BED54683CC28}" destId="{31495DAE-2B83-492E-A66C-961656B3CE70}" srcOrd="0" destOrd="0" presId="urn:microsoft.com/office/officeart/2018/2/layout/IconVerticalSolidList"/>
    <dgm:cxn modelId="{86E0CC5A-05AC-4DE4-8623-42754FB6552F}" type="presOf" srcId="{6A0B345D-A7E7-44CA-8CD3-45AC12BBAAD5}" destId="{C91547D4-4532-4D1B-8E53-B5688357CD47}" srcOrd="0" destOrd="0" presId="urn:microsoft.com/office/officeart/2018/2/layout/IconVerticalSolidList"/>
    <dgm:cxn modelId="{F5FD7D64-1F1D-4C24-8311-54C5DFBE97FA}" srcId="{66A09234-42C3-4B48-B337-743FC832B952}" destId="{26B9E0A7-4E4B-4F92-9844-33CF5C4DC296}" srcOrd="1" destOrd="0" parTransId="{F7ECBA51-5785-466F-9D09-2E480EFB125F}" sibTransId="{F4EAD1F7-A8B4-439B-948D-9E22FF174BF5}"/>
    <dgm:cxn modelId="{4FF88E6B-7F71-420D-8200-79C29588FA38}" srcId="{3A74DE0E-4B29-4785-B8B5-DDB0E728D876}" destId="{8F79192D-F8A6-43A7-8B4E-C39C7F81C4DB}" srcOrd="0" destOrd="0" parTransId="{7C60C281-4ADB-45F2-9764-CC929F280131}" sibTransId="{D4D125C0-D73C-4E87-987C-962F2F16C2AB}"/>
    <dgm:cxn modelId="{E6FC436E-6F74-4C28-AA2E-5C27DD0B1AC6}" type="presOf" srcId="{26B9E0A7-4E4B-4F92-9844-33CF5C4DC296}" destId="{F126CEDF-31E2-408F-8878-664245AE47AC}" srcOrd="0" destOrd="1" presId="urn:microsoft.com/office/officeart/2018/2/layout/IconVerticalSolidList"/>
    <dgm:cxn modelId="{82F2E384-4C36-4895-B03F-00D9BD074760}" srcId="{3A74DE0E-4B29-4785-B8B5-DDB0E728D876}" destId="{42C2AD36-EC95-403B-999A-272CF8C4C850}" srcOrd="1" destOrd="0" parTransId="{F414C67C-1270-440C-8E48-64E47B4C33DA}" sibTransId="{8CEBCAF6-8F64-4815-9B0A-6430275E5510}"/>
    <dgm:cxn modelId="{14E16785-911E-4B5B-B770-2F96A462ABF8}" srcId="{3A74DE0E-4B29-4785-B8B5-DDB0E728D876}" destId="{EF5A8705-50E1-4670-A22D-BED54683CC28}" srcOrd="3" destOrd="0" parTransId="{8C134EC2-AF72-4D98-9C97-0F209365A526}" sibTransId="{3CEF2146-F9DF-4FC2-850A-EA1A5D1F0D42}"/>
    <dgm:cxn modelId="{C2773E9D-1CA9-47AD-BE64-3E91344294F5}" type="presOf" srcId="{3A74DE0E-4B29-4785-B8B5-DDB0E728D876}" destId="{2CD2B2F1-913F-4519-9055-CD33FEABCDBF}" srcOrd="0" destOrd="0" presId="urn:microsoft.com/office/officeart/2018/2/layout/IconVerticalSolidList"/>
    <dgm:cxn modelId="{655B7AA2-8CC7-45BF-B03E-11702CC0D810}" srcId="{3A74DE0E-4B29-4785-B8B5-DDB0E728D876}" destId="{6A0B345D-A7E7-44CA-8CD3-45AC12BBAAD5}" srcOrd="4" destOrd="0" parTransId="{9CE93404-F90D-45C4-AAE4-0D4B13EAFBD6}" sibTransId="{3A3EFBBD-88FF-47AB-9172-832CD5D8EDB8}"/>
    <dgm:cxn modelId="{BD0708B1-3C86-4CA5-80EA-78E3679D066E}" type="presOf" srcId="{68462867-4503-4243-BFDE-885CDA6558E5}" destId="{F126CEDF-31E2-408F-8878-664245AE47AC}" srcOrd="0" destOrd="0" presId="urn:microsoft.com/office/officeart/2018/2/layout/IconVerticalSolidList"/>
    <dgm:cxn modelId="{A3A6C1D2-0B46-4DCC-91D8-825A2993E101}" type="presOf" srcId="{8F79192D-F8A6-43A7-8B4E-C39C7F81C4DB}" destId="{BC9FB0B4-65F0-4D50-B91D-0ACD58A9A356}" srcOrd="0" destOrd="0" presId="urn:microsoft.com/office/officeart/2018/2/layout/IconVerticalSolidList"/>
    <dgm:cxn modelId="{BC237BDF-BBBC-460D-8F4C-10EAD55FD659}" type="presOf" srcId="{42C2AD36-EC95-403B-999A-272CF8C4C850}" destId="{04BCCE71-F284-4165-8584-B8520BAF8455}" srcOrd="0" destOrd="0" presId="urn:microsoft.com/office/officeart/2018/2/layout/IconVerticalSolidList"/>
    <dgm:cxn modelId="{763BD54A-F14A-4E2B-BAFA-22644FA1078D}" type="presParOf" srcId="{2CD2B2F1-913F-4519-9055-CD33FEABCDBF}" destId="{0EB801FC-77B9-4D87-934D-FE0D3617EAB7}" srcOrd="0" destOrd="0" presId="urn:microsoft.com/office/officeart/2018/2/layout/IconVerticalSolidList"/>
    <dgm:cxn modelId="{C81C4B42-D07E-4DE4-BD7E-302FDC02E969}" type="presParOf" srcId="{0EB801FC-77B9-4D87-934D-FE0D3617EAB7}" destId="{8DF80961-C29D-4C95-8303-D0A2A0BC1394}" srcOrd="0" destOrd="0" presId="urn:microsoft.com/office/officeart/2018/2/layout/IconVerticalSolidList"/>
    <dgm:cxn modelId="{4047429E-CF51-47A0-85C7-5B581B9A0749}" type="presParOf" srcId="{0EB801FC-77B9-4D87-934D-FE0D3617EAB7}" destId="{8AE01236-6DD2-46AF-96D7-69D0F0AB86E4}" srcOrd="1" destOrd="0" presId="urn:microsoft.com/office/officeart/2018/2/layout/IconVerticalSolidList"/>
    <dgm:cxn modelId="{C7DDFE5B-F3E7-4732-88DB-8CBAF1BC1C86}" type="presParOf" srcId="{0EB801FC-77B9-4D87-934D-FE0D3617EAB7}" destId="{F4C4B964-76EB-4DB7-88B1-27982D34AD39}" srcOrd="2" destOrd="0" presId="urn:microsoft.com/office/officeart/2018/2/layout/IconVerticalSolidList"/>
    <dgm:cxn modelId="{32A34C08-A640-4015-9A4E-B066616306D0}" type="presParOf" srcId="{0EB801FC-77B9-4D87-934D-FE0D3617EAB7}" destId="{BC9FB0B4-65F0-4D50-B91D-0ACD58A9A356}" srcOrd="3" destOrd="0" presId="urn:microsoft.com/office/officeart/2018/2/layout/IconVerticalSolidList"/>
    <dgm:cxn modelId="{1EC5C034-58D5-4C58-A65D-FF33A3551BB2}" type="presParOf" srcId="{2CD2B2F1-913F-4519-9055-CD33FEABCDBF}" destId="{788235A7-F467-4CFC-83E2-157BA22894EC}" srcOrd="1" destOrd="0" presId="urn:microsoft.com/office/officeart/2018/2/layout/IconVerticalSolidList"/>
    <dgm:cxn modelId="{2E085825-8A17-4C71-AA5A-649C01C33BCA}" type="presParOf" srcId="{2CD2B2F1-913F-4519-9055-CD33FEABCDBF}" destId="{2BD9C22E-30FF-4656-ADF4-49018BE82FE7}" srcOrd="2" destOrd="0" presId="urn:microsoft.com/office/officeart/2018/2/layout/IconVerticalSolidList"/>
    <dgm:cxn modelId="{D7B2F5D8-4068-409E-A5C3-31FF93B50991}" type="presParOf" srcId="{2BD9C22E-30FF-4656-ADF4-49018BE82FE7}" destId="{8E547B40-01D2-4DAD-A53B-FBB9832A41D6}" srcOrd="0" destOrd="0" presId="urn:microsoft.com/office/officeart/2018/2/layout/IconVerticalSolidList"/>
    <dgm:cxn modelId="{9E254A3E-630B-4953-A1ED-9556FB90A4A4}" type="presParOf" srcId="{2BD9C22E-30FF-4656-ADF4-49018BE82FE7}" destId="{FFC89F79-6AD3-4BB2-BFDF-392D86B20E75}" srcOrd="1" destOrd="0" presId="urn:microsoft.com/office/officeart/2018/2/layout/IconVerticalSolidList"/>
    <dgm:cxn modelId="{4D21078B-0E20-4AB5-8CE5-211620491F2D}" type="presParOf" srcId="{2BD9C22E-30FF-4656-ADF4-49018BE82FE7}" destId="{37613F6F-7371-43E3-A36A-CDB04E9A6E11}" srcOrd="2" destOrd="0" presId="urn:microsoft.com/office/officeart/2018/2/layout/IconVerticalSolidList"/>
    <dgm:cxn modelId="{9376D7AB-F3DF-43C8-B24A-C52575A56CD2}" type="presParOf" srcId="{2BD9C22E-30FF-4656-ADF4-49018BE82FE7}" destId="{04BCCE71-F284-4165-8584-B8520BAF8455}" srcOrd="3" destOrd="0" presId="urn:microsoft.com/office/officeart/2018/2/layout/IconVerticalSolidList"/>
    <dgm:cxn modelId="{14B55F8E-3702-4AE5-A652-9AE6EF567B3B}" type="presParOf" srcId="{2CD2B2F1-913F-4519-9055-CD33FEABCDBF}" destId="{AB2A6FBA-EDE9-40D0-B6EF-3DF936F3F72F}" srcOrd="3" destOrd="0" presId="urn:microsoft.com/office/officeart/2018/2/layout/IconVerticalSolidList"/>
    <dgm:cxn modelId="{B7C8FDB0-88BF-44C8-9AC1-6A5ED7A9242F}" type="presParOf" srcId="{2CD2B2F1-913F-4519-9055-CD33FEABCDBF}" destId="{7AD8FCD6-1A08-4B6B-9DDC-B62BB872ADE4}" srcOrd="4" destOrd="0" presId="urn:microsoft.com/office/officeart/2018/2/layout/IconVerticalSolidList"/>
    <dgm:cxn modelId="{6D9582A0-4161-4B20-9EB4-D5F5B26D3817}" type="presParOf" srcId="{7AD8FCD6-1A08-4B6B-9DDC-B62BB872ADE4}" destId="{B776E7C3-409B-4459-9E0C-7AB336188734}" srcOrd="0" destOrd="0" presId="urn:microsoft.com/office/officeart/2018/2/layout/IconVerticalSolidList"/>
    <dgm:cxn modelId="{0FBE7BE0-F5C9-4721-8BED-4051B7BBA017}" type="presParOf" srcId="{7AD8FCD6-1A08-4B6B-9DDC-B62BB872ADE4}" destId="{1E74D88B-99B8-43B2-AFB8-D50C2EE15DBC}" srcOrd="1" destOrd="0" presId="urn:microsoft.com/office/officeart/2018/2/layout/IconVerticalSolidList"/>
    <dgm:cxn modelId="{7B3667C5-C53B-42EA-843D-A89155F120DB}" type="presParOf" srcId="{7AD8FCD6-1A08-4B6B-9DDC-B62BB872ADE4}" destId="{09D7A17D-FAA3-48D3-9470-5D666A27F839}" srcOrd="2" destOrd="0" presId="urn:microsoft.com/office/officeart/2018/2/layout/IconVerticalSolidList"/>
    <dgm:cxn modelId="{C08337FC-FEE3-4384-BA0A-846AB926962A}" type="presParOf" srcId="{7AD8FCD6-1A08-4B6B-9DDC-B62BB872ADE4}" destId="{7EC1880B-D923-47BD-BD2C-FE202D62FDB8}" srcOrd="3" destOrd="0" presId="urn:microsoft.com/office/officeart/2018/2/layout/IconVerticalSolidList"/>
    <dgm:cxn modelId="{CD9A4183-6C32-4F1F-A957-7FBFF91555C4}" type="presParOf" srcId="{7AD8FCD6-1A08-4B6B-9DDC-B62BB872ADE4}" destId="{F126CEDF-31E2-408F-8878-664245AE47AC}" srcOrd="4" destOrd="0" presId="urn:microsoft.com/office/officeart/2018/2/layout/IconVerticalSolidList"/>
    <dgm:cxn modelId="{55C70A24-7840-4C01-BE6C-12609043E284}" type="presParOf" srcId="{2CD2B2F1-913F-4519-9055-CD33FEABCDBF}" destId="{2E0103B1-BA23-437B-A6BB-83ED899A2B9D}" srcOrd="5" destOrd="0" presId="urn:microsoft.com/office/officeart/2018/2/layout/IconVerticalSolidList"/>
    <dgm:cxn modelId="{F4007E4F-A2B4-4A2C-8823-15006688C5AA}" type="presParOf" srcId="{2CD2B2F1-913F-4519-9055-CD33FEABCDBF}" destId="{7897F686-22C3-4070-A079-94AFC89A19D7}" srcOrd="6" destOrd="0" presId="urn:microsoft.com/office/officeart/2018/2/layout/IconVerticalSolidList"/>
    <dgm:cxn modelId="{AC5CA56B-2523-4C30-AE8C-9D387BA002FE}" type="presParOf" srcId="{7897F686-22C3-4070-A079-94AFC89A19D7}" destId="{1E42C897-AFA0-4A33-A165-2B767D2D0B46}" srcOrd="0" destOrd="0" presId="urn:microsoft.com/office/officeart/2018/2/layout/IconVerticalSolidList"/>
    <dgm:cxn modelId="{B0919792-5A96-445E-B48D-B265F5AEC7E2}" type="presParOf" srcId="{7897F686-22C3-4070-A079-94AFC89A19D7}" destId="{B8AFB4BF-274D-4DE2-AA1F-A54607AE491E}" srcOrd="1" destOrd="0" presId="urn:microsoft.com/office/officeart/2018/2/layout/IconVerticalSolidList"/>
    <dgm:cxn modelId="{861709B4-31F4-4B36-B6A4-2AB6178530D2}" type="presParOf" srcId="{7897F686-22C3-4070-A079-94AFC89A19D7}" destId="{4BF2D1CF-FBC7-4865-B4C1-6B97DEF23150}" srcOrd="2" destOrd="0" presId="urn:microsoft.com/office/officeart/2018/2/layout/IconVerticalSolidList"/>
    <dgm:cxn modelId="{286F55B2-B8AB-4BEB-ACBA-563439931748}" type="presParOf" srcId="{7897F686-22C3-4070-A079-94AFC89A19D7}" destId="{31495DAE-2B83-492E-A66C-961656B3CE70}" srcOrd="3" destOrd="0" presId="urn:microsoft.com/office/officeart/2018/2/layout/IconVerticalSolidList"/>
    <dgm:cxn modelId="{8246923C-9F60-49FD-95EE-23FF8C355782}" type="presParOf" srcId="{2CD2B2F1-913F-4519-9055-CD33FEABCDBF}" destId="{47518436-9DFE-4E7A-B80D-C62CEB9D9045}" srcOrd="7" destOrd="0" presId="urn:microsoft.com/office/officeart/2018/2/layout/IconVerticalSolidList"/>
    <dgm:cxn modelId="{FB1A5644-846B-4B4A-BEC7-E37C1D3A58A5}" type="presParOf" srcId="{2CD2B2F1-913F-4519-9055-CD33FEABCDBF}" destId="{4F6ED890-745F-40CD-9F1F-8D5C42D2DD4B}" srcOrd="8" destOrd="0" presId="urn:microsoft.com/office/officeart/2018/2/layout/IconVerticalSolidList"/>
    <dgm:cxn modelId="{9CD4C6C2-9967-4D51-A1CC-FE4BFE03C6EB}" type="presParOf" srcId="{4F6ED890-745F-40CD-9F1F-8D5C42D2DD4B}" destId="{2E130AC0-BC84-44FE-9144-D376470E4F35}" srcOrd="0" destOrd="0" presId="urn:microsoft.com/office/officeart/2018/2/layout/IconVerticalSolidList"/>
    <dgm:cxn modelId="{4153CF17-F109-4E62-A497-866E58D6750A}" type="presParOf" srcId="{4F6ED890-745F-40CD-9F1F-8D5C42D2DD4B}" destId="{EE44505C-F03C-4825-A4F8-23B8BDA6CD22}" srcOrd="1" destOrd="0" presId="urn:microsoft.com/office/officeart/2018/2/layout/IconVerticalSolidList"/>
    <dgm:cxn modelId="{C1840A84-D847-4A05-8652-0BFA296CA31B}" type="presParOf" srcId="{4F6ED890-745F-40CD-9F1F-8D5C42D2DD4B}" destId="{1923503D-6E15-4A6A-9FDF-E141B8C5538B}" srcOrd="2" destOrd="0" presId="urn:microsoft.com/office/officeart/2018/2/layout/IconVerticalSolidList"/>
    <dgm:cxn modelId="{A4AC4BC9-0D1C-4E4C-B631-2B793518B750}" type="presParOf" srcId="{4F6ED890-745F-40CD-9F1F-8D5C42D2DD4B}" destId="{C91547D4-4532-4D1B-8E53-B5688357CD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30FF53-E623-4416-B160-E85777F142F7}" type="doc">
      <dgm:prSet loTypeId="urn:microsoft.com/office/officeart/2005/8/layout/process4" loCatId="process" qsTypeId="urn:microsoft.com/office/officeart/2005/8/quickstyle/simple2" qsCatId="simple" csTypeId="urn:microsoft.com/office/officeart/2005/8/colors/accent2_2" csCatId="accent2"/>
      <dgm:spPr/>
      <dgm:t>
        <a:bodyPr/>
        <a:lstStyle/>
        <a:p>
          <a:endParaRPr lang="en-US"/>
        </a:p>
      </dgm:t>
    </dgm:pt>
    <dgm:pt modelId="{3B185799-504C-4911-9D5C-3E042F1C870C}">
      <dgm:prSet/>
      <dgm:spPr/>
      <dgm:t>
        <a:bodyPr/>
        <a:lstStyle/>
        <a:p>
          <a:r>
            <a:rPr lang="en-US" dirty="0"/>
            <a:t>Traditional models of the value chain have been re-</a:t>
          </a:r>
          <a:r>
            <a:rPr lang="en-US" dirty="0" err="1"/>
            <a:t>evalued</a:t>
          </a:r>
          <a:r>
            <a:rPr lang="en-US" dirty="0"/>
            <a:t> with the advent of global electronic communications.</a:t>
          </a:r>
        </a:p>
      </dgm:t>
    </dgm:pt>
    <dgm:pt modelId="{F56E59B9-7F2D-45FB-99E6-204E6381E888}" type="parTrans" cxnId="{30BE3E46-5C93-4794-9FA7-F0E60AA0DFDF}">
      <dgm:prSet/>
      <dgm:spPr/>
      <dgm:t>
        <a:bodyPr/>
        <a:lstStyle/>
        <a:p>
          <a:endParaRPr lang="en-US"/>
        </a:p>
      </dgm:t>
    </dgm:pt>
    <dgm:pt modelId="{8B63DBCD-89E8-4E54-BE5B-EE24DB588F3C}" type="sibTrans" cxnId="{30BE3E46-5C93-4794-9FA7-F0E60AA0DFDF}">
      <dgm:prSet/>
      <dgm:spPr/>
      <dgm:t>
        <a:bodyPr/>
        <a:lstStyle/>
        <a:p>
          <a:endParaRPr lang="en-US"/>
        </a:p>
      </dgm:t>
    </dgm:pt>
    <dgm:pt modelId="{5D0C84EC-BF97-49F7-8D4C-EA94B182B82D}">
      <dgm:prSet/>
      <dgm:spPr/>
      <dgm:t>
        <a:bodyPr/>
        <a:lstStyle/>
        <a:p>
          <a:r>
            <a:rPr lang="en-US" dirty="0"/>
            <a:t>Weaknesses in traditional value chain:</a:t>
          </a:r>
        </a:p>
      </dgm:t>
    </dgm:pt>
    <dgm:pt modelId="{298483D5-F10B-4F4E-ADD0-6716D9732C56}" type="parTrans" cxnId="{0BBFE4D6-F238-4B96-A6F2-D50A1C614C39}">
      <dgm:prSet/>
      <dgm:spPr/>
      <dgm:t>
        <a:bodyPr/>
        <a:lstStyle/>
        <a:p>
          <a:endParaRPr lang="en-US"/>
        </a:p>
      </dgm:t>
    </dgm:pt>
    <dgm:pt modelId="{71F4DD13-A625-4FD3-A573-F3DCC3AD3211}" type="sibTrans" cxnId="{0BBFE4D6-F238-4B96-A6F2-D50A1C614C39}">
      <dgm:prSet/>
      <dgm:spPr/>
      <dgm:t>
        <a:bodyPr/>
        <a:lstStyle/>
        <a:p>
          <a:endParaRPr lang="en-US"/>
        </a:p>
      </dgm:t>
    </dgm:pt>
    <dgm:pt modelId="{37E59D53-543D-42D5-8BD2-18C2D917ECB3}">
      <dgm:prSet/>
      <dgm:spPr/>
      <dgm:t>
        <a:bodyPr/>
        <a:lstStyle/>
        <a:p>
          <a:r>
            <a:rPr lang="en-US" dirty="0"/>
            <a:t>It is most applicable to manufacturing of physical products as opposed to providing services</a:t>
          </a:r>
        </a:p>
      </dgm:t>
    </dgm:pt>
    <dgm:pt modelId="{4E230E57-2539-427D-81E1-5FBC0FB209E8}" type="parTrans" cxnId="{5332FA3F-6F22-4303-BDBD-7BB700D0C02D}">
      <dgm:prSet/>
      <dgm:spPr/>
      <dgm:t>
        <a:bodyPr/>
        <a:lstStyle/>
        <a:p>
          <a:endParaRPr lang="en-US"/>
        </a:p>
      </dgm:t>
    </dgm:pt>
    <dgm:pt modelId="{E96C0D66-6D40-44A8-ABAC-7224A399332E}" type="sibTrans" cxnId="{5332FA3F-6F22-4303-BDBD-7BB700D0C02D}">
      <dgm:prSet/>
      <dgm:spPr/>
      <dgm:t>
        <a:bodyPr/>
        <a:lstStyle/>
        <a:p>
          <a:endParaRPr lang="en-US"/>
        </a:p>
      </dgm:t>
    </dgm:pt>
    <dgm:pt modelId="{82AE750B-8E45-4344-B238-23F5301E2E50}">
      <dgm:prSet/>
      <dgm:spPr/>
      <dgm:t>
        <a:bodyPr/>
        <a:lstStyle/>
        <a:p>
          <a:r>
            <a:rPr lang="en-US" dirty="0"/>
            <a:t>It is a one-way chain involved with pushing products to the customer; it does not highlight the importance of understanding customer needs.</a:t>
          </a:r>
        </a:p>
      </dgm:t>
    </dgm:pt>
    <dgm:pt modelId="{90363BFB-6421-4781-8E72-88BF37D30A80}" type="parTrans" cxnId="{6EC6962E-EC1E-49F2-A5C7-00A317D7FD82}">
      <dgm:prSet/>
      <dgm:spPr/>
      <dgm:t>
        <a:bodyPr/>
        <a:lstStyle/>
        <a:p>
          <a:endParaRPr lang="en-US"/>
        </a:p>
      </dgm:t>
    </dgm:pt>
    <dgm:pt modelId="{83F6320A-7482-443D-BDC4-89FE3B5B32B3}" type="sibTrans" cxnId="{6EC6962E-EC1E-49F2-A5C7-00A317D7FD82}">
      <dgm:prSet/>
      <dgm:spPr/>
      <dgm:t>
        <a:bodyPr/>
        <a:lstStyle/>
        <a:p>
          <a:endParaRPr lang="en-US"/>
        </a:p>
      </dgm:t>
    </dgm:pt>
    <dgm:pt modelId="{51AEE471-21C4-4F4E-B26A-AEEE86E15F48}">
      <dgm:prSet/>
      <dgm:spPr/>
      <dgm:t>
        <a:bodyPr/>
        <a:lstStyle/>
        <a:p>
          <a:r>
            <a:rPr lang="en-US"/>
            <a:t>The internal value chain does not emphasise the importance of value networks.</a:t>
          </a:r>
        </a:p>
      </dgm:t>
    </dgm:pt>
    <dgm:pt modelId="{1AB720C6-60FF-480A-B0CB-71D458BC9527}" type="parTrans" cxnId="{5DA9ACCD-E180-41AA-BAA0-1CB61F68872D}">
      <dgm:prSet/>
      <dgm:spPr/>
      <dgm:t>
        <a:bodyPr/>
        <a:lstStyle/>
        <a:p>
          <a:endParaRPr lang="en-US"/>
        </a:p>
      </dgm:t>
    </dgm:pt>
    <dgm:pt modelId="{C28CD81D-745E-4205-B189-EBC0DFC57B29}" type="sibTrans" cxnId="{5DA9ACCD-E180-41AA-BAA0-1CB61F68872D}">
      <dgm:prSet/>
      <dgm:spPr/>
      <dgm:t>
        <a:bodyPr/>
        <a:lstStyle/>
        <a:p>
          <a:endParaRPr lang="en-US"/>
        </a:p>
      </dgm:t>
    </dgm:pt>
    <dgm:pt modelId="{8A14BCB9-9363-4E2C-9077-38393F19B6DC}">
      <dgm:prSet/>
      <dgm:spPr/>
      <dgm:t>
        <a:bodyPr/>
        <a:lstStyle/>
        <a:p>
          <a:r>
            <a:rPr lang="en-US" dirty="0"/>
            <a:t>A revised form of value chain has been suggested by </a:t>
          </a:r>
          <a:r>
            <a:rPr lang="en-US" dirty="0" err="1"/>
            <a:t>Deise</a:t>
          </a:r>
          <a:r>
            <a:rPr lang="en-US" dirty="0"/>
            <a:t> et al(2000) as shown below.</a:t>
          </a:r>
        </a:p>
      </dgm:t>
    </dgm:pt>
    <dgm:pt modelId="{78A5C5D8-3B56-4FD1-99B4-200C770CCF30}" type="parTrans" cxnId="{CD393464-9E42-4B89-B313-AEE99C1CD159}">
      <dgm:prSet/>
      <dgm:spPr/>
      <dgm:t>
        <a:bodyPr/>
        <a:lstStyle/>
        <a:p>
          <a:endParaRPr lang="en-US"/>
        </a:p>
      </dgm:t>
    </dgm:pt>
    <dgm:pt modelId="{6EB1040D-F4FD-4AA7-B351-341ED0B64165}" type="sibTrans" cxnId="{CD393464-9E42-4B89-B313-AEE99C1CD159}">
      <dgm:prSet/>
      <dgm:spPr/>
      <dgm:t>
        <a:bodyPr/>
        <a:lstStyle/>
        <a:p>
          <a:endParaRPr lang="en-US"/>
        </a:p>
      </dgm:t>
    </dgm:pt>
    <dgm:pt modelId="{0BDB5E5C-B689-6F49-8E93-26453939C8FF}" type="pres">
      <dgm:prSet presAssocID="{0330FF53-E623-4416-B160-E85777F142F7}" presName="Name0" presStyleCnt="0">
        <dgm:presLayoutVars>
          <dgm:dir/>
          <dgm:animLvl val="lvl"/>
          <dgm:resizeHandles val="exact"/>
        </dgm:presLayoutVars>
      </dgm:prSet>
      <dgm:spPr/>
    </dgm:pt>
    <dgm:pt modelId="{D73C69D5-8CFB-B748-A9B3-F9E9EAD37699}" type="pres">
      <dgm:prSet presAssocID="{8A14BCB9-9363-4E2C-9077-38393F19B6DC}" presName="boxAndChildren" presStyleCnt="0"/>
      <dgm:spPr/>
    </dgm:pt>
    <dgm:pt modelId="{CEF6640C-A161-BD4B-943E-99D22AC3E1D4}" type="pres">
      <dgm:prSet presAssocID="{8A14BCB9-9363-4E2C-9077-38393F19B6DC}" presName="parentTextBox" presStyleLbl="node1" presStyleIdx="0" presStyleCnt="3"/>
      <dgm:spPr/>
    </dgm:pt>
    <dgm:pt modelId="{0658E092-0082-1E4F-B360-362A52E82BCA}" type="pres">
      <dgm:prSet presAssocID="{71F4DD13-A625-4FD3-A573-F3DCC3AD3211}" presName="sp" presStyleCnt="0"/>
      <dgm:spPr/>
    </dgm:pt>
    <dgm:pt modelId="{54507ADC-9914-4243-B320-779081D048D0}" type="pres">
      <dgm:prSet presAssocID="{5D0C84EC-BF97-49F7-8D4C-EA94B182B82D}" presName="arrowAndChildren" presStyleCnt="0"/>
      <dgm:spPr/>
    </dgm:pt>
    <dgm:pt modelId="{677980B6-BF5A-904A-8949-F2D783C2C58B}" type="pres">
      <dgm:prSet presAssocID="{5D0C84EC-BF97-49F7-8D4C-EA94B182B82D}" presName="parentTextArrow" presStyleLbl="node1" presStyleIdx="0" presStyleCnt="3"/>
      <dgm:spPr/>
    </dgm:pt>
    <dgm:pt modelId="{F46C95B1-371A-FD43-B412-EC5B1D9A7C93}" type="pres">
      <dgm:prSet presAssocID="{5D0C84EC-BF97-49F7-8D4C-EA94B182B82D}" presName="arrow" presStyleLbl="node1" presStyleIdx="1" presStyleCnt="3"/>
      <dgm:spPr/>
    </dgm:pt>
    <dgm:pt modelId="{3A4305B0-5E6D-CA44-9A5D-5C17FC8310BB}" type="pres">
      <dgm:prSet presAssocID="{5D0C84EC-BF97-49F7-8D4C-EA94B182B82D}" presName="descendantArrow" presStyleCnt="0"/>
      <dgm:spPr/>
    </dgm:pt>
    <dgm:pt modelId="{9F58E611-6BE0-A249-8218-BC305DCBD305}" type="pres">
      <dgm:prSet presAssocID="{37E59D53-543D-42D5-8BD2-18C2D917ECB3}" presName="childTextArrow" presStyleLbl="fgAccFollowNode1" presStyleIdx="0" presStyleCnt="3">
        <dgm:presLayoutVars>
          <dgm:bulletEnabled val="1"/>
        </dgm:presLayoutVars>
      </dgm:prSet>
      <dgm:spPr/>
    </dgm:pt>
    <dgm:pt modelId="{F0A9436C-7810-7045-BA65-924B2FD7BEF8}" type="pres">
      <dgm:prSet presAssocID="{82AE750B-8E45-4344-B238-23F5301E2E50}" presName="childTextArrow" presStyleLbl="fgAccFollowNode1" presStyleIdx="1" presStyleCnt="3">
        <dgm:presLayoutVars>
          <dgm:bulletEnabled val="1"/>
        </dgm:presLayoutVars>
      </dgm:prSet>
      <dgm:spPr/>
    </dgm:pt>
    <dgm:pt modelId="{F0C35505-8AEC-D341-A8CE-80586E40A0C7}" type="pres">
      <dgm:prSet presAssocID="{51AEE471-21C4-4F4E-B26A-AEEE86E15F48}" presName="childTextArrow" presStyleLbl="fgAccFollowNode1" presStyleIdx="2" presStyleCnt="3">
        <dgm:presLayoutVars>
          <dgm:bulletEnabled val="1"/>
        </dgm:presLayoutVars>
      </dgm:prSet>
      <dgm:spPr/>
    </dgm:pt>
    <dgm:pt modelId="{27013421-4434-AE4B-ACFF-600CD71991C4}" type="pres">
      <dgm:prSet presAssocID="{8B63DBCD-89E8-4E54-BE5B-EE24DB588F3C}" presName="sp" presStyleCnt="0"/>
      <dgm:spPr/>
    </dgm:pt>
    <dgm:pt modelId="{A6F7C3E7-9DA1-F947-9579-28939221CAF1}" type="pres">
      <dgm:prSet presAssocID="{3B185799-504C-4911-9D5C-3E042F1C870C}" presName="arrowAndChildren" presStyleCnt="0"/>
      <dgm:spPr/>
    </dgm:pt>
    <dgm:pt modelId="{56A24545-3F2A-D74B-946C-5337E1013942}" type="pres">
      <dgm:prSet presAssocID="{3B185799-504C-4911-9D5C-3E042F1C870C}" presName="parentTextArrow" presStyleLbl="node1" presStyleIdx="2" presStyleCnt="3"/>
      <dgm:spPr/>
    </dgm:pt>
  </dgm:ptLst>
  <dgm:cxnLst>
    <dgm:cxn modelId="{A6AE4523-701F-774A-A5AE-916D453CC260}" type="presOf" srcId="{5D0C84EC-BF97-49F7-8D4C-EA94B182B82D}" destId="{F46C95B1-371A-FD43-B412-EC5B1D9A7C93}" srcOrd="1" destOrd="0" presId="urn:microsoft.com/office/officeart/2005/8/layout/process4"/>
    <dgm:cxn modelId="{8EA25125-64C0-9841-80DE-CA42EB18DCCD}" type="presOf" srcId="{5D0C84EC-BF97-49F7-8D4C-EA94B182B82D}" destId="{677980B6-BF5A-904A-8949-F2D783C2C58B}" srcOrd="0" destOrd="0" presId="urn:microsoft.com/office/officeart/2005/8/layout/process4"/>
    <dgm:cxn modelId="{89A0B12C-2020-064A-9080-3C273D6A028F}" type="presOf" srcId="{0330FF53-E623-4416-B160-E85777F142F7}" destId="{0BDB5E5C-B689-6F49-8E93-26453939C8FF}" srcOrd="0" destOrd="0" presId="urn:microsoft.com/office/officeart/2005/8/layout/process4"/>
    <dgm:cxn modelId="{6EC6962E-EC1E-49F2-A5C7-00A317D7FD82}" srcId="{5D0C84EC-BF97-49F7-8D4C-EA94B182B82D}" destId="{82AE750B-8E45-4344-B238-23F5301E2E50}" srcOrd="1" destOrd="0" parTransId="{90363BFB-6421-4781-8E72-88BF37D30A80}" sibTransId="{83F6320A-7482-443D-BDC4-89FE3B5B32B3}"/>
    <dgm:cxn modelId="{3BD0BE35-597C-0341-8CB3-05BDF36CAEDA}" type="presOf" srcId="{3B185799-504C-4911-9D5C-3E042F1C870C}" destId="{56A24545-3F2A-D74B-946C-5337E1013942}" srcOrd="0" destOrd="0" presId="urn:microsoft.com/office/officeart/2005/8/layout/process4"/>
    <dgm:cxn modelId="{5332FA3F-6F22-4303-BDBD-7BB700D0C02D}" srcId="{5D0C84EC-BF97-49F7-8D4C-EA94B182B82D}" destId="{37E59D53-543D-42D5-8BD2-18C2D917ECB3}" srcOrd="0" destOrd="0" parTransId="{4E230E57-2539-427D-81E1-5FBC0FB209E8}" sibTransId="{E96C0D66-6D40-44A8-ABAC-7224A399332E}"/>
    <dgm:cxn modelId="{30BE3E46-5C93-4794-9FA7-F0E60AA0DFDF}" srcId="{0330FF53-E623-4416-B160-E85777F142F7}" destId="{3B185799-504C-4911-9D5C-3E042F1C870C}" srcOrd="0" destOrd="0" parTransId="{F56E59B9-7F2D-45FB-99E6-204E6381E888}" sibTransId="{8B63DBCD-89E8-4E54-BE5B-EE24DB588F3C}"/>
    <dgm:cxn modelId="{4A675D60-E28A-B742-BC93-52FFF1C339D3}" type="presOf" srcId="{82AE750B-8E45-4344-B238-23F5301E2E50}" destId="{F0A9436C-7810-7045-BA65-924B2FD7BEF8}" srcOrd="0" destOrd="0" presId="urn:microsoft.com/office/officeart/2005/8/layout/process4"/>
    <dgm:cxn modelId="{C6816560-482A-0F44-B4A6-3921DE056BD6}" type="presOf" srcId="{37E59D53-543D-42D5-8BD2-18C2D917ECB3}" destId="{9F58E611-6BE0-A249-8218-BC305DCBD305}" srcOrd="0" destOrd="0" presId="urn:microsoft.com/office/officeart/2005/8/layout/process4"/>
    <dgm:cxn modelId="{CD393464-9E42-4B89-B313-AEE99C1CD159}" srcId="{0330FF53-E623-4416-B160-E85777F142F7}" destId="{8A14BCB9-9363-4E2C-9077-38393F19B6DC}" srcOrd="2" destOrd="0" parTransId="{78A5C5D8-3B56-4FD1-99B4-200C770CCF30}" sibTransId="{6EB1040D-F4FD-4AA7-B351-341ED0B64165}"/>
    <dgm:cxn modelId="{5DA9ACCD-E180-41AA-BAA0-1CB61F68872D}" srcId="{5D0C84EC-BF97-49F7-8D4C-EA94B182B82D}" destId="{51AEE471-21C4-4F4E-B26A-AEEE86E15F48}" srcOrd="2" destOrd="0" parTransId="{1AB720C6-60FF-480A-B0CB-71D458BC9527}" sibTransId="{C28CD81D-745E-4205-B189-EBC0DFC57B29}"/>
    <dgm:cxn modelId="{C67D62D2-6CE7-5C4B-AA16-B1E021EA828E}" type="presOf" srcId="{8A14BCB9-9363-4E2C-9077-38393F19B6DC}" destId="{CEF6640C-A161-BD4B-943E-99D22AC3E1D4}" srcOrd="0" destOrd="0" presId="urn:microsoft.com/office/officeart/2005/8/layout/process4"/>
    <dgm:cxn modelId="{0BBFE4D6-F238-4B96-A6F2-D50A1C614C39}" srcId="{0330FF53-E623-4416-B160-E85777F142F7}" destId="{5D0C84EC-BF97-49F7-8D4C-EA94B182B82D}" srcOrd="1" destOrd="0" parTransId="{298483D5-F10B-4F4E-ADD0-6716D9732C56}" sibTransId="{71F4DD13-A625-4FD3-A573-F3DCC3AD3211}"/>
    <dgm:cxn modelId="{9CD773FD-BEA3-134A-BA49-AAB6E0E894E2}" type="presOf" srcId="{51AEE471-21C4-4F4E-B26A-AEEE86E15F48}" destId="{F0C35505-8AEC-D341-A8CE-80586E40A0C7}" srcOrd="0" destOrd="0" presId="urn:microsoft.com/office/officeart/2005/8/layout/process4"/>
    <dgm:cxn modelId="{EA7093E6-9DA9-0047-B5B9-68DEEE59BFF8}" type="presParOf" srcId="{0BDB5E5C-B689-6F49-8E93-26453939C8FF}" destId="{D73C69D5-8CFB-B748-A9B3-F9E9EAD37699}" srcOrd="0" destOrd="0" presId="urn:microsoft.com/office/officeart/2005/8/layout/process4"/>
    <dgm:cxn modelId="{E72264C0-2FE0-644B-B7DB-0B21D929ACBB}" type="presParOf" srcId="{D73C69D5-8CFB-B748-A9B3-F9E9EAD37699}" destId="{CEF6640C-A161-BD4B-943E-99D22AC3E1D4}" srcOrd="0" destOrd="0" presId="urn:microsoft.com/office/officeart/2005/8/layout/process4"/>
    <dgm:cxn modelId="{A07B3CFC-13E2-CB49-AD00-FC0FA65A36C7}" type="presParOf" srcId="{0BDB5E5C-B689-6F49-8E93-26453939C8FF}" destId="{0658E092-0082-1E4F-B360-362A52E82BCA}" srcOrd="1" destOrd="0" presId="urn:microsoft.com/office/officeart/2005/8/layout/process4"/>
    <dgm:cxn modelId="{C66C2CDC-197C-AC42-BE81-485A9C25ABC7}" type="presParOf" srcId="{0BDB5E5C-B689-6F49-8E93-26453939C8FF}" destId="{54507ADC-9914-4243-B320-779081D048D0}" srcOrd="2" destOrd="0" presId="urn:microsoft.com/office/officeart/2005/8/layout/process4"/>
    <dgm:cxn modelId="{71DD5F7E-6057-C44E-90F6-65ADCBCDCADB}" type="presParOf" srcId="{54507ADC-9914-4243-B320-779081D048D0}" destId="{677980B6-BF5A-904A-8949-F2D783C2C58B}" srcOrd="0" destOrd="0" presId="urn:microsoft.com/office/officeart/2005/8/layout/process4"/>
    <dgm:cxn modelId="{7DED3A4B-0388-5F44-929B-404CD2ADBF93}" type="presParOf" srcId="{54507ADC-9914-4243-B320-779081D048D0}" destId="{F46C95B1-371A-FD43-B412-EC5B1D9A7C93}" srcOrd="1" destOrd="0" presId="urn:microsoft.com/office/officeart/2005/8/layout/process4"/>
    <dgm:cxn modelId="{B0000DA5-6B5A-674D-9C91-B0E6B7E53B92}" type="presParOf" srcId="{54507ADC-9914-4243-B320-779081D048D0}" destId="{3A4305B0-5E6D-CA44-9A5D-5C17FC8310BB}" srcOrd="2" destOrd="0" presId="urn:microsoft.com/office/officeart/2005/8/layout/process4"/>
    <dgm:cxn modelId="{8B1EE0EB-60BA-2B42-83F4-02CA33FE34C5}" type="presParOf" srcId="{3A4305B0-5E6D-CA44-9A5D-5C17FC8310BB}" destId="{9F58E611-6BE0-A249-8218-BC305DCBD305}" srcOrd="0" destOrd="0" presId="urn:microsoft.com/office/officeart/2005/8/layout/process4"/>
    <dgm:cxn modelId="{5EAA942C-C95A-A844-98C1-85DB26C0A4CB}" type="presParOf" srcId="{3A4305B0-5E6D-CA44-9A5D-5C17FC8310BB}" destId="{F0A9436C-7810-7045-BA65-924B2FD7BEF8}" srcOrd="1" destOrd="0" presId="urn:microsoft.com/office/officeart/2005/8/layout/process4"/>
    <dgm:cxn modelId="{532B9305-34AF-D44E-A5A3-1C9CE133917A}" type="presParOf" srcId="{3A4305B0-5E6D-CA44-9A5D-5C17FC8310BB}" destId="{F0C35505-8AEC-D341-A8CE-80586E40A0C7}" srcOrd="2" destOrd="0" presId="urn:microsoft.com/office/officeart/2005/8/layout/process4"/>
    <dgm:cxn modelId="{8B49A744-7B03-404F-941C-E0518DA8ABDD}" type="presParOf" srcId="{0BDB5E5C-B689-6F49-8E93-26453939C8FF}" destId="{27013421-4434-AE4B-ACFF-600CD71991C4}" srcOrd="3" destOrd="0" presId="urn:microsoft.com/office/officeart/2005/8/layout/process4"/>
    <dgm:cxn modelId="{45D6D214-F6C9-C644-9045-65FBDD246FD7}" type="presParOf" srcId="{0BDB5E5C-B689-6F49-8E93-26453939C8FF}" destId="{A6F7C3E7-9DA1-F947-9579-28939221CAF1}" srcOrd="4" destOrd="0" presId="urn:microsoft.com/office/officeart/2005/8/layout/process4"/>
    <dgm:cxn modelId="{CF1BC0F3-40F3-5748-ADC4-D7A5200478B7}" type="presParOf" srcId="{A6F7C3E7-9DA1-F947-9579-28939221CAF1}" destId="{56A24545-3F2A-D74B-946C-5337E101394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59781-2657-497E-9C62-7E0C3904FE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3054E0-FE76-4E23-A931-1329193A79B2}">
      <dgm:prSet/>
      <dgm:spPr/>
      <dgm:t>
        <a:bodyPr/>
        <a:lstStyle/>
        <a:p>
          <a:r>
            <a:rPr lang="en-US"/>
            <a:t>The links between an organisation and its strategic and non-strategic partners that form its external value chain.</a:t>
          </a:r>
        </a:p>
      </dgm:t>
    </dgm:pt>
    <dgm:pt modelId="{97F2C4BB-0753-4417-93A6-664DEA1FC06A}" type="parTrans" cxnId="{D4B5290F-1DB5-4BA4-B425-88D4650F5962}">
      <dgm:prSet/>
      <dgm:spPr/>
      <dgm:t>
        <a:bodyPr/>
        <a:lstStyle/>
        <a:p>
          <a:endParaRPr lang="en-US"/>
        </a:p>
      </dgm:t>
    </dgm:pt>
    <dgm:pt modelId="{A1BD4CCF-423E-4AAE-9497-08B873C4AE4F}" type="sibTrans" cxnId="{D4B5290F-1DB5-4BA4-B425-88D4650F5962}">
      <dgm:prSet/>
      <dgm:spPr/>
      <dgm:t>
        <a:bodyPr/>
        <a:lstStyle/>
        <a:p>
          <a:endParaRPr lang="en-US"/>
        </a:p>
      </dgm:t>
    </dgm:pt>
    <dgm:pt modelId="{128B6726-05C6-4C56-8900-B45423075F6F}">
      <dgm:prSet/>
      <dgm:spPr/>
      <dgm:t>
        <a:bodyPr/>
        <a:lstStyle/>
        <a:p>
          <a:r>
            <a:rPr lang="en-US"/>
            <a:t>As companies outsource more and more activities, management of the links between the company and its partners becomes more important.</a:t>
          </a:r>
        </a:p>
      </dgm:t>
    </dgm:pt>
    <dgm:pt modelId="{4E988533-3A4E-45BE-B28B-4593E68D99D3}" type="parTrans" cxnId="{0AAF02B8-56B9-49F2-AB1A-596CEA39AB17}">
      <dgm:prSet/>
      <dgm:spPr/>
      <dgm:t>
        <a:bodyPr/>
        <a:lstStyle/>
        <a:p>
          <a:endParaRPr lang="en-US"/>
        </a:p>
      </dgm:t>
    </dgm:pt>
    <dgm:pt modelId="{8FC62700-0007-47AF-8082-1CE9E3AA05C0}" type="sibTrans" cxnId="{0AAF02B8-56B9-49F2-AB1A-596CEA39AB17}">
      <dgm:prSet/>
      <dgm:spPr/>
      <dgm:t>
        <a:bodyPr/>
        <a:lstStyle/>
        <a:p>
          <a:endParaRPr lang="en-US"/>
        </a:p>
      </dgm:t>
    </dgm:pt>
    <dgm:pt modelId="{4431F13E-B470-4A0C-86ED-69F20CDC7936}">
      <dgm:prSet/>
      <dgm:spPr/>
      <dgm:t>
        <a:bodyPr/>
        <a:lstStyle/>
        <a:p>
          <a:r>
            <a:rPr lang="en-US" dirty="0"/>
            <a:t>Electronic communications have enabled the transfer of information necessary to create, manage and monitor outsourcing partnerships.</a:t>
          </a:r>
        </a:p>
      </dgm:t>
    </dgm:pt>
    <dgm:pt modelId="{73E6A31B-ADE7-4DDE-B263-F6BB76202D02}" type="parTrans" cxnId="{DF904B8E-2CF7-4518-9076-1066052988BD}">
      <dgm:prSet/>
      <dgm:spPr/>
      <dgm:t>
        <a:bodyPr/>
        <a:lstStyle/>
        <a:p>
          <a:endParaRPr lang="en-US"/>
        </a:p>
      </dgm:t>
    </dgm:pt>
    <dgm:pt modelId="{B879C2CE-FAE4-46D9-B264-631E253DC521}" type="sibTrans" cxnId="{DF904B8E-2CF7-4518-9076-1066052988BD}">
      <dgm:prSet/>
      <dgm:spPr/>
      <dgm:t>
        <a:bodyPr/>
        <a:lstStyle/>
        <a:p>
          <a:endParaRPr lang="en-US"/>
        </a:p>
      </dgm:t>
    </dgm:pt>
    <dgm:pt modelId="{7AC6D7AD-4EFD-4D61-A18B-40AB28D2B55F}">
      <dgm:prSet/>
      <dgm:spPr/>
      <dgm:t>
        <a:bodyPr/>
        <a:lstStyle/>
        <a:p>
          <a:r>
            <a:rPr lang="en-US"/>
            <a:t>These links are also mediated through intermediaries known as ‘Value chain integrators’ or directly between partners.</a:t>
          </a:r>
        </a:p>
      </dgm:t>
    </dgm:pt>
    <dgm:pt modelId="{498225F7-63FA-4459-A59E-184A9685DA51}" type="parTrans" cxnId="{5CE52FF7-5D27-43FF-8F9E-5A855482FCA7}">
      <dgm:prSet/>
      <dgm:spPr/>
      <dgm:t>
        <a:bodyPr/>
        <a:lstStyle/>
        <a:p>
          <a:endParaRPr lang="en-US"/>
        </a:p>
      </dgm:t>
    </dgm:pt>
    <dgm:pt modelId="{E6A090AA-2EAE-4BCE-86A3-91E9F105BEEA}" type="sibTrans" cxnId="{5CE52FF7-5D27-43FF-8F9E-5A855482FCA7}">
      <dgm:prSet/>
      <dgm:spPr/>
      <dgm:t>
        <a:bodyPr/>
        <a:lstStyle/>
        <a:p>
          <a:endParaRPr lang="en-US"/>
        </a:p>
      </dgm:t>
    </dgm:pt>
    <dgm:pt modelId="{ADC83594-8B26-2340-8420-058483A79481}" type="pres">
      <dgm:prSet presAssocID="{BB859781-2657-497E-9C62-7E0C3904FEBE}" presName="linear" presStyleCnt="0">
        <dgm:presLayoutVars>
          <dgm:animLvl val="lvl"/>
          <dgm:resizeHandles val="exact"/>
        </dgm:presLayoutVars>
      </dgm:prSet>
      <dgm:spPr/>
    </dgm:pt>
    <dgm:pt modelId="{91CA1CDC-519A-5441-BD22-C935E08E1405}" type="pres">
      <dgm:prSet presAssocID="{183054E0-FE76-4E23-A931-1329193A79B2}" presName="parentText" presStyleLbl="node1" presStyleIdx="0" presStyleCnt="4">
        <dgm:presLayoutVars>
          <dgm:chMax val="0"/>
          <dgm:bulletEnabled val="1"/>
        </dgm:presLayoutVars>
      </dgm:prSet>
      <dgm:spPr/>
    </dgm:pt>
    <dgm:pt modelId="{30EFCED7-EF05-6E4B-9E4A-DE27BA61B09C}" type="pres">
      <dgm:prSet presAssocID="{A1BD4CCF-423E-4AAE-9497-08B873C4AE4F}" presName="spacer" presStyleCnt="0"/>
      <dgm:spPr/>
    </dgm:pt>
    <dgm:pt modelId="{8105A07F-6898-8D46-9CA3-58EFC3B8534A}" type="pres">
      <dgm:prSet presAssocID="{128B6726-05C6-4C56-8900-B45423075F6F}" presName="parentText" presStyleLbl="node1" presStyleIdx="1" presStyleCnt="4">
        <dgm:presLayoutVars>
          <dgm:chMax val="0"/>
          <dgm:bulletEnabled val="1"/>
        </dgm:presLayoutVars>
      </dgm:prSet>
      <dgm:spPr/>
    </dgm:pt>
    <dgm:pt modelId="{5955B6CD-BA20-464C-9320-4D70B8D58FCE}" type="pres">
      <dgm:prSet presAssocID="{8FC62700-0007-47AF-8082-1CE9E3AA05C0}" presName="spacer" presStyleCnt="0"/>
      <dgm:spPr/>
    </dgm:pt>
    <dgm:pt modelId="{6CC6A7E5-D28E-FE4D-8BE0-10B94D3972D7}" type="pres">
      <dgm:prSet presAssocID="{4431F13E-B470-4A0C-86ED-69F20CDC7936}" presName="parentText" presStyleLbl="node1" presStyleIdx="2" presStyleCnt="4">
        <dgm:presLayoutVars>
          <dgm:chMax val="0"/>
          <dgm:bulletEnabled val="1"/>
        </dgm:presLayoutVars>
      </dgm:prSet>
      <dgm:spPr/>
    </dgm:pt>
    <dgm:pt modelId="{3182506D-0064-DB47-B454-EB717E2BA9DC}" type="pres">
      <dgm:prSet presAssocID="{B879C2CE-FAE4-46D9-B264-631E253DC521}" presName="spacer" presStyleCnt="0"/>
      <dgm:spPr/>
    </dgm:pt>
    <dgm:pt modelId="{ADD865AE-2D11-054B-AFBF-2E45A738A8B3}" type="pres">
      <dgm:prSet presAssocID="{7AC6D7AD-4EFD-4D61-A18B-40AB28D2B55F}" presName="parentText" presStyleLbl="node1" presStyleIdx="3" presStyleCnt="4">
        <dgm:presLayoutVars>
          <dgm:chMax val="0"/>
          <dgm:bulletEnabled val="1"/>
        </dgm:presLayoutVars>
      </dgm:prSet>
      <dgm:spPr/>
    </dgm:pt>
  </dgm:ptLst>
  <dgm:cxnLst>
    <dgm:cxn modelId="{D4B5290F-1DB5-4BA4-B425-88D4650F5962}" srcId="{BB859781-2657-497E-9C62-7E0C3904FEBE}" destId="{183054E0-FE76-4E23-A931-1329193A79B2}" srcOrd="0" destOrd="0" parTransId="{97F2C4BB-0753-4417-93A6-664DEA1FC06A}" sibTransId="{A1BD4CCF-423E-4AAE-9497-08B873C4AE4F}"/>
    <dgm:cxn modelId="{EC022032-7BBE-9C42-A287-0AC2E5B69661}" type="presOf" srcId="{BB859781-2657-497E-9C62-7E0C3904FEBE}" destId="{ADC83594-8B26-2340-8420-058483A79481}" srcOrd="0" destOrd="0" presId="urn:microsoft.com/office/officeart/2005/8/layout/vList2"/>
    <dgm:cxn modelId="{0BB15F4F-B254-1E42-BFF5-70F2207F08BB}" type="presOf" srcId="{7AC6D7AD-4EFD-4D61-A18B-40AB28D2B55F}" destId="{ADD865AE-2D11-054B-AFBF-2E45A738A8B3}" srcOrd="0" destOrd="0" presId="urn:microsoft.com/office/officeart/2005/8/layout/vList2"/>
    <dgm:cxn modelId="{25AE327D-CFE0-8A4C-B6A8-9333CA16DFC3}" type="presOf" srcId="{4431F13E-B470-4A0C-86ED-69F20CDC7936}" destId="{6CC6A7E5-D28E-FE4D-8BE0-10B94D3972D7}" srcOrd="0" destOrd="0" presId="urn:microsoft.com/office/officeart/2005/8/layout/vList2"/>
    <dgm:cxn modelId="{DF904B8E-2CF7-4518-9076-1066052988BD}" srcId="{BB859781-2657-497E-9C62-7E0C3904FEBE}" destId="{4431F13E-B470-4A0C-86ED-69F20CDC7936}" srcOrd="2" destOrd="0" parTransId="{73E6A31B-ADE7-4DDE-B263-F6BB76202D02}" sibTransId="{B879C2CE-FAE4-46D9-B264-631E253DC521}"/>
    <dgm:cxn modelId="{0AAF02B8-56B9-49F2-AB1A-596CEA39AB17}" srcId="{BB859781-2657-497E-9C62-7E0C3904FEBE}" destId="{128B6726-05C6-4C56-8900-B45423075F6F}" srcOrd="1" destOrd="0" parTransId="{4E988533-3A4E-45BE-B28B-4593E68D99D3}" sibTransId="{8FC62700-0007-47AF-8082-1CE9E3AA05C0}"/>
    <dgm:cxn modelId="{0B88ECE1-19A6-1C49-9F35-C01FD349482D}" type="presOf" srcId="{128B6726-05C6-4C56-8900-B45423075F6F}" destId="{8105A07F-6898-8D46-9CA3-58EFC3B8534A}" srcOrd="0" destOrd="0" presId="urn:microsoft.com/office/officeart/2005/8/layout/vList2"/>
    <dgm:cxn modelId="{6933C6F0-B720-B24D-80DE-C2768639778E}" type="presOf" srcId="{183054E0-FE76-4E23-A931-1329193A79B2}" destId="{91CA1CDC-519A-5441-BD22-C935E08E1405}" srcOrd="0" destOrd="0" presId="urn:microsoft.com/office/officeart/2005/8/layout/vList2"/>
    <dgm:cxn modelId="{5CE52FF7-5D27-43FF-8F9E-5A855482FCA7}" srcId="{BB859781-2657-497E-9C62-7E0C3904FEBE}" destId="{7AC6D7AD-4EFD-4D61-A18B-40AB28D2B55F}" srcOrd="3" destOrd="0" parTransId="{498225F7-63FA-4459-A59E-184A9685DA51}" sibTransId="{E6A090AA-2EAE-4BCE-86A3-91E9F105BEEA}"/>
    <dgm:cxn modelId="{1D5B9253-BBFE-BC4F-81E3-0AF5C53EFB79}" type="presParOf" srcId="{ADC83594-8B26-2340-8420-058483A79481}" destId="{91CA1CDC-519A-5441-BD22-C935E08E1405}" srcOrd="0" destOrd="0" presId="urn:microsoft.com/office/officeart/2005/8/layout/vList2"/>
    <dgm:cxn modelId="{645F38E6-3A4F-5A4C-81D5-B40C610CE56F}" type="presParOf" srcId="{ADC83594-8B26-2340-8420-058483A79481}" destId="{30EFCED7-EF05-6E4B-9E4A-DE27BA61B09C}" srcOrd="1" destOrd="0" presId="urn:microsoft.com/office/officeart/2005/8/layout/vList2"/>
    <dgm:cxn modelId="{E7011D62-8515-644A-A0E7-B2E5069C51D2}" type="presParOf" srcId="{ADC83594-8B26-2340-8420-058483A79481}" destId="{8105A07F-6898-8D46-9CA3-58EFC3B8534A}" srcOrd="2" destOrd="0" presId="urn:microsoft.com/office/officeart/2005/8/layout/vList2"/>
    <dgm:cxn modelId="{4BC3AED7-FA4B-4847-A053-B1E8BE95184F}" type="presParOf" srcId="{ADC83594-8B26-2340-8420-058483A79481}" destId="{5955B6CD-BA20-464C-9320-4D70B8D58FCE}" srcOrd="3" destOrd="0" presId="urn:microsoft.com/office/officeart/2005/8/layout/vList2"/>
    <dgm:cxn modelId="{FCC635E9-04D8-0C43-A422-9514E4E8D4AB}" type="presParOf" srcId="{ADC83594-8B26-2340-8420-058483A79481}" destId="{6CC6A7E5-D28E-FE4D-8BE0-10B94D3972D7}" srcOrd="4" destOrd="0" presId="urn:microsoft.com/office/officeart/2005/8/layout/vList2"/>
    <dgm:cxn modelId="{2F3032A1-DD41-4C4A-AE42-7603FDA45691}" type="presParOf" srcId="{ADC83594-8B26-2340-8420-058483A79481}" destId="{3182506D-0064-DB47-B454-EB717E2BA9DC}" srcOrd="5" destOrd="0" presId="urn:microsoft.com/office/officeart/2005/8/layout/vList2"/>
    <dgm:cxn modelId="{2EE9508C-E40B-5F4D-972D-7922F60DEA0A}" type="presParOf" srcId="{ADC83594-8B26-2340-8420-058483A79481}" destId="{ADD865AE-2D11-054B-AFBF-2E45A738A8B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07CBB9-4E20-4567-9106-986ADA142D36}"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AD302D1F-470C-4A5B-A27A-337A822B9A9F}">
      <dgm:prSet/>
      <dgm:spPr/>
      <dgm:t>
        <a:bodyPr/>
        <a:lstStyle/>
        <a:p>
          <a:r>
            <a:rPr lang="en-US" dirty="0">
              <a:solidFill>
                <a:schemeClr val="bg1"/>
              </a:solidFill>
            </a:rPr>
            <a:t>Supply-side partners (upstream supply chain) such as suppliers, business-to-business exchanges, wholesalers and distributors.</a:t>
          </a:r>
        </a:p>
      </dgm:t>
    </dgm:pt>
    <dgm:pt modelId="{180AC0E3-22FD-40EE-8131-F71ACA1EE419}" type="parTrans" cxnId="{8A3C1870-8BD5-4100-8B85-04D99853A7EE}">
      <dgm:prSet/>
      <dgm:spPr/>
      <dgm:t>
        <a:bodyPr/>
        <a:lstStyle/>
        <a:p>
          <a:endParaRPr lang="en-US"/>
        </a:p>
      </dgm:t>
    </dgm:pt>
    <dgm:pt modelId="{BE63D4FB-DA30-497D-9074-93C8A0167999}" type="sibTrans" cxnId="{8A3C1870-8BD5-4100-8B85-04D99853A7EE}">
      <dgm:prSet/>
      <dgm:spPr/>
      <dgm:t>
        <a:bodyPr/>
        <a:lstStyle/>
        <a:p>
          <a:endParaRPr lang="en-US"/>
        </a:p>
      </dgm:t>
    </dgm:pt>
    <dgm:pt modelId="{E1E3488C-84C5-46EA-BD64-A8AAF04D97B2}">
      <dgm:prSet/>
      <dgm:spPr/>
      <dgm:t>
        <a:bodyPr/>
        <a:lstStyle/>
        <a:p>
          <a:r>
            <a:rPr lang="en-US" dirty="0">
              <a:solidFill>
                <a:schemeClr val="bg1"/>
              </a:solidFill>
            </a:rPr>
            <a:t>Partners that fulfil primary or core value chain activities. In some companies the management of inbound logistics may be outsourced, in others different aspects of the manufacturing process. In virtual organisation, all core activities may be outsourced.</a:t>
          </a:r>
        </a:p>
      </dgm:t>
    </dgm:pt>
    <dgm:pt modelId="{054CF9D4-E553-4D68-82B1-5BFB456C3C8D}" type="parTrans" cxnId="{1BF31352-2F0F-46C7-B37B-9B0768D05FF8}">
      <dgm:prSet/>
      <dgm:spPr/>
      <dgm:t>
        <a:bodyPr/>
        <a:lstStyle/>
        <a:p>
          <a:endParaRPr lang="en-US"/>
        </a:p>
      </dgm:t>
    </dgm:pt>
    <dgm:pt modelId="{C3D7B85B-BFA8-45FD-BF77-7F28CC2BBD1B}" type="sibTrans" cxnId="{1BF31352-2F0F-46C7-B37B-9B0768D05FF8}">
      <dgm:prSet/>
      <dgm:spPr/>
      <dgm:t>
        <a:bodyPr/>
        <a:lstStyle/>
        <a:p>
          <a:endParaRPr lang="en-US"/>
        </a:p>
      </dgm:t>
    </dgm:pt>
    <dgm:pt modelId="{141E632E-9A98-4356-BC93-7F96FA9020DF}">
      <dgm:prSet/>
      <dgm:spPr/>
      <dgm:t>
        <a:bodyPr/>
        <a:lstStyle/>
        <a:p>
          <a:r>
            <a:rPr lang="en-US" dirty="0">
              <a:solidFill>
                <a:schemeClr val="bg1"/>
              </a:solidFill>
            </a:rPr>
            <a:t>Sell-side partners(downstream supply chain) such as business-to-business exchanges, wholesalers, distributors and customers</a:t>
          </a:r>
        </a:p>
      </dgm:t>
    </dgm:pt>
    <dgm:pt modelId="{B39C80CF-C31B-455D-9865-5BD85836D077}" type="parTrans" cxnId="{1E8E495D-23B1-4D94-922B-C13CA1146683}">
      <dgm:prSet/>
      <dgm:spPr/>
      <dgm:t>
        <a:bodyPr/>
        <a:lstStyle/>
        <a:p>
          <a:endParaRPr lang="en-US"/>
        </a:p>
      </dgm:t>
    </dgm:pt>
    <dgm:pt modelId="{E0312A1F-F637-4469-8246-C00688095657}" type="sibTrans" cxnId="{1E8E495D-23B1-4D94-922B-C13CA1146683}">
      <dgm:prSet/>
      <dgm:spPr/>
      <dgm:t>
        <a:bodyPr/>
        <a:lstStyle/>
        <a:p>
          <a:endParaRPr lang="en-US"/>
        </a:p>
      </dgm:t>
    </dgm:pt>
    <dgm:pt modelId="{B12EDFD1-1204-4ECE-9E31-14507BC331B4}">
      <dgm:prSet/>
      <dgm:spPr/>
      <dgm:t>
        <a:bodyPr/>
        <a:lstStyle/>
        <a:p>
          <a:r>
            <a:rPr lang="en-US" dirty="0">
              <a:solidFill>
                <a:schemeClr val="bg1"/>
              </a:solidFill>
            </a:rPr>
            <a:t>Value chain integrators or partners who supply services that mediate the internal and external value chain. These companies typically provide the electronic infrastructure for a company</a:t>
          </a:r>
        </a:p>
      </dgm:t>
    </dgm:pt>
    <dgm:pt modelId="{8EFA1934-81F4-4BF3-A316-F6212D561D0E}" type="parTrans" cxnId="{B9FE9550-7C4F-4897-B1AB-C72C29C75EDA}">
      <dgm:prSet/>
      <dgm:spPr/>
      <dgm:t>
        <a:bodyPr/>
        <a:lstStyle/>
        <a:p>
          <a:endParaRPr lang="en-US"/>
        </a:p>
      </dgm:t>
    </dgm:pt>
    <dgm:pt modelId="{9B19D19A-A976-4520-B63D-6D4C861EDFED}" type="sibTrans" cxnId="{B9FE9550-7C4F-4897-B1AB-C72C29C75EDA}">
      <dgm:prSet/>
      <dgm:spPr/>
      <dgm:t>
        <a:bodyPr/>
        <a:lstStyle/>
        <a:p>
          <a:endParaRPr lang="en-US"/>
        </a:p>
      </dgm:t>
    </dgm:pt>
    <dgm:pt modelId="{FE65F2CD-E838-43B9-94E9-10DFC6E39F35}" type="pres">
      <dgm:prSet presAssocID="{B307CBB9-4E20-4567-9106-986ADA142D36}" presName="root" presStyleCnt="0">
        <dgm:presLayoutVars>
          <dgm:dir/>
          <dgm:resizeHandles val="exact"/>
        </dgm:presLayoutVars>
      </dgm:prSet>
      <dgm:spPr/>
    </dgm:pt>
    <dgm:pt modelId="{CD2C512E-CCF8-4278-A77C-85E999888898}" type="pres">
      <dgm:prSet presAssocID="{AD302D1F-470C-4A5B-A27A-337A822B9A9F}" presName="compNode" presStyleCnt="0"/>
      <dgm:spPr/>
    </dgm:pt>
    <dgm:pt modelId="{CFB066ED-4DE0-4CBF-B44E-AF6301421B45}" type="pres">
      <dgm:prSet presAssocID="{AD302D1F-470C-4A5B-A27A-337A822B9A9F}" presName="bgRect" presStyleLbl="bgShp" presStyleIdx="0" presStyleCnt="4"/>
      <dgm:spPr/>
    </dgm:pt>
    <dgm:pt modelId="{7D1B7E02-08CF-45D5-B15F-3133BC131775}" type="pres">
      <dgm:prSet presAssocID="{AD302D1F-470C-4A5B-A27A-337A822B9A9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57B17365-BDB5-4964-8E69-5CF21B6C9698}" type="pres">
      <dgm:prSet presAssocID="{AD302D1F-470C-4A5B-A27A-337A822B9A9F}" presName="spaceRect" presStyleCnt="0"/>
      <dgm:spPr/>
    </dgm:pt>
    <dgm:pt modelId="{9E0419BE-8946-48E0-8AE9-3801C8CD6998}" type="pres">
      <dgm:prSet presAssocID="{AD302D1F-470C-4A5B-A27A-337A822B9A9F}" presName="parTx" presStyleLbl="revTx" presStyleIdx="0" presStyleCnt="4">
        <dgm:presLayoutVars>
          <dgm:chMax val="0"/>
          <dgm:chPref val="0"/>
        </dgm:presLayoutVars>
      </dgm:prSet>
      <dgm:spPr/>
    </dgm:pt>
    <dgm:pt modelId="{00667ADB-C47A-4753-95E8-D7801F36DEC7}" type="pres">
      <dgm:prSet presAssocID="{BE63D4FB-DA30-497D-9074-93C8A0167999}" presName="sibTrans" presStyleCnt="0"/>
      <dgm:spPr/>
    </dgm:pt>
    <dgm:pt modelId="{C53AF6F1-1DCA-4212-A4ED-9E0CFB6E15E4}" type="pres">
      <dgm:prSet presAssocID="{E1E3488C-84C5-46EA-BD64-A8AAF04D97B2}" presName="compNode" presStyleCnt="0"/>
      <dgm:spPr/>
    </dgm:pt>
    <dgm:pt modelId="{D4C3ADF0-545C-4AFE-9C50-3F06C3665949}" type="pres">
      <dgm:prSet presAssocID="{E1E3488C-84C5-46EA-BD64-A8AAF04D97B2}" presName="bgRect" presStyleLbl="bgShp" presStyleIdx="1" presStyleCnt="4"/>
      <dgm:spPr/>
    </dgm:pt>
    <dgm:pt modelId="{8EA728B3-EFF5-4564-9EF2-03830BF48822}" type="pres">
      <dgm:prSet presAssocID="{E1E3488C-84C5-46EA-BD64-A8AAF04D97B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trolley"/>
        </a:ext>
      </dgm:extLst>
    </dgm:pt>
    <dgm:pt modelId="{87608B53-598A-4846-848A-61172B4AEC3A}" type="pres">
      <dgm:prSet presAssocID="{E1E3488C-84C5-46EA-BD64-A8AAF04D97B2}" presName="spaceRect" presStyleCnt="0"/>
      <dgm:spPr/>
    </dgm:pt>
    <dgm:pt modelId="{15F2620B-CA01-4F14-8465-05E4B6646770}" type="pres">
      <dgm:prSet presAssocID="{E1E3488C-84C5-46EA-BD64-A8AAF04D97B2}" presName="parTx" presStyleLbl="revTx" presStyleIdx="1" presStyleCnt="4">
        <dgm:presLayoutVars>
          <dgm:chMax val="0"/>
          <dgm:chPref val="0"/>
        </dgm:presLayoutVars>
      </dgm:prSet>
      <dgm:spPr/>
    </dgm:pt>
    <dgm:pt modelId="{0CAE4D88-1A10-46EE-8873-A6862ED9B293}" type="pres">
      <dgm:prSet presAssocID="{C3D7B85B-BFA8-45FD-BF77-7F28CC2BBD1B}" presName="sibTrans" presStyleCnt="0"/>
      <dgm:spPr/>
    </dgm:pt>
    <dgm:pt modelId="{4D933AD7-A855-40FC-9674-FFF2D066F740}" type="pres">
      <dgm:prSet presAssocID="{141E632E-9A98-4356-BC93-7F96FA9020DF}" presName="compNode" presStyleCnt="0"/>
      <dgm:spPr/>
    </dgm:pt>
    <dgm:pt modelId="{A5FA528A-09B9-4536-8CD8-8A61D44E56A9}" type="pres">
      <dgm:prSet presAssocID="{141E632E-9A98-4356-BC93-7F96FA9020DF}" presName="bgRect" presStyleLbl="bgShp" presStyleIdx="2" presStyleCnt="4"/>
      <dgm:spPr/>
    </dgm:pt>
    <dgm:pt modelId="{4D3E758E-85DC-4417-9F47-B8E7561641BE}" type="pres">
      <dgm:prSet presAssocID="{141E632E-9A98-4356-BC93-7F96FA9020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n"/>
        </a:ext>
      </dgm:extLst>
    </dgm:pt>
    <dgm:pt modelId="{7FD87780-2131-4CE1-A640-94CC895612AC}" type="pres">
      <dgm:prSet presAssocID="{141E632E-9A98-4356-BC93-7F96FA9020DF}" presName="spaceRect" presStyleCnt="0"/>
      <dgm:spPr/>
    </dgm:pt>
    <dgm:pt modelId="{0E91092F-621D-4A7B-84A5-A378736F3E0F}" type="pres">
      <dgm:prSet presAssocID="{141E632E-9A98-4356-BC93-7F96FA9020DF}" presName="parTx" presStyleLbl="revTx" presStyleIdx="2" presStyleCnt="4">
        <dgm:presLayoutVars>
          <dgm:chMax val="0"/>
          <dgm:chPref val="0"/>
        </dgm:presLayoutVars>
      </dgm:prSet>
      <dgm:spPr/>
    </dgm:pt>
    <dgm:pt modelId="{6CF52724-99C1-4DFD-8DD9-80E5801A0CBC}" type="pres">
      <dgm:prSet presAssocID="{E0312A1F-F637-4469-8246-C00688095657}" presName="sibTrans" presStyleCnt="0"/>
      <dgm:spPr/>
    </dgm:pt>
    <dgm:pt modelId="{349AC389-8D4F-47EC-B0A9-3C3A3473116D}" type="pres">
      <dgm:prSet presAssocID="{B12EDFD1-1204-4ECE-9E31-14507BC331B4}" presName="compNode" presStyleCnt="0"/>
      <dgm:spPr/>
    </dgm:pt>
    <dgm:pt modelId="{DC5F6F12-B03F-4140-AFDB-809C2F59CB19}" type="pres">
      <dgm:prSet presAssocID="{B12EDFD1-1204-4ECE-9E31-14507BC331B4}" presName="bgRect" presStyleLbl="bgShp" presStyleIdx="3" presStyleCnt="4"/>
      <dgm:spPr/>
    </dgm:pt>
    <dgm:pt modelId="{67389AF5-92DB-4140-ABB1-A8FC196834B6}" type="pres">
      <dgm:prSet presAssocID="{B12EDFD1-1204-4ECE-9E31-14507BC331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5360EB29-DFFD-4DCB-8EF7-CDB178227701}" type="pres">
      <dgm:prSet presAssocID="{B12EDFD1-1204-4ECE-9E31-14507BC331B4}" presName="spaceRect" presStyleCnt="0"/>
      <dgm:spPr/>
    </dgm:pt>
    <dgm:pt modelId="{887DF469-A727-4AF1-85FB-458798F7DA43}" type="pres">
      <dgm:prSet presAssocID="{B12EDFD1-1204-4ECE-9E31-14507BC331B4}" presName="parTx" presStyleLbl="revTx" presStyleIdx="3" presStyleCnt="4">
        <dgm:presLayoutVars>
          <dgm:chMax val="0"/>
          <dgm:chPref val="0"/>
        </dgm:presLayoutVars>
      </dgm:prSet>
      <dgm:spPr/>
    </dgm:pt>
  </dgm:ptLst>
  <dgm:cxnLst>
    <dgm:cxn modelId="{ECEC070F-BC5D-411C-9716-D661A86A54EA}" type="presOf" srcId="{B12EDFD1-1204-4ECE-9E31-14507BC331B4}" destId="{887DF469-A727-4AF1-85FB-458798F7DA43}" srcOrd="0" destOrd="0" presId="urn:microsoft.com/office/officeart/2018/2/layout/IconVerticalSolidList"/>
    <dgm:cxn modelId="{CD3FAC1E-ED8E-41DD-8029-5A9CAD17E7A4}" type="presOf" srcId="{B307CBB9-4E20-4567-9106-986ADA142D36}" destId="{FE65F2CD-E838-43B9-94E9-10DFC6E39F35}" srcOrd="0" destOrd="0" presId="urn:microsoft.com/office/officeart/2018/2/layout/IconVerticalSolidList"/>
    <dgm:cxn modelId="{2A837138-8505-4062-A84A-805135B44291}" type="presOf" srcId="{E1E3488C-84C5-46EA-BD64-A8AAF04D97B2}" destId="{15F2620B-CA01-4F14-8465-05E4B6646770}" srcOrd="0" destOrd="0" presId="urn:microsoft.com/office/officeart/2018/2/layout/IconVerticalSolidList"/>
    <dgm:cxn modelId="{B9FE9550-7C4F-4897-B1AB-C72C29C75EDA}" srcId="{B307CBB9-4E20-4567-9106-986ADA142D36}" destId="{B12EDFD1-1204-4ECE-9E31-14507BC331B4}" srcOrd="3" destOrd="0" parTransId="{8EFA1934-81F4-4BF3-A316-F6212D561D0E}" sibTransId="{9B19D19A-A976-4520-B63D-6D4C861EDFED}"/>
    <dgm:cxn modelId="{1BF31352-2F0F-46C7-B37B-9B0768D05FF8}" srcId="{B307CBB9-4E20-4567-9106-986ADA142D36}" destId="{E1E3488C-84C5-46EA-BD64-A8AAF04D97B2}" srcOrd="1" destOrd="0" parTransId="{054CF9D4-E553-4D68-82B1-5BFB456C3C8D}" sibTransId="{C3D7B85B-BFA8-45FD-BF77-7F28CC2BBD1B}"/>
    <dgm:cxn modelId="{1E8E495D-23B1-4D94-922B-C13CA1146683}" srcId="{B307CBB9-4E20-4567-9106-986ADA142D36}" destId="{141E632E-9A98-4356-BC93-7F96FA9020DF}" srcOrd="2" destOrd="0" parTransId="{B39C80CF-C31B-455D-9865-5BD85836D077}" sibTransId="{E0312A1F-F637-4469-8246-C00688095657}"/>
    <dgm:cxn modelId="{8A3C1870-8BD5-4100-8B85-04D99853A7EE}" srcId="{B307CBB9-4E20-4567-9106-986ADA142D36}" destId="{AD302D1F-470C-4A5B-A27A-337A822B9A9F}" srcOrd="0" destOrd="0" parTransId="{180AC0E3-22FD-40EE-8131-F71ACA1EE419}" sibTransId="{BE63D4FB-DA30-497D-9074-93C8A0167999}"/>
    <dgm:cxn modelId="{56F2AE91-7C89-4F95-A99E-3F7070907D5B}" type="presOf" srcId="{141E632E-9A98-4356-BC93-7F96FA9020DF}" destId="{0E91092F-621D-4A7B-84A5-A378736F3E0F}" srcOrd="0" destOrd="0" presId="urn:microsoft.com/office/officeart/2018/2/layout/IconVerticalSolidList"/>
    <dgm:cxn modelId="{6BB7AF9C-F6D6-488F-9396-6B73EF74561E}" type="presOf" srcId="{AD302D1F-470C-4A5B-A27A-337A822B9A9F}" destId="{9E0419BE-8946-48E0-8AE9-3801C8CD6998}" srcOrd="0" destOrd="0" presId="urn:microsoft.com/office/officeart/2018/2/layout/IconVerticalSolidList"/>
    <dgm:cxn modelId="{8AB87A1E-86A7-4C84-9522-1F5BE8366A2F}" type="presParOf" srcId="{FE65F2CD-E838-43B9-94E9-10DFC6E39F35}" destId="{CD2C512E-CCF8-4278-A77C-85E999888898}" srcOrd="0" destOrd="0" presId="urn:microsoft.com/office/officeart/2018/2/layout/IconVerticalSolidList"/>
    <dgm:cxn modelId="{AA86B79F-314E-4508-BC24-3E837FA6E002}" type="presParOf" srcId="{CD2C512E-CCF8-4278-A77C-85E999888898}" destId="{CFB066ED-4DE0-4CBF-B44E-AF6301421B45}" srcOrd="0" destOrd="0" presId="urn:microsoft.com/office/officeart/2018/2/layout/IconVerticalSolidList"/>
    <dgm:cxn modelId="{C8FCC2B0-7A47-4A05-9D19-F859D0A90CB1}" type="presParOf" srcId="{CD2C512E-CCF8-4278-A77C-85E999888898}" destId="{7D1B7E02-08CF-45D5-B15F-3133BC131775}" srcOrd="1" destOrd="0" presId="urn:microsoft.com/office/officeart/2018/2/layout/IconVerticalSolidList"/>
    <dgm:cxn modelId="{B7D8212D-6191-49FA-9F7C-78305B53993D}" type="presParOf" srcId="{CD2C512E-CCF8-4278-A77C-85E999888898}" destId="{57B17365-BDB5-4964-8E69-5CF21B6C9698}" srcOrd="2" destOrd="0" presId="urn:microsoft.com/office/officeart/2018/2/layout/IconVerticalSolidList"/>
    <dgm:cxn modelId="{9ACCF14E-7852-4B6C-A5DB-2C2DADC47AEF}" type="presParOf" srcId="{CD2C512E-CCF8-4278-A77C-85E999888898}" destId="{9E0419BE-8946-48E0-8AE9-3801C8CD6998}" srcOrd="3" destOrd="0" presId="urn:microsoft.com/office/officeart/2018/2/layout/IconVerticalSolidList"/>
    <dgm:cxn modelId="{A11529C8-4128-411D-A93E-F27F3A18B72B}" type="presParOf" srcId="{FE65F2CD-E838-43B9-94E9-10DFC6E39F35}" destId="{00667ADB-C47A-4753-95E8-D7801F36DEC7}" srcOrd="1" destOrd="0" presId="urn:microsoft.com/office/officeart/2018/2/layout/IconVerticalSolidList"/>
    <dgm:cxn modelId="{A8631537-B2FB-46B0-A38D-5CFF475999DF}" type="presParOf" srcId="{FE65F2CD-E838-43B9-94E9-10DFC6E39F35}" destId="{C53AF6F1-1DCA-4212-A4ED-9E0CFB6E15E4}" srcOrd="2" destOrd="0" presId="urn:microsoft.com/office/officeart/2018/2/layout/IconVerticalSolidList"/>
    <dgm:cxn modelId="{75DF7A3E-703A-4882-A65B-84B3D5A093F6}" type="presParOf" srcId="{C53AF6F1-1DCA-4212-A4ED-9E0CFB6E15E4}" destId="{D4C3ADF0-545C-4AFE-9C50-3F06C3665949}" srcOrd="0" destOrd="0" presId="urn:microsoft.com/office/officeart/2018/2/layout/IconVerticalSolidList"/>
    <dgm:cxn modelId="{5E53CDA1-F2A9-44F2-80A9-DE930E637A9A}" type="presParOf" srcId="{C53AF6F1-1DCA-4212-A4ED-9E0CFB6E15E4}" destId="{8EA728B3-EFF5-4564-9EF2-03830BF48822}" srcOrd="1" destOrd="0" presId="urn:microsoft.com/office/officeart/2018/2/layout/IconVerticalSolidList"/>
    <dgm:cxn modelId="{02CA4D69-40F8-4637-AE8B-90AD26EB873B}" type="presParOf" srcId="{C53AF6F1-1DCA-4212-A4ED-9E0CFB6E15E4}" destId="{87608B53-598A-4846-848A-61172B4AEC3A}" srcOrd="2" destOrd="0" presId="urn:microsoft.com/office/officeart/2018/2/layout/IconVerticalSolidList"/>
    <dgm:cxn modelId="{84A18967-6E4E-4E26-9AB3-A452B7659CFF}" type="presParOf" srcId="{C53AF6F1-1DCA-4212-A4ED-9E0CFB6E15E4}" destId="{15F2620B-CA01-4F14-8465-05E4B6646770}" srcOrd="3" destOrd="0" presId="urn:microsoft.com/office/officeart/2018/2/layout/IconVerticalSolidList"/>
    <dgm:cxn modelId="{E5048C83-5902-448C-9EF6-05433ED66927}" type="presParOf" srcId="{FE65F2CD-E838-43B9-94E9-10DFC6E39F35}" destId="{0CAE4D88-1A10-46EE-8873-A6862ED9B293}" srcOrd="3" destOrd="0" presId="urn:microsoft.com/office/officeart/2018/2/layout/IconVerticalSolidList"/>
    <dgm:cxn modelId="{D5296D26-5375-45D0-870B-8099723E8B4D}" type="presParOf" srcId="{FE65F2CD-E838-43B9-94E9-10DFC6E39F35}" destId="{4D933AD7-A855-40FC-9674-FFF2D066F740}" srcOrd="4" destOrd="0" presId="urn:microsoft.com/office/officeart/2018/2/layout/IconVerticalSolidList"/>
    <dgm:cxn modelId="{A709FAF7-2455-424F-8F13-8DE70F03C7A9}" type="presParOf" srcId="{4D933AD7-A855-40FC-9674-FFF2D066F740}" destId="{A5FA528A-09B9-4536-8CD8-8A61D44E56A9}" srcOrd="0" destOrd="0" presId="urn:microsoft.com/office/officeart/2018/2/layout/IconVerticalSolidList"/>
    <dgm:cxn modelId="{E959AA95-7950-4B0C-9F83-01C2F51EBAC0}" type="presParOf" srcId="{4D933AD7-A855-40FC-9674-FFF2D066F740}" destId="{4D3E758E-85DC-4417-9F47-B8E7561641BE}" srcOrd="1" destOrd="0" presId="urn:microsoft.com/office/officeart/2018/2/layout/IconVerticalSolidList"/>
    <dgm:cxn modelId="{F690DB28-D17A-4CF4-B84A-7E4E59D9B2E0}" type="presParOf" srcId="{4D933AD7-A855-40FC-9674-FFF2D066F740}" destId="{7FD87780-2131-4CE1-A640-94CC895612AC}" srcOrd="2" destOrd="0" presId="urn:microsoft.com/office/officeart/2018/2/layout/IconVerticalSolidList"/>
    <dgm:cxn modelId="{9E47A5A0-C2DC-44FD-99EF-B193BDAAC73D}" type="presParOf" srcId="{4D933AD7-A855-40FC-9674-FFF2D066F740}" destId="{0E91092F-621D-4A7B-84A5-A378736F3E0F}" srcOrd="3" destOrd="0" presId="urn:microsoft.com/office/officeart/2018/2/layout/IconVerticalSolidList"/>
    <dgm:cxn modelId="{89D8AA38-6184-4012-8F53-301B4FB1A243}" type="presParOf" srcId="{FE65F2CD-E838-43B9-94E9-10DFC6E39F35}" destId="{6CF52724-99C1-4DFD-8DD9-80E5801A0CBC}" srcOrd="5" destOrd="0" presId="urn:microsoft.com/office/officeart/2018/2/layout/IconVerticalSolidList"/>
    <dgm:cxn modelId="{2AB67FCA-2CCA-442C-BCE6-099CABC6CFC2}" type="presParOf" srcId="{FE65F2CD-E838-43B9-94E9-10DFC6E39F35}" destId="{349AC389-8D4F-47EC-B0A9-3C3A3473116D}" srcOrd="6" destOrd="0" presId="urn:microsoft.com/office/officeart/2018/2/layout/IconVerticalSolidList"/>
    <dgm:cxn modelId="{B7579029-BC9C-40C0-B6C9-5858AC992CF9}" type="presParOf" srcId="{349AC389-8D4F-47EC-B0A9-3C3A3473116D}" destId="{DC5F6F12-B03F-4140-AFDB-809C2F59CB19}" srcOrd="0" destOrd="0" presId="urn:microsoft.com/office/officeart/2018/2/layout/IconVerticalSolidList"/>
    <dgm:cxn modelId="{32AE7E5A-096D-4959-ADE3-97A9F21ACE54}" type="presParOf" srcId="{349AC389-8D4F-47EC-B0A9-3C3A3473116D}" destId="{67389AF5-92DB-4140-ABB1-A8FC196834B6}" srcOrd="1" destOrd="0" presId="urn:microsoft.com/office/officeart/2018/2/layout/IconVerticalSolidList"/>
    <dgm:cxn modelId="{F4887832-8722-4B1A-81B6-38E3398A5E04}" type="presParOf" srcId="{349AC389-8D4F-47EC-B0A9-3C3A3473116D}" destId="{5360EB29-DFFD-4DCB-8EF7-CDB178227701}" srcOrd="2" destOrd="0" presId="urn:microsoft.com/office/officeart/2018/2/layout/IconVerticalSolidList"/>
    <dgm:cxn modelId="{FFF049ED-AE0A-467F-83A4-5C39C5A1653B}" type="presParOf" srcId="{349AC389-8D4F-47EC-B0A9-3C3A3473116D}" destId="{887DF469-A727-4AF1-85FB-458798F7DA4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2DD69E-CB3E-4C40-85E4-EA3B6E51F885}" type="doc">
      <dgm:prSet loTypeId="urn:microsoft.com/office/officeart/2005/8/layout/process4" loCatId="process" qsTypeId="urn:microsoft.com/office/officeart/2005/8/quickstyle/simple2" qsCatId="simple" csTypeId="urn:microsoft.com/office/officeart/2005/8/colors/accent1_2" csCatId="accent1"/>
      <dgm:spPr/>
      <dgm:t>
        <a:bodyPr/>
        <a:lstStyle/>
        <a:p>
          <a:endParaRPr lang="en-US"/>
        </a:p>
      </dgm:t>
    </dgm:pt>
    <dgm:pt modelId="{2881B359-17AA-432D-B4C6-CC0ABD4A59A8}">
      <dgm:prSet/>
      <dgm:spPr/>
      <dgm:t>
        <a:bodyPr/>
        <a:lstStyle/>
        <a:p>
          <a:r>
            <a:rPr lang="en-US"/>
            <a:t>An organisation which uses information and communications technology to allow it to operate without clearly defined physical boundaries between different functions.</a:t>
          </a:r>
        </a:p>
      </dgm:t>
    </dgm:pt>
    <dgm:pt modelId="{241BEE66-BB42-43B5-AF22-C1469B61D219}" type="parTrans" cxnId="{9BC516D5-947F-4EE1-8C14-52E82956EC01}">
      <dgm:prSet/>
      <dgm:spPr/>
      <dgm:t>
        <a:bodyPr/>
        <a:lstStyle/>
        <a:p>
          <a:endParaRPr lang="en-US"/>
        </a:p>
      </dgm:t>
    </dgm:pt>
    <dgm:pt modelId="{7B7143CC-4208-4223-B537-779893557A95}" type="sibTrans" cxnId="{9BC516D5-947F-4EE1-8C14-52E82956EC01}">
      <dgm:prSet/>
      <dgm:spPr/>
      <dgm:t>
        <a:bodyPr/>
        <a:lstStyle/>
        <a:p>
          <a:endParaRPr lang="en-US"/>
        </a:p>
      </dgm:t>
    </dgm:pt>
    <dgm:pt modelId="{5260E795-469D-4D2D-B1A1-3217CB058787}">
      <dgm:prSet/>
      <dgm:spPr/>
      <dgm:t>
        <a:bodyPr/>
        <a:lstStyle/>
        <a:p>
          <a:r>
            <a:rPr lang="en-US"/>
            <a:t>Different characteristics of virtual organisations:</a:t>
          </a:r>
        </a:p>
      </dgm:t>
    </dgm:pt>
    <dgm:pt modelId="{257E57F3-9FD0-4CDC-950E-2BF9984A8B7F}" type="parTrans" cxnId="{04A30F0C-B6AD-41DE-AB64-ABAFFF99FC31}">
      <dgm:prSet/>
      <dgm:spPr/>
      <dgm:t>
        <a:bodyPr/>
        <a:lstStyle/>
        <a:p>
          <a:endParaRPr lang="en-US"/>
        </a:p>
      </dgm:t>
    </dgm:pt>
    <dgm:pt modelId="{6BB2CC75-583E-4B81-B4FC-E675388C28FA}" type="sibTrans" cxnId="{04A30F0C-B6AD-41DE-AB64-ABAFFF99FC31}">
      <dgm:prSet/>
      <dgm:spPr/>
      <dgm:t>
        <a:bodyPr/>
        <a:lstStyle/>
        <a:p>
          <a:endParaRPr lang="en-US"/>
        </a:p>
      </dgm:t>
    </dgm:pt>
    <dgm:pt modelId="{71A3EBCA-3493-442F-942E-4841BAD23399}">
      <dgm:prSet/>
      <dgm:spPr/>
      <dgm:t>
        <a:bodyPr/>
        <a:lstStyle/>
        <a:p>
          <a:r>
            <a:rPr lang="en-US"/>
            <a:t>Lack of physical structure</a:t>
          </a:r>
        </a:p>
      </dgm:t>
    </dgm:pt>
    <dgm:pt modelId="{6CD35D02-63C6-4B32-9D2C-526D296C26D8}" type="parTrans" cxnId="{4E1CBBF9-D635-4CE4-8561-3A84A2A942E6}">
      <dgm:prSet/>
      <dgm:spPr/>
      <dgm:t>
        <a:bodyPr/>
        <a:lstStyle/>
        <a:p>
          <a:endParaRPr lang="en-US"/>
        </a:p>
      </dgm:t>
    </dgm:pt>
    <dgm:pt modelId="{190A373E-35F2-4720-BB9F-EB21507FD1B5}" type="sibTrans" cxnId="{4E1CBBF9-D635-4CE4-8561-3A84A2A942E6}">
      <dgm:prSet/>
      <dgm:spPr/>
      <dgm:t>
        <a:bodyPr/>
        <a:lstStyle/>
        <a:p>
          <a:endParaRPr lang="en-US"/>
        </a:p>
      </dgm:t>
    </dgm:pt>
    <dgm:pt modelId="{D17ABE45-3159-48D6-ADE6-C806AF328277}">
      <dgm:prSet/>
      <dgm:spPr/>
      <dgm:t>
        <a:bodyPr/>
        <a:lstStyle/>
        <a:p>
          <a:r>
            <a:rPr lang="en-US"/>
            <a:t>Reliance on knowledge</a:t>
          </a:r>
        </a:p>
      </dgm:t>
    </dgm:pt>
    <dgm:pt modelId="{3C510D79-AC86-4FA4-96B7-7579D0191615}" type="parTrans" cxnId="{5BDD9750-84DB-405B-87EB-EDBB9C42CAD6}">
      <dgm:prSet/>
      <dgm:spPr/>
      <dgm:t>
        <a:bodyPr/>
        <a:lstStyle/>
        <a:p>
          <a:endParaRPr lang="en-US"/>
        </a:p>
      </dgm:t>
    </dgm:pt>
    <dgm:pt modelId="{97CA6A97-9CDD-4CF6-AB20-76D23A2EFEFB}" type="sibTrans" cxnId="{5BDD9750-84DB-405B-87EB-EDBB9C42CAD6}">
      <dgm:prSet/>
      <dgm:spPr/>
      <dgm:t>
        <a:bodyPr/>
        <a:lstStyle/>
        <a:p>
          <a:endParaRPr lang="en-US"/>
        </a:p>
      </dgm:t>
    </dgm:pt>
    <dgm:pt modelId="{8B914882-2734-4F6D-B08B-2E6C9428D429}">
      <dgm:prSet/>
      <dgm:spPr/>
      <dgm:t>
        <a:bodyPr/>
        <a:lstStyle/>
        <a:p>
          <a:r>
            <a:rPr lang="en-US"/>
            <a:t>Use of communications technologies</a:t>
          </a:r>
        </a:p>
      </dgm:t>
    </dgm:pt>
    <dgm:pt modelId="{AD705F98-8B2B-4E0B-9DC3-33EBCC99D1E2}" type="parTrans" cxnId="{190F6043-C61D-4FC4-B959-F0558F0DE8AC}">
      <dgm:prSet/>
      <dgm:spPr/>
      <dgm:t>
        <a:bodyPr/>
        <a:lstStyle/>
        <a:p>
          <a:endParaRPr lang="en-US"/>
        </a:p>
      </dgm:t>
    </dgm:pt>
    <dgm:pt modelId="{1B41164F-124A-4658-85A5-2F6F861EE592}" type="sibTrans" cxnId="{190F6043-C61D-4FC4-B959-F0558F0DE8AC}">
      <dgm:prSet/>
      <dgm:spPr/>
      <dgm:t>
        <a:bodyPr/>
        <a:lstStyle/>
        <a:p>
          <a:endParaRPr lang="en-US"/>
        </a:p>
      </dgm:t>
    </dgm:pt>
    <dgm:pt modelId="{EF239069-C44F-426E-9962-99931E34D121}">
      <dgm:prSet/>
      <dgm:spPr/>
      <dgm:t>
        <a:bodyPr/>
        <a:lstStyle/>
        <a:p>
          <a:r>
            <a:rPr lang="en-US"/>
            <a:t>Mobile network</a:t>
          </a:r>
        </a:p>
      </dgm:t>
    </dgm:pt>
    <dgm:pt modelId="{E6F0D237-992A-4197-8B6F-6FAE97CCA855}" type="parTrans" cxnId="{07CB8476-4CF8-4578-A443-0C71614A3EF8}">
      <dgm:prSet/>
      <dgm:spPr/>
      <dgm:t>
        <a:bodyPr/>
        <a:lstStyle/>
        <a:p>
          <a:endParaRPr lang="en-US"/>
        </a:p>
      </dgm:t>
    </dgm:pt>
    <dgm:pt modelId="{233E8713-038D-41E3-8076-13F0B2409A42}" type="sibTrans" cxnId="{07CB8476-4CF8-4578-A443-0C71614A3EF8}">
      <dgm:prSet/>
      <dgm:spPr/>
      <dgm:t>
        <a:bodyPr/>
        <a:lstStyle/>
        <a:p>
          <a:endParaRPr lang="en-US"/>
        </a:p>
      </dgm:t>
    </dgm:pt>
    <dgm:pt modelId="{4FA1347B-CF8D-4B84-A175-7ADD508D1B70}">
      <dgm:prSet/>
      <dgm:spPr/>
      <dgm:t>
        <a:bodyPr/>
        <a:lstStyle/>
        <a:p>
          <a:r>
            <a:rPr lang="en-US"/>
            <a:t>Boundaryless and inclusive</a:t>
          </a:r>
        </a:p>
      </dgm:t>
    </dgm:pt>
    <dgm:pt modelId="{C36FDFC9-6DB3-4000-AFD3-070D6DC0F87F}" type="parTrans" cxnId="{0F6BCDDA-0388-49B7-A621-53F15AB0FE99}">
      <dgm:prSet/>
      <dgm:spPr/>
      <dgm:t>
        <a:bodyPr/>
        <a:lstStyle/>
        <a:p>
          <a:endParaRPr lang="en-US"/>
        </a:p>
      </dgm:t>
    </dgm:pt>
    <dgm:pt modelId="{02797667-DF2A-4537-9F0A-1E4B1DD5ACD0}" type="sibTrans" cxnId="{0F6BCDDA-0388-49B7-A621-53F15AB0FE99}">
      <dgm:prSet/>
      <dgm:spPr/>
      <dgm:t>
        <a:bodyPr/>
        <a:lstStyle/>
        <a:p>
          <a:endParaRPr lang="en-US"/>
        </a:p>
      </dgm:t>
    </dgm:pt>
    <dgm:pt modelId="{C9142A6C-606F-4042-8C2D-24BE81096F3F}">
      <dgm:prSet/>
      <dgm:spPr/>
      <dgm:t>
        <a:bodyPr/>
        <a:lstStyle/>
        <a:p>
          <a:r>
            <a:rPr lang="en-US"/>
            <a:t>Flexible and responsive</a:t>
          </a:r>
        </a:p>
      </dgm:t>
    </dgm:pt>
    <dgm:pt modelId="{41F5EC24-8676-4129-98E9-6CF0FFCE44BD}" type="parTrans" cxnId="{884CCBD3-0D41-48B2-B67E-050B7D47E380}">
      <dgm:prSet/>
      <dgm:spPr/>
      <dgm:t>
        <a:bodyPr/>
        <a:lstStyle/>
        <a:p>
          <a:endParaRPr lang="en-US"/>
        </a:p>
      </dgm:t>
    </dgm:pt>
    <dgm:pt modelId="{97BCC1CC-3DB8-440A-85E8-203E33CCAC0E}" type="sibTrans" cxnId="{884CCBD3-0D41-48B2-B67E-050B7D47E380}">
      <dgm:prSet/>
      <dgm:spPr/>
      <dgm:t>
        <a:bodyPr/>
        <a:lstStyle/>
        <a:p>
          <a:endParaRPr lang="en-US"/>
        </a:p>
      </dgm:t>
    </dgm:pt>
    <dgm:pt modelId="{BD58D8C8-33E7-4BC8-9B3F-CC8AFDFC8D9F}">
      <dgm:prSet/>
      <dgm:spPr/>
      <dgm:t>
        <a:bodyPr/>
        <a:lstStyle/>
        <a:p>
          <a:r>
            <a:rPr lang="en-US"/>
            <a:t>Virtualisation is a process of a company developing more of the characteristics of the virtual organisation.</a:t>
          </a:r>
        </a:p>
      </dgm:t>
    </dgm:pt>
    <dgm:pt modelId="{3789D83A-1396-431E-ACE0-5BBFC95ED186}" type="parTrans" cxnId="{E7FE6B98-ABD5-4C2F-9000-E43D9D3B6D93}">
      <dgm:prSet/>
      <dgm:spPr/>
      <dgm:t>
        <a:bodyPr/>
        <a:lstStyle/>
        <a:p>
          <a:endParaRPr lang="en-US"/>
        </a:p>
      </dgm:t>
    </dgm:pt>
    <dgm:pt modelId="{022BD4CF-9439-4E8B-B85E-C94FC5F769F6}" type="sibTrans" cxnId="{E7FE6B98-ABD5-4C2F-9000-E43D9D3B6D93}">
      <dgm:prSet/>
      <dgm:spPr/>
      <dgm:t>
        <a:bodyPr/>
        <a:lstStyle/>
        <a:p>
          <a:endParaRPr lang="en-US"/>
        </a:p>
      </dgm:t>
    </dgm:pt>
    <dgm:pt modelId="{4AFD04EB-A5A0-2747-9A58-8C9E049564CB}" type="pres">
      <dgm:prSet presAssocID="{7F2DD69E-CB3E-4C40-85E4-EA3B6E51F885}" presName="Name0" presStyleCnt="0">
        <dgm:presLayoutVars>
          <dgm:dir/>
          <dgm:animLvl val="lvl"/>
          <dgm:resizeHandles val="exact"/>
        </dgm:presLayoutVars>
      </dgm:prSet>
      <dgm:spPr/>
    </dgm:pt>
    <dgm:pt modelId="{BE77B568-5B4D-7E4C-84F6-3C5589E9A088}" type="pres">
      <dgm:prSet presAssocID="{BD58D8C8-33E7-4BC8-9B3F-CC8AFDFC8D9F}" presName="boxAndChildren" presStyleCnt="0"/>
      <dgm:spPr/>
    </dgm:pt>
    <dgm:pt modelId="{165BAACD-F3E3-C243-B4AB-C055AB46C27E}" type="pres">
      <dgm:prSet presAssocID="{BD58D8C8-33E7-4BC8-9B3F-CC8AFDFC8D9F}" presName="parentTextBox" presStyleLbl="node1" presStyleIdx="0" presStyleCnt="3"/>
      <dgm:spPr/>
    </dgm:pt>
    <dgm:pt modelId="{47C55436-601E-F94E-96D6-F1095D685152}" type="pres">
      <dgm:prSet presAssocID="{6BB2CC75-583E-4B81-B4FC-E675388C28FA}" presName="sp" presStyleCnt="0"/>
      <dgm:spPr/>
    </dgm:pt>
    <dgm:pt modelId="{8B1AF4BF-0B9F-A649-828A-84FC7F814DF4}" type="pres">
      <dgm:prSet presAssocID="{5260E795-469D-4D2D-B1A1-3217CB058787}" presName="arrowAndChildren" presStyleCnt="0"/>
      <dgm:spPr/>
    </dgm:pt>
    <dgm:pt modelId="{28863034-3CDF-EF40-A9DD-81F3ED256D65}" type="pres">
      <dgm:prSet presAssocID="{5260E795-469D-4D2D-B1A1-3217CB058787}" presName="parentTextArrow" presStyleLbl="node1" presStyleIdx="0" presStyleCnt="3"/>
      <dgm:spPr/>
    </dgm:pt>
    <dgm:pt modelId="{93A658C9-9C29-6849-B30B-8B5269724E95}" type="pres">
      <dgm:prSet presAssocID="{5260E795-469D-4D2D-B1A1-3217CB058787}" presName="arrow" presStyleLbl="node1" presStyleIdx="1" presStyleCnt="3"/>
      <dgm:spPr/>
    </dgm:pt>
    <dgm:pt modelId="{F773B65B-848E-314F-8DB3-C137B99F996C}" type="pres">
      <dgm:prSet presAssocID="{5260E795-469D-4D2D-B1A1-3217CB058787}" presName="descendantArrow" presStyleCnt="0"/>
      <dgm:spPr/>
    </dgm:pt>
    <dgm:pt modelId="{119108B7-FA17-9243-9B7C-793490084C39}" type="pres">
      <dgm:prSet presAssocID="{71A3EBCA-3493-442F-942E-4841BAD23399}" presName="childTextArrow" presStyleLbl="fgAccFollowNode1" presStyleIdx="0" presStyleCnt="6">
        <dgm:presLayoutVars>
          <dgm:bulletEnabled val="1"/>
        </dgm:presLayoutVars>
      </dgm:prSet>
      <dgm:spPr/>
    </dgm:pt>
    <dgm:pt modelId="{60C1C844-ACF7-A943-9DDE-CC08AD2BB0C7}" type="pres">
      <dgm:prSet presAssocID="{D17ABE45-3159-48D6-ADE6-C806AF328277}" presName="childTextArrow" presStyleLbl="fgAccFollowNode1" presStyleIdx="1" presStyleCnt="6">
        <dgm:presLayoutVars>
          <dgm:bulletEnabled val="1"/>
        </dgm:presLayoutVars>
      </dgm:prSet>
      <dgm:spPr/>
    </dgm:pt>
    <dgm:pt modelId="{DCBE613F-565C-9F4D-A3B3-44C06F5E5196}" type="pres">
      <dgm:prSet presAssocID="{8B914882-2734-4F6D-B08B-2E6C9428D429}" presName="childTextArrow" presStyleLbl="fgAccFollowNode1" presStyleIdx="2" presStyleCnt="6">
        <dgm:presLayoutVars>
          <dgm:bulletEnabled val="1"/>
        </dgm:presLayoutVars>
      </dgm:prSet>
      <dgm:spPr/>
    </dgm:pt>
    <dgm:pt modelId="{0F15A0CD-6EFC-6D47-B17E-46C2CE9625D1}" type="pres">
      <dgm:prSet presAssocID="{EF239069-C44F-426E-9962-99931E34D121}" presName="childTextArrow" presStyleLbl="fgAccFollowNode1" presStyleIdx="3" presStyleCnt="6">
        <dgm:presLayoutVars>
          <dgm:bulletEnabled val="1"/>
        </dgm:presLayoutVars>
      </dgm:prSet>
      <dgm:spPr/>
    </dgm:pt>
    <dgm:pt modelId="{8018EA6F-A962-0C4C-8428-5E4E5A12B2E5}" type="pres">
      <dgm:prSet presAssocID="{4FA1347B-CF8D-4B84-A175-7ADD508D1B70}" presName="childTextArrow" presStyleLbl="fgAccFollowNode1" presStyleIdx="4" presStyleCnt="6">
        <dgm:presLayoutVars>
          <dgm:bulletEnabled val="1"/>
        </dgm:presLayoutVars>
      </dgm:prSet>
      <dgm:spPr/>
    </dgm:pt>
    <dgm:pt modelId="{6B5812BF-E12F-9B40-A5C4-37952D861BC5}" type="pres">
      <dgm:prSet presAssocID="{C9142A6C-606F-4042-8C2D-24BE81096F3F}" presName="childTextArrow" presStyleLbl="fgAccFollowNode1" presStyleIdx="5" presStyleCnt="6">
        <dgm:presLayoutVars>
          <dgm:bulletEnabled val="1"/>
        </dgm:presLayoutVars>
      </dgm:prSet>
      <dgm:spPr/>
    </dgm:pt>
    <dgm:pt modelId="{7B3ECC42-A4CE-9B4C-8AC6-2B9DCC8AD5FA}" type="pres">
      <dgm:prSet presAssocID="{7B7143CC-4208-4223-B537-779893557A95}" presName="sp" presStyleCnt="0"/>
      <dgm:spPr/>
    </dgm:pt>
    <dgm:pt modelId="{D79AA63A-B9EB-554B-99C7-2C771C666E4E}" type="pres">
      <dgm:prSet presAssocID="{2881B359-17AA-432D-B4C6-CC0ABD4A59A8}" presName="arrowAndChildren" presStyleCnt="0"/>
      <dgm:spPr/>
    </dgm:pt>
    <dgm:pt modelId="{45A69C8F-E900-4C47-863A-ADE8F19E88B8}" type="pres">
      <dgm:prSet presAssocID="{2881B359-17AA-432D-B4C6-CC0ABD4A59A8}" presName="parentTextArrow" presStyleLbl="node1" presStyleIdx="2" presStyleCnt="3"/>
      <dgm:spPr/>
    </dgm:pt>
  </dgm:ptLst>
  <dgm:cxnLst>
    <dgm:cxn modelId="{2F7B0606-004A-5741-B627-EB509BE19D0D}" type="presOf" srcId="{D17ABE45-3159-48D6-ADE6-C806AF328277}" destId="{60C1C844-ACF7-A943-9DDE-CC08AD2BB0C7}" srcOrd="0" destOrd="0" presId="urn:microsoft.com/office/officeart/2005/8/layout/process4"/>
    <dgm:cxn modelId="{04A30F0C-B6AD-41DE-AB64-ABAFFF99FC31}" srcId="{7F2DD69E-CB3E-4C40-85E4-EA3B6E51F885}" destId="{5260E795-469D-4D2D-B1A1-3217CB058787}" srcOrd="1" destOrd="0" parTransId="{257E57F3-9FD0-4CDC-950E-2BF9984A8B7F}" sibTransId="{6BB2CC75-583E-4B81-B4FC-E675388C28FA}"/>
    <dgm:cxn modelId="{0755361D-E818-D049-B3B6-AA7394CBCAFA}" type="presOf" srcId="{EF239069-C44F-426E-9962-99931E34D121}" destId="{0F15A0CD-6EFC-6D47-B17E-46C2CE9625D1}" srcOrd="0" destOrd="0" presId="urn:microsoft.com/office/officeart/2005/8/layout/process4"/>
    <dgm:cxn modelId="{2665AC2F-54FE-2849-AD73-0E3F754A390D}" type="presOf" srcId="{5260E795-469D-4D2D-B1A1-3217CB058787}" destId="{28863034-3CDF-EF40-A9DD-81F3ED256D65}" srcOrd="0" destOrd="0" presId="urn:microsoft.com/office/officeart/2005/8/layout/process4"/>
    <dgm:cxn modelId="{190F6043-C61D-4FC4-B959-F0558F0DE8AC}" srcId="{5260E795-469D-4D2D-B1A1-3217CB058787}" destId="{8B914882-2734-4F6D-B08B-2E6C9428D429}" srcOrd="2" destOrd="0" parTransId="{AD705F98-8B2B-4E0B-9DC3-33EBCC99D1E2}" sibTransId="{1B41164F-124A-4658-85A5-2F6F861EE592}"/>
    <dgm:cxn modelId="{5BDD9750-84DB-405B-87EB-EDBB9C42CAD6}" srcId="{5260E795-469D-4D2D-B1A1-3217CB058787}" destId="{D17ABE45-3159-48D6-ADE6-C806AF328277}" srcOrd="1" destOrd="0" parTransId="{3C510D79-AC86-4FA4-96B7-7579D0191615}" sibTransId="{97CA6A97-9CDD-4CF6-AB20-76D23A2EFEFB}"/>
    <dgm:cxn modelId="{6F89B666-52B3-3341-A5D7-0DEAD1E262F3}" type="presOf" srcId="{5260E795-469D-4D2D-B1A1-3217CB058787}" destId="{93A658C9-9C29-6849-B30B-8B5269724E95}" srcOrd="1" destOrd="0" presId="urn:microsoft.com/office/officeart/2005/8/layout/process4"/>
    <dgm:cxn modelId="{9C46E368-6D21-D443-AF1A-F906E14EFAD0}" type="presOf" srcId="{4FA1347B-CF8D-4B84-A175-7ADD508D1B70}" destId="{8018EA6F-A962-0C4C-8428-5E4E5A12B2E5}" srcOrd="0" destOrd="0" presId="urn:microsoft.com/office/officeart/2005/8/layout/process4"/>
    <dgm:cxn modelId="{07CB8476-4CF8-4578-A443-0C71614A3EF8}" srcId="{5260E795-469D-4D2D-B1A1-3217CB058787}" destId="{EF239069-C44F-426E-9962-99931E34D121}" srcOrd="3" destOrd="0" parTransId="{E6F0D237-992A-4197-8B6F-6FAE97CCA855}" sibTransId="{233E8713-038D-41E3-8076-13F0B2409A42}"/>
    <dgm:cxn modelId="{EAE46E82-3CE6-EE4C-BC47-73F304463113}" type="presOf" srcId="{C9142A6C-606F-4042-8C2D-24BE81096F3F}" destId="{6B5812BF-E12F-9B40-A5C4-37952D861BC5}" srcOrd="0" destOrd="0" presId="urn:microsoft.com/office/officeart/2005/8/layout/process4"/>
    <dgm:cxn modelId="{769AC485-3D24-5042-8C96-B44759E1CEC4}" type="presOf" srcId="{7F2DD69E-CB3E-4C40-85E4-EA3B6E51F885}" destId="{4AFD04EB-A5A0-2747-9A58-8C9E049564CB}" srcOrd="0" destOrd="0" presId="urn:microsoft.com/office/officeart/2005/8/layout/process4"/>
    <dgm:cxn modelId="{E7FE6B98-ABD5-4C2F-9000-E43D9D3B6D93}" srcId="{7F2DD69E-CB3E-4C40-85E4-EA3B6E51F885}" destId="{BD58D8C8-33E7-4BC8-9B3F-CC8AFDFC8D9F}" srcOrd="2" destOrd="0" parTransId="{3789D83A-1396-431E-ACE0-5BBFC95ED186}" sibTransId="{022BD4CF-9439-4E8B-B85E-C94FC5F769F6}"/>
    <dgm:cxn modelId="{2810979F-F424-C64C-A8C2-403561F6B64E}" type="presOf" srcId="{71A3EBCA-3493-442F-942E-4841BAD23399}" destId="{119108B7-FA17-9243-9B7C-793490084C39}" srcOrd="0" destOrd="0" presId="urn:microsoft.com/office/officeart/2005/8/layout/process4"/>
    <dgm:cxn modelId="{88504BBF-A0E7-ED4F-9F35-B7B904D318ED}" type="presOf" srcId="{BD58D8C8-33E7-4BC8-9B3F-CC8AFDFC8D9F}" destId="{165BAACD-F3E3-C243-B4AB-C055AB46C27E}" srcOrd="0" destOrd="0" presId="urn:microsoft.com/office/officeart/2005/8/layout/process4"/>
    <dgm:cxn modelId="{2759CCBF-0B89-9A44-BDD1-0F5F80746B4F}" type="presOf" srcId="{8B914882-2734-4F6D-B08B-2E6C9428D429}" destId="{DCBE613F-565C-9F4D-A3B3-44C06F5E5196}" srcOrd="0" destOrd="0" presId="urn:microsoft.com/office/officeart/2005/8/layout/process4"/>
    <dgm:cxn modelId="{6B9EB7CD-EE86-7A4D-83D9-DB05932265A7}" type="presOf" srcId="{2881B359-17AA-432D-B4C6-CC0ABD4A59A8}" destId="{45A69C8F-E900-4C47-863A-ADE8F19E88B8}" srcOrd="0" destOrd="0" presId="urn:microsoft.com/office/officeart/2005/8/layout/process4"/>
    <dgm:cxn modelId="{884CCBD3-0D41-48B2-B67E-050B7D47E380}" srcId="{5260E795-469D-4D2D-B1A1-3217CB058787}" destId="{C9142A6C-606F-4042-8C2D-24BE81096F3F}" srcOrd="5" destOrd="0" parTransId="{41F5EC24-8676-4129-98E9-6CF0FFCE44BD}" sibTransId="{97BCC1CC-3DB8-440A-85E8-203E33CCAC0E}"/>
    <dgm:cxn modelId="{9BC516D5-947F-4EE1-8C14-52E82956EC01}" srcId="{7F2DD69E-CB3E-4C40-85E4-EA3B6E51F885}" destId="{2881B359-17AA-432D-B4C6-CC0ABD4A59A8}" srcOrd="0" destOrd="0" parTransId="{241BEE66-BB42-43B5-AF22-C1469B61D219}" sibTransId="{7B7143CC-4208-4223-B537-779893557A95}"/>
    <dgm:cxn modelId="{0F6BCDDA-0388-49B7-A621-53F15AB0FE99}" srcId="{5260E795-469D-4D2D-B1A1-3217CB058787}" destId="{4FA1347B-CF8D-4B84-A175-7ADD508D1B70}" srcOrd="4" destOrd="0" parTransId="{C36FDFC9-6DB3-4000-AFD3-070D6DC0F87F}" sibTransId="{02797667-DF2A-4537-9F0A-1E4B1DD5ACD0}"/>
    <dgm:cxn modelId="{4E1CBBF9-D635-4CE4-8561-3A84A2A942E6}" srcId="{5260E795-469D-4D2D-B1A1-3217CB058787}" destId="{71A3EBCA-3493-442F-942E-4841BAD23399}" srcOrd="0" destOrd="0" parTransId="{6CD35D02-63C6-4B32-9D2C-526D296C26D8}" sibTransId="{190A373E-35F2-4720-BB9F-EB21507FD1B5}"/>
    <dgm:cxn modelId="{81A9E1D9-7CE1-AB40-9873-9283391726F0}" type="presParOf" srcId="{4AFD04EB-A5A0-2747-9A58-8C9E049564CB}" destId="{BE77B568-5B4D-7E4C-84F6-3C5589E9A088}" srcOrd="0" destOrd="0" presId="urn:microsoft.com/office/officeart/2005/8/layout/process4"/>
    <dgm:cxn modelId="{3271B982-2713-3446-845B-9F9DB981D598}" type="presParOf" srcId="{BE77B568-5B4D-7E4C-84F6-3C5589E9A088}" destId="{165BAACD-F3E3-C243-B4AB-C055AB46C27E}" srcOrd="0" destOrd="0" presId="urn:microsoft.com/office/officeart/2005/8/layout/process4"/>
    <dgm:cxn modelId="{86A378B0-C3BC-9F41-BD47-48147A23BA96}" type="presParOf" srcId="{4AFD04EB-A5A0-2747-9A58-8C9E049564CB}" destId="{47C55436-601E-F94E-96D6-F1095D685152}" srcOrd="1" destOrd="0" presId="urn:microsoft.com/office/officeart/2005/8/layout/process4"/>
    <dgm:cxn modelId="{C4F7DAB7-A91A-E04D-8116-036080ABA6FB}" type="presParOf" srcId="{4AFD04EB-A5A0-2747-9A58-8C9E049564CB}" destId="{8B1AF4BF-0B9F-A649-828A-84FC7F814DF4}" srcOrd="2" destOrd="0" presId="urn:microsoft.com/office/officeart/2005/8/layout/process4"/>
    <dgm:cxn modelId="{2820DE09-9F99-3D4B-8E94-FC523BFC2913}" type="presParOf" srcId="{8B1AF4BF-0B9F-A649-828A-84FC7F814DF4}" destId="{28863034-3CDF-EF40-A9DD-81F3ED256D65}" srcOrd="0" destOrd="0" presId="urn:microsoft.com/office/officeart/2005/8/layout/process4"/>
    <dgm:cxn modelId="{F2D921F9-6FA5-254F-AB47-B3A70F9F0582}" type="presParOf" srcId="{8B1AF4BF-0B9F-A649-828A-84FC7F814DF4}" destId="{93A658C9-9C29-6849-B30B-8B5269724E95}" srcOrd="1" destOrd="0" presId="urn:microsoft.com/office/officeart/2005/8/layout/process4"/>
    <dgm:cxn modelId="{0B1A8BA0-1416-584E-BA55-2C1BC8B93122}" type="presParOf" srcId="{8B1AF4BF-0B9F-A649-828A-84FC7F814DF4}" destId="{F773B65B-848E-314F-8DB3-C137B99F996C}" srcOrd="2" destOrd="0" presId="urn:microsoft.com/office/officeart/2005/8/layout/process4"/>
    <dgm:cxn modelId="{68F5703E-5034-7149-9427-7507F3CD4662}" type="presParOf" srcId="{F773B65B-848E-314F-8DB3-C137B99F996C}" destId="{119108B7-FA17-9243-9B7C-793490084C39}" srcOrd="0" destOrd="0" presId="urn:microsoft.com/office/officeart/2005/8/layout/process4"/>
    <dgm:cxn modelId="{278F8AA3-B228-9141-8EA0-42A7CC413962}" type="presParOf" srcId="{F773B65B-848E-314F-8DB3-C137B99F996C}" destId="{60C1C844-ACF7-A943-9DDE-CC08AD2BB0C7}" srcOrd="1" destOrd="0" presId="urn:microsoft.com/office/officeart/2005/8/layout/process4"/>
    <dgm:cxn modelId="{A6D868B4-C7B6-6545-B31F-61CF14739692}" type="presParOf" srcId="{F773B65B-848E-314F-8DB3-C137B99F996C}" destId="{DCBE613F-565C-9F4D-A3B3-44C06F5E5196}" srcOrd="2" destOrd="0" presId="urn:microsoft.com/office/officeart/2005/8/layout/process4"/>
    <dgm:cxn modelId="{B9203564-1ABF-E642-B130-31645D2BDB5F}" type="presParOf" srcId="{F773B65B-848E-314F-8DB3-C137B99F996C}" destId="{0F15A0CD-6EFC-6D47-B17E-46C2CE9625D1}" srcOrd="3" destOrd="0" presId="urn:microsoft.com/office/officeart/2005/8/layout/process4"/>
    <dgm:cxn modelId="{1D08F1F1-B466-EB42-AEFE-C9F8A4AC384D}" type="presParOf" srcId="{F773B65B-848E-314F-8DB3-C137B99F996C}" destId="{8018EA6F-A962-0C4C-8428-5E4E5A12B2E5}" srcOrd="4" destOrd="0" presId="urn:microsoft.com/office/officeart/2005/8/layout/process4"/>
    <dgm:cxn modelId="{BDD03254-0867-7F4B-8077-BF1E99F3DB83}" type="presParOf" srcId="{F773B65B-848E-314F-8DB3-C137B99F996C}" destId="{6B5812BF-E12F-9B40-A5C4-37952D861BC5}" srcOrd="5" destOrd="0" presId="urn:microsoft.com/office/officeart/2005/8/layout/process4"/>
    <dgm:cxn modelId="{44D208A8-D802-0B44-A2C0-AC59AB4B19F1}" type="presParOf" srcId="{4AFD04EB-A5A0-2747-9A58-8C9E049564CB}" destId="{7B3ECC42-A4CE-9B4C-8AC6-2B9DCC8AD5FA}" srcOrd="3" destOrd="0" presId="urn:microsoft.com/office/officeart/2005/8/layout/process4"/>
    <dgm:cxn modelId="{4D116EBB-C19E-C947-9B7B-BE55E1CEE4DD}" type="presParOf" srcId="{4AFD04EB-A5A0-2747-9A58-8C9E049564CB}" destId="{D79AA63A-B9EB-554B-99C7-2C771C666E4E}" srcOrd="4" destOrd="0" presId="urn:microsoft.com/office/officeart/2005/8/layout/process4"/>
    <dgm:cxn modelId="{02F1E2C8-72CA-7E45-BD74-563D8EAFFF2D}" type="presParOf" srcId="{D79AA63A-B9EB-554B-99C7-2C771C666E4E}" destId="{45A69C8F-E900-4C47-863A-ADE8F19E88B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EEFEE1-499A-41A5-A49E-C8D1B8F7324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A595840B-6611-478F-A87F-66D84E0A6FB6}">
      <dgm:prSet/>
      <dgm:spPr/>
      <dgm:t>
        <a:bodyPr/>
        <a:lstStyle/>
        <a:p>
          <a:r>
            <a:rPr lang="en-US" dirty="0">
              <a:solidFill>
                <a:schemeClr val="bg1"/>
              </a:solidFill>
            </a:rPr>
            <a:t>The choices have mainly existed for many years for traditional supply chain. However, Internet technology provides a more efficient enabler and lower-cost communications.</a:t>
          </a:r>
        </a:p>
      </dgm:t>
    </dgm:pt>
    <dgm:pt modelId="{8B07CDD8-B092-4980-A042-9851E49C85D2}" type="parTrans" cxnId="{36C6208C-33C4-49C4-8226-E693EA257B0B}">
      <dgm:prSet/>
      <dgm:spPr/>
      <dgm:t>
        <a:bodyPr/>
        <a:lstStyle/>
        <a:p>
          <a:endParaRPr lang="en-US"/>
        </a:p>
      </dgm:t>
    </dgm:pt>
    <dgm:pt modelId="{82DB0FD7-BAD6-4D83-B236-22EB594887EC}" type="sibTrans" cxnId="{36C6208C-33C4-49C4-8226-E693EA257B0B}">
      <dgm:prSet/>
      <dgm:spPr/>
      <dgm:t>
        <a:bodyPr/>
        <a:lstStyle/>
        <a:p>
          <a:endParaRPr lang="en-US"/>
        </a:p>
      </dgm:t>
    </dgm:pt>
    <dgm:pt modelId="{4E45B405-429D-4530-AAE8-A36D54EF00F9}">
      <dgm:prSet/>
      <dgm:spPr/>
      <dgm:t>
        <a:bodyPr/>
        <a:lstStyle/>
        <a:p>
          <a:r>
            <a:rPr lang="en-US" b="1" dirty="0">
              <a:solidFill>
                <a:schemeClr val="bg1"/>
              </a:solidFill>
            </a:rPr>
            <a:t>Vertical Integration</a:t>
          </a:r>
          <a:r>
            <a:rPr lang="en-US" dirty="0">
              <a:solidFill>
                <a:schemeClr val="bg1"/>
              </a:solidFill>
            </a:rPr>
            <a:t>, the extent to which the supply chain activities are undertaken and controlled within the organisation</a:t>
          </a:r>
        </a:p>
      </dgm:t>
    </dgm:pt>
    <dgm:pt modelId="{5C59D3E6-453C-4EC8-9A1E-ACBAB3D71910}" type="parTrans" cxnId="{0059ABA5-9BEB-446C-8B89-5A655AFA3EB8}">
      <dgm:prSet/>
      <dgm:spPr/>
      <dgm:t>
        <a:bodyPr/>
        <a:lstStyle/>
        <a:p>
          <a:endParaRPr lang="en-US"/>
        </a:p>
      </dgm:t>
    </dgm:pt>
    <dgm:pt modelId="{B0A13170-50CB-4566-A699-59C0CCDEE7C1}" type="sibTrans" cxnId="{0059ABA5-9BEB-446C-8B89-5A655AFA3EB8}">
      <dgm:prSet/>
      <dgm:spPr/>
      <dgm:t>
        <a:bodyPr/>
        <a:lstStyle/>
        <a:p>
          <a:endParaRPr lang="en-US"/>
        </a:p>
      </dgm:t>
    </dgm:pt>
    <dgm:pt modelId="{2E56C182-6890-4E27-8287-5AFCD2696F02}">
      <dgm:prSet/>
      <dgm:spPr/>
      <dgm:t>
        <a:bodyPr/>
        <a:lstStyle/>
        <a:p>
          <a:r>
            <a:rPr lang="en-US" b="1" dirty="0">
              <a:solidFill>
                <a:schemeClr val="bg1"/>
              </a:solidFill>
            </a:rPr>
            <a:t>Virtual Integration</a:t>
          </a:r>
          <a:r>
            <a:rPr lang="en-US" dirty="0">
              <a:solidFill>
                <a:schemeClr val="bg1"/>
              </a:solidFill>
            </a:rPr>
            <a:t>, the majority of supply chain activities are undertaken and controlled outside the organisation by third parties.</a:t>
          </a:r>
        </a:p>
      </dgm:t>
    </dgm:pt>
    <dgm:pt modelId="{9C4D6D40-647E-4423-9151-90CFE9A758CB}" type="parTrans" cxnId="{33BF089C-A7EB-4806-BDF5-9725A4D8A7E7}">
      <dgm:prSet/>
      <dgm:spPr/>
      <dgm:t>
        <a:bodyPr/>
        <a:lstStyle/>
        <a:p>
          <a:endParaRPr lang="en-US"/>
        </a:p>
      </dgm:t>
    </dgm:pt>
    <dgm:pt modelId="{1294E0C6-C41B-4021-B4C6-0DC860734B70}" type="sibTrans" cxnId="{33BF089C-A7EB-4806-BDF5-9725A4D8A7E7}">
      <dgm:prSet/>
      <dgm:spPr/>
      <dgm:t>
        <a:bodyPr/>
        <a:lstStyle/>
        <a:p>
          <a:endParaRPr lang="en-US"/>
        </a:p>
      </dgm:t>
    </dgm:pt>
    <dgm:pt modelId="{3C0336FC-23AD-41EB-B732-71288A50854E}">
      <dgm:prSet/>
      <dgm:spPr/>
      <dgm:t>
        <a:bodyPr/>
        <a:lstStyle/>
        <a:p>
          <a:r>
            <a:rPr lang="en-US" dirty="0">
              <a:solidFill>
                <a:schemeClr val="bg1"/>
              </a:solidFill>
            </a:rPr>
            <a:t>The intermediate situation is referred to as </a:t>
          </a:r>
          <a:r>
            <a:rPr lang="en-US" b="1" dirty="0">
              <a:solidFill>
                <a:schemeClr val="bg1"/>
              </a:solidFill>
            </a:rPr>
            <a:t>Vertical Disintegration  or supply chain disaggregation</a:t>
          </a:r>
          <a:endParaRPr lang="en-US" dirty="0">
            <a:solidFill>
              <a:schemeClr val="bg1"/>
            </a:solidFill>
          </a:endParaRPr>
        </a:p>
      </dgm:t>
    </dgm:pt>
    <dgm:pt modelId="{8A264662-212F-4B4E-BDD8-5D20010564B0}" type="parTrans" cxnId="{AF9FAF64-E938-4E8E-B1BD-A19D1B836DDD}">
      <dgm:prSet/>
      <dgm:spPr/>
      <dgm:t>
        <a:bodyPr/>
        <a:lstStyle/>
        <a:p>
          <a:endParaRPr lang="en-US"/>
        </a:p>
      </dgm:t>
    </dgm:pt>
    <dgm:pt modelId="{C49D31FB-1FE3-440B-85DD-A37BB99E8D6D}" type="sibTrans" cxnId="{AF9FAF64-E938-4E8E-B1BD-A19D1B836DDD}">
      <dgm:prSet/>
      <dgm:spPr/>
      <dgm:t>
        <a:bodyPr/>
        <a:lstStyle/>
        <a:p>
          <a:endParaRPr lang="en-US"/>
        </a:p>
      </dgm:t>
    </dgm:pt>
    <dgm:pt modelId="{E63DB603-19E5-45F9-8B7E-860DD4AA823F}" type="pres">
      <dgm:prSet presAssocID="{4BEEFEE1-499A-41A5-A49E-C8D1B8F73240}" presName="root" presStyleCnt="0">
        <dgm:presLayoutVars>
          <dgm:dir/>
          <dgm:resizeHandles val="exact"/>
        </dgm:presLayoutVars>
      </dgm:prSet>
      <dgm:spPr/>
    </dgm:pt>
    <dgm:pt modelId="{921E5957-DB03-4295-B455-568CCC523608}" type="pres">
      <dgm:prSet presAssocID="{A595840B-6611-478F-A87F-66D84E0A6FB6}" presName="compNode" presStyleCnt="0"/>
      <dgm:spPr/>
    </dgm:pt>
    <dgm:pt modelId="{2659C051-7297-426F-956E-A0F4B35D1364}" type="pres">
      <dgm:prSet presAssocID="{A595840B-6611-478F-A87F-66D84E0A6FB6}" presName="bgRect" presStyleLbl="bgShp" presStyleIdx="0" presStyleCnt="4"/>
      <dgm:spPr/>
    </dgm:pt>
    <dgm:pt modelId="{D6CE7B3B-BE79-48EC-973C-584E15BD186E}" type="pres">
      <dgm:prSet presAssocID="{A595840B-6611-478F-A87F-66D84E0A6F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585D493-D6BE-42A0-9947-7478A1A88D28}" type="pres">
      <dgm:prSet presAssocID="{A595840B-6611-478F-A87F-66D84E0A6FB6}" presName="spaceRect" presStyleCnt="0"/>
      <dgm:spPr/>
    </dgm:pt>
    <dgm:pt modelId="{313C28F2-824D-4496-ACC9-4AACE16F26A7}" type="pres">
      <dgm:prSet presAssocID="{A595840B-6611-478F-A87F-66D84E0A6FB6}" presName="parTx" presStyleLbl="revTx" presStyleIdx="0" presStyleCnt="4">
        <dgm:presLayoutVars>
          <dgm:chMax val="0"/>
          <dgm:chPref val="0"/>
        </dgm:presLayoutVars>
      </dgm:prSet>
      <dgm:spPr/>
    </dgm:pt>
    <dgm:pt modelId="{BBD550DC-D247-4BA5-A08F-368EA996AABC}" type="pres">
      <dgm:prSet presAssocID="{82DB0FD7-BAD6-4D83-B236-22EB594887EC}" presName="sibTrans" presStyleCnt="0"/>
      <dgm:spPr/>
    </dgm:pt>
    <dgm:pt modelId="{E698257F-9842-4568-ACEF-9E317E311233}" type="pres">
      <dgm:prSet presAssocID="{4E45B405-429D-4530-AAE8-A36D54EF00F9}" presName="compNode" presStyleCnt="0"/>
      <dgm:spPr/>
    </dgm:pt>
    <dgm:pt modelId="{958F873F-3DF1-43E2-98D9-E54B5AFA12A3}" type="pres">
      <dgm:prSet presAssocID="{4E45B405-429D-4530-AAE8-A36D54EF00F9}" presName="bgRect" presStyleLbl="bgShp" presStyleIdx="1" presStyleCnt="4"/>
      <dgm:spPr/>
    </dgm:pt>
    <dgm:pt modelId="{9FDA4DEB-4D66-4DC1-A8A8-93A0AB7DDB9E}" type="pres">
      <dgm:prSet presAssocID="{4E45B405-429D-4530-AAE8-A36D54EF00F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3475F049-EEC9-4B60-AD0F-33324DB12B89}" type="pres">
      <dgm:prSet presAssocID="{4E45B405-429D-4530-AAE8-A36D54EF00F9}" presName="spaceRect" presStyleCnt="0"/>
      <dgm:spPr/>
    </dgm:pt>
    <dgm:pt modelId="{2070A723-EBDE-4D79-A1B2-A66A16208BD7}" type="pres">
      <dgm:prSet presAssocID="{4E45B405-429D-4530-AAE8-A36D54EF00F9}" presName="parTx" presStyleLbl="revTx" presStyleIdx="1" presStyleCnt="4">
        <dgm:presLayoutVars>
          <dgm:chMax val="0"/>
          <dgm:chPref val="0"/>
        </dgm:presLayoutVars>
      </dgm:prSet>
      <dgm:spPr/>
    </dgm:pt>
    <dgm:pt modelId="{D50E2EAA-5BED-482D-A18A-036A46CF797C}" type="pres">
      <dgm:prSet presAssocID="{B0A13170-50CB-4566-A699-59C0CCDEE7C1}" presName="sibTrans" presStyleCnt="0"/>
      <dgm:spPr/>
    </dgm:pt>
    <dgm:pt modelId="{BD9D3534-EF4F-4675-A8DE-8E0F56ED2ECF}" type="pres">
      <dgm:prSet presAssocID="{2E56C182-6890-4E27-8287-5AFCD2696F02}" presName="compNode" presStyleCnt="0"/>
      <dgm:spPr/>
    </dgm:pt>
    <dgm:pt modelId="{DB4231BD-6D44-4D07-A0AA-7BA23FE1111D}" type="pres">
      <dgm:prSet presAssocID="{2E56C182-6890-4E27-8287-5AFCD2696F02}" presName="bgRect" presStyleLbl="bgShp" presStyleIdx="2" presStyleCnt="4"/>
      <dgm:spPr/>
    </dgm:pt>
    <dgm:pt modelId="{E0C40452-0869-4856-BE56-3A114A3DAE3B}" type="pres">
      <dgm:prSet presAssocID="{2E56C182-6890-4E27-8287-5AFCD2696F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C9F550FA-715F-482C-A9E3-854F3B5A0A0E}" type="pres">
      <dgm:prSet presAssocID="{2E56C182-6890-4E27-8287-5AFCD2696F02}" presName="spaceRect" presStyleCnt="0"/>
      <dgm:spPr/>
    </dgm:pt>
    <dgm:pt modelId="{AA983958-B430-4B47-8217-0C0E7674FB03}" type="pres">
      <dgm:prSet presAssocID="{2E56C182-6890-4E27-8287-5AFCD2696F02}" presName="parTx" presStyleLbl="revTx" presStyleIdx="2" presStyleCnt="4">
        <dgm:presLayoutVars>
          <dgm:chMax val="0"/>
          <dgm:chPref val="0"/>
        </dgm:presLayoutVars>
      </dgm:prSet>
      <dgm:spPr/>
    </dgm:pt>
    <dgm:pt modelId="{9CE0D767-2DAB-4FB7-8908-6F1B19FCB4EE}" type="pres">
      <dgm:prSet presAssocID="{1294E0C6-C41B-4021-B4C6-0DC860734B70}" presName="sibTrans" presStyleCnt="0"/>
      <dgm:spPr/>
    </dgm:pt>
    <dgm:pt modelId="{0C02E032-2C95-49C2-924F-63C0436E1B6D}" type="pres">
      <dgm:prSet presAssocID="{3C0336FC-23AD-41EB-B732-71288A50854E}" presName="compNode" presStyleCnt="0"/>
      <dgm:spPr/>
    </dgm:pt>
    <dgm:pt modelId="{4F32A751-245E-4E3E-99B6-86892CD9B4CF}" type="pres">
      <dgm:prSet presAssocID="{3C0336FC-23AD-41EB-B732-71288A50854E}" presName="bgRect" presStyleLbl="bgShp" presStyleIdx="3" presStyleCnt="4"/>
      <dgm:spPr/>
    </dgm:pt>
    <dgm:pt modelId="{4404448E-CA65-455B-92A6-4B427B9167D7}" type="pres">
      <dgm:prSet presAssocID="{3C0336FC-23AD-41EB-B732-71288A5085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B17A3CD8-59CB-46B4-848A-A98EA4FB9005}" type="pres">
      <dgm:prSet presAssocID="{3C0336FC-23AD-41EB-B732-71288A50854E}" presName="spaceRect" presStyleCnt="0"/>
      <dgm:spPr/>
    </dgm:pt>
    <dgm:pt modelId="{12ADF749-24D0-4F52-8158-F1DA8F65D227}" type="pres">
      <dgm:prSet presAssocID="{3C0336FC-23AD-41EB-B732-71288A50854E}" presName="parTx" presStyleLbl="revTx" presStyleIdx="3" presStyleCnt="4">
        <dgm:presLayoutVars>
          <dgm:chMax val="0"/>
          <dgm:chPref val="0"/>
        </dgm:presLayoutVars>
      </dgm:prSet>
      <dgm:spPr/>
    </dgm:pt>
  </dgm:ptLst>
  <dgm:cxnLst>
    <dgm:cxn modelId="{BBD47848-6E97-43D4-83FC-DF2690C0517B}" type="presOf" srcId="{4E45B405-429D-4530-AAE8-A36D54EF00F9}" destId="{2070A723-EBDE-4D79-A1B2-A66A16208BD7}" srcOrd="0" destOrd="0" presId="urn:microsoft.com/office/officeart/2018/2/layout/IconVerticalSolidList"/>
    <dgm:cxn modelId="{AF9FAF64-E938-4E8E-B1BD-A19D1B836DDD}" srcId="{4BEEFEE1-499A-41A5-A49E-C8D1B8F73240}" destId="{3C0336FC-23AD-41EB-B732-71288A50854E}" srcOrd="3" destOrd="0" parTransId="{8A264662-212F-4B4E-BDD8-5D20010564B0}" sibTransId="{C49D31FB-1FE3-440B-85DD-A37BB99E8D6D}"/>
    <dgm:cxn modelId="{2746CF68-EFC0-4999-83C9-0F9B2080D939}" type="presOf" srcId="{4BEEFEE1-499A-41A5-A49E-C8D1B8F73240}" destId="{E63DB603-19E5-45F9-8B7E-860DD4AA823F}" srcOrd="0" destOrd="0" presId="urn:microsoft.com/office/officeart/2018/2/layout/IconVerticalSolidList"/>
    <dgm:cxn modelId="{36C6208C-33C4-49C4-8226-E693EA257B0B}" srcId="{4BEEFEE1-499A-41A5-A49E-C8D1B8F73240}" destId="{A595840B-6611-478F-A87F-66D84E0A6FB6}" srcOrd="0" destOrd="0" parTransId="{8B07CDD8-B092-4980-A042-9851E49C85D2}" sibTransId="{82DB0FD7-BAD6-4D83-B236-22EB594887EC}"/>
    <dgm:cxn modelId="{33BF089C-A7EB-4806-BDF5-9725A4D8A7E7}" srcId="{4BEEFEE1-499A-41A5-A49E-C8D1B8F73240}" destId="{2E56C182-6890-4E27-8287-5AFCD2696F02}" srcOrd="2" destOrd="0" parTransId="{9C4D6D40-647E-4423-9151-90CFE9A758CB}" sibTransId="{1294E0C6-C41B-4021-B4C6-0DC860734B70}"/>
    <dgm:cxn modelId="{0059ABA5-9BEB-446C-8B89-5A655AFA3EB8}" srcId="{4BEEFEE1-499A-41A5-A49E-C8D1B8F73240}" destId="{4E45B405-429D-4530-AAE8-A36D54EF00F9}" srcOrd="1" destOrd="0" parTransId="{5C59D3E6-453C-4EC8-9A1E-ACBAB3D71910}" sibTransId="{B0A13170-50CB-4566-A699-59C0CCDEE7C1}"/>
    <dgm:cxn modelId="{5FB64FBE-4869-429B-9E8A-A1B6E9ECF646}" type="presOf" srcId="{A595840B-6611-478F-A87F-66D84E0A6FB6}" destId="{313C28F2-824D-4496-ACC9-4AACE16F26A7}" srcOrd="0" destOrd="0" presId="urn:microsoft.com/office/officeart/2018/2/layout/IconVerticalSolidList"/>
    <dgm:cxn modelId="{B09FB4C5-F06B-4673-A14D-DE04C7D464FD}" type="presOf" srcId="{2E56C182-6890-4E27-8287-5AFCD2696F02}" destId="{AA983958-B430-4B47-8217-0C0E7674FB03}" srcOrd="0" destOrd="0" presId="urn:microsoft.com/office/officeart/2018/2/layout/IconVerticalSolidList"/>
    <dgm:cxn modelId="{84AECAF8-5263-4E24-89BA-F15EC2480A28}" type="presOf" srcId="{3C0336FC-23AD-41EB-B732-71288A50854E}" destId="{12ADF749-24D0-4F52-8158-F1DA8F65D227}" srcOrd="0" destOrd="0" presId="urn:microsoft.com/office/officeart/2018/2/layout/IconVerticalSolidList"/>
    <dgm:cxn modelId="{F9AE3ADC-C214-4908-8BDB-535180FDC156}" type="presParOf" srcId="{E63DB603-19E5-45F9-8B7E-860DD4AA823F}" destId="{921E5957-DB03-4295-B455-568CCC523608}" srcOrd="0" destOrd="0" presId="urn:microsoft.com/office/officeart/2018/2/layout/IconVerticalSolidList"/>
    <dgm:cxn modelId="{9C7ABB4C-E455-4F9B-A49B-68A6F1E1A728}" type="presParOf" srcId="{921E5957-DB03-4295-B455-568CCC523608}" destId="{2659C051-7297-426F-956E-A0F4B35D1364}" srcOrd="0" destOrd="0" presId="urn:microsoft.com/office/officeart/2018/2/layout/IconVerticalSolidList"/>
    <dgm:cxn modelId="{BC59F565-9AC8-493B-A573-0CEB048F8091}" type="presParOf" srcId="{921E5957-DB03-4295-B455-568CCC523608}" destId="{D6CE7B3B-BE79-48EC-973C-584E15BD186E}" srcOrd="1" destOrd="0" presId="urn:microsoft.com/office/officeart/2018/2/layout/IconVerticalSolidList"/>
    <dgm:cxn modelId="{D783B1FA-AFB9-4468-98D3-F8A57B0294A7}" type="presParOf" srcId="{921E5957-DB03-4295-B455-568CCC523608}" destId="{1585D493-D6BE-42A0-9947-7478A1A88D28}" srcOrd="2" destOrd="0" presId="urn:microsoft.com/office/officeart/2018/2/layout/IconVerticalSolidList"/>
    <dgm:cxn modelId="{AC658008-82E9-4706-BCE5-89D2C7F46BF4}" type="presParOf" srcId="{921E5957-DB03-4295-B455-568CCC523608}" destId="{313C28F2-824D-4496-ACC9-4AACE16F26A7}" srcOrd="3" destOrd="0" presId="urn:microsoft.com/office/officeart/2018/2/layout/IconVerticalSolidList"/>
    <dgm:cxn modelId="{C505FF95-963B-4CC8-91E1-C960B21EC54F}" type="presParOf" srcId="{E63DB603-19E5-45F9-8B7E-860DD4AA823F}" destId="{BBD550DC-D247-4BA5-A08F-368EA996AABC}" srcOrd="1" destOrd="0" presId="urn:microsoft.com/office/officeart/2018/2/layout/IconVerticalSolidList"/>
    <dgm:cxn modelId="{A8D7712F-3CA1-472F-8ED4-30C9ED17264A}" type="presParOf" srcId="{E63DB603-19E5-45F9-8B7E-860DD4AA823F}" destId="{E698257F-9842-4568-ACEF-9E317E311233}" srcOrd="2" destOrd="0" presId="urn:microsoft.com/office/officeart/2018/2/layout/IconVerticalSolidList"/>
    <dgm:cxn modelId="{1E4C0813-B5D4-472C-8CD0-5FC8A8FF731C}" type="presParOf" srcId="{E698257F-9842-4568-ACEF-9E317E311233}" destId="{958F873F-3DF1-43E2-98D9-E54B5AFA12A3}" srcOrd="0" destOrd="0" presId="urn:microsoft.com/office/officeart/2018/2/layout/IconVerticalSolidList"/>
    <dgm:cxn modelId="{C0BF1D6C-FCFF-46F9-909A-FB4C53058CFC}" type="presParOf" srcId="{E698257F-9842-4568-ACEF-9E317E311233}" destId="{9FDA4DEB-4D66-4DC1-A8A8-93A0AB7DDB9E}" srcOrd="1" destOrd="0" presId="urn:microsoft.com/office/officeart/2018/2/layout/IconVerticalSolidList"/>
    <dgm:cxn modelId="{BF80256B-E6EC-40E4-B4F8-FB65D34919D3}" type="presParOf" srcId="{E698257F-9842-4568-ACEF-9E317E311233}" destId="{3475F049-EEC9-4B60-AD0F-33324DB12B89}" srcOrd="2" destOrd="0" presId="urn:microsoft.com/office/officeart/2018/2/layout/IconVerticalSolidList"/>
    <dgm:cxn modelId="{B7E97AA9-0A73-45B3-A698-E5CA4B6506C1}" type="presParOf" srcId="{E698257F-9842-4568-ACEF-9E317E311233}" destId="{2070A723-EBDE-4D79-A1B2-A66A16208BD7}" srcOrd="3" destOrd="0" presId="urn:microsoft.com/office/officeart/2018/2/layout/IconVerticalSolidList"/>
    <dgm:cxn modelId="{7195AB47-EEEC-4B0B-8D9F-53436FE17037}" type="presParOf" srcId="{E63DB603-19E5-45F9-8B7E-860DD4AA823F}" destId="{D50E2EAA-5BED-482D-A18A-036A46CF797C}" srcOrd="3" destOrd="0" presId="urn:microsoft.com/office/officeart/2018/2/layout/IconVerticalSolidList"/>
    <dgm:cxn modelId="{20A111D6-6696-472A-A792-ACD8B98AB046}" type="presParOf" srcId="{E63DB603-19E5-45F9-8B7E-860DD4AA823F}" destId="{BD9D3534-EF4F-4675-A8DE-8E0F56ED2ECF}" srcOrd="4" destOrd="0" presId="urn:microsoft.com/office/officeart/2018/2/layout/IconVerticalSolidList"/>
    <dgm:cxn modelId="{E4E0F0D2-5BB7-4E08-AA9B-3E8578F0C8B3}" type="presParOf" srcId="{BD9D3534-EF4F-4675-A8DE-8E0F56ED2ECF}" destId="{DB4231BD-6D44-4D07-A0AA-7BA23FE1111D}" srcOrd="0" destOrd="0" presId="urn:microsoft.com/office/officeart/2018/2/layout/IconVerticalSolidList"/>
    <dgm:cxn modelId="{CDBC70CA-6144-4DDE-93DE-11D853D8AE0A}" type="presParOf" srcId="{BD9D3534-EF4F-4675-A8DE-8E0F56ED2ECF}" destId="{E0C40452-0869-4856-BE56-3A114A3DAE3B}" srcOrd="1" destOrd="0" presId="urn:microsoft.com/office/officeart/2018/2/layout/IconVerticalSolidList"/>
    <dgm:cxn modelId="{ABCF187B-BF18-4FA6-9364-AE51B7417792}" type="presParOf" srcId="{BD9D3534-EF4F-4675-A8DE-8E0F56ED2ECF}" destId="{C9F550FA-715F-482C-A9E3-854F3B5A0A0E}" srcOrd="2" destOrd="0" presId="urn:microsoft.com/office/officeart/2018/2/layout/IconVerticalSolidList"/>
    <dgm:cxn modelId="{57587D04-CA85-4D3F-B51F-EEFF05A4F987}" type="presParOf" srcId="{BD9D3534-EF4F-4675-A8DE-8E0F56ED2ECF}" destId="{AA983958-B430-4B47-8217-0C0E7674FB03}" srcOrd="3" destOrd="0" presId="urn:microsoft.com/office/officeart/2018/2/layout/IconVerticalSolidList"/>
    <dgm:cxn modelId="{C536EEAD-CDE1-414E-B151-7D53655DA20E}" type="presParOf" srcId="{E63DB603-19E5-45F9-8B7E-860DD4AA823F}" destId="{9CE0D767-2DAB-4FB7-8908-6F1B19FCB4EE}" srcOrd="5" destOrd="0" presId="urn:microsoft.com/office/officeart/2018/2/layout/IconVerticalSolidList"/>
    <dgm:cxn modelId="{53362BA1-3585-4846-83E4-1AB6C044CC46}" type="presParOf" srcId="{E63DB603-19E5-45F9-8B7E-860DD4AA823F}" destId="{0C02E032-2C95-49C2-924F-63C0436E1B6D}" srcOrd="6" destOrd="0" presId="urn:microsoft.com/office/officeart/2018/2/layout/IconVerticalSolidList"/>
    <dgm:cxn modelId="{10B6EE87-526A-487B-B3BA-794FF76FDAB8}" type="presParOf" srcId="{0C02E032-2C95-49C2-924F-63C0436E1B6D}" destId="{4F32A751-245E-4E3E-99B6-86892CD9B4CF}" srcOrd="0" destOrd="0" presId="urn:microsoft.com/office/officeart/2018/2/layout/IconVerticalSolidList"/>
    <dgm:cxn modelId="{4810B5FA-4DFA-4A2D-BCFE-601B8068AC6A}" type="presParOf" srcId="{0C02E032-2C95-49C2-924F-63C0436E1B6D}" destId="{4404448E-CA65-455B-92A6-4B427B9167D7}" srcOrd="1" destOrd="0" presId="urn:microsoft.com/office/officeart/2018/2/layout/IconVerticalSolidList"/>
    <dgm:cxn modelId="{CDA4AF7A-DE49-4FAD-9D31-9003A59F8CD4}" type="presParOf" srcId="{0C02E032-2C95-49C2-924F-63C0436E1B6D}" destId="{B17A3CD8-59CB-46B4-848A-A98EA4FB9005}" srcOrd="2" destOrd="0" presId="urn:microsoft.com/office/officeart/2018/2/layout/IconVerticalSolidList"/>
    <dgm:cxn modelId="{9CEFF5DC-7572-445C-A712-CB073F9E3765}" type="presParOf" srcId="{0C02E032-2C95-49C2-924F-63C0436E1B6D}" destId="{12ADF749-24D0-4F52-8158-F1DA8F65D22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985016-0451-48C7-B7A9-11414B9CCEB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22E035B-F0D2-4250-AFDB-00C2E0CD9555}">
      <dgm:prSet/>
      <dgm:spPr/>
      <dgm:t>
        <a:bodyPr/>
        <a:lstStyle/>
        <a:p>
          <a:r>
            <a:rPr lang="en-US" dirty="0">
              <a:solidFill>
                <a:schemeClr val="bg1"/>
              </a:solidFill>
            </a:rPr>
            <a:t>EDI, Electronic Data Exchange, is an established and relatively simple method of exchanging orders, delivery notes and invoices.</a:t>
          </a:r>
        </a:p>
      </dgm:t>
    </dgm:pt>
    <dgm:pt modelId="{1028343E-24B9-4F84-8F21-DA944EA349F0}" type="parTrans" cxnId="{DEFBACF1-15F0-4408-8B71-8EA4C6754D55}">
      <dgm:prSet/>
      <dgm:spPr/>
      <dgm:t>
        <a:bodyPr/>
        <a:lstStyle/>
        <a:p>
          <a:endParaRPr lang="en-US"/>
        </a:p>
      </dgm:t>
    </dgm:pt>
    <dgm:pt modelId="{02A5D7EA-E540-4170-A929-26303B7DF097}" type="sibTrans" cxnId="{DEFBACF1-15F0-4408-8B71-8EA4C6754D55}">
      <dgm:prSet/>
      <dgm:spPr/>
      <dgm:t>
        <a:bodyPr/>
        <a:lstStyle/>
        <a:p>
          <a:endParaRPr lang="en-US"/>
        </a:p>
      </dgm:t>
    </dgm:pt>
    <dgm:pt modelId="{0E70CFD9-BBFB-400C-83E7-E4028524C2CC}">
      <dgm:prSet/>
      <dgm:spPr/>
      <dgm:t>
        <a:bodyPr/>
        <a:lstStyle/>
        <a:p>
          <a:r>
            <a:rPr lang="en-US" dirty="0">
              <a:solidFill>
                <a:schemeClr val="bg1"/>
              </a:solidFill>
            </a:rPr>
            <a:t>XML- or XML-EDI, based data transfer enables more sophisticated one-to-many data transfers.</a:t>
          </a:r>
        </a:p>
      </dgm:t>
    </dgm:pt>
    <dgm:pt modelId="{E19E01C7-35AA-42A5-8C8B-08F62DEA1D40}" type="parTrans" cxnId="{6B509D17-EDFE-4E31-B141-0512F335F210}">
      <dgm:prSet/>
      <dgm:spPr/>
      <dgm:t>
        <a:bodyPr/>
        <a:lstStyle/>
        <a:p>
          <a:endParaRPr lang="en-US"/>
        </a:p>
      </dgm:t>
    </dgm:pt>
    <dgm:pt modelId="{AC03270C-E519-42FA-9672-84D748C17D9C}" type="sibTrans" cxnId="{6B509D17-EDFE-4E31-B141-0512F335F210}">
      <dgm:prSet/>
      <dgm:spPr/>
      <dgm:t>
        <a:bodyPr/>
        <a:lstStyle/>
        <a:p>
          <a:endParaRPr lang="en-US"/>
        </a:p>
      </dgm:t>
    </dgm:pt>
    <dgm:pt modelId="{B2AA0B25-47C0-42DF-9C12-10CC0E9890AD}">
      <dgm:prSet/>
      <dgm:spPr/>
      <dgm:t>
        <a:bodyPr/>
        <a:lstStyle/>
        <a:p>
          <a:r>
            <a:rPr lang="en-US" dirty="0">
              <a:solidFill>
                <a:schemeClr val="bg1"/>
              </a:solidFill>
            </a:rPr>
            <a:t>Middleware or software used to integrate or translate requests from external systems in real time so they are understood by internal systems.</a:t>
          </a:r>
        </a:p>
      </dgm:t>
    </dgm:pt>
    <dgm:pt modelId="{9F12D0B5-A4E6-4A4C-A20A-E91BA0689F38}" type="parTrans" cxnId="{DD1A76FD-85A9-49DE-AA9D-D9E901CE68A4}">
      <dgm:prSet/>
      <dgm:spPr/>
      <dgm:t>
        <a:bodyPr/>
        <a:lstStyle/>
        <a:p>
          <a:endParaRPr lang="en-US"/>
        </a:p>
      </dgm:t>
    </dgm:pt>
    <dgm:pt modelId="{9F84327F-5F3E-4310-AE85-C1F0CC6AA4CF}" type="sibTrans" cxnId="{DD1A76FD-85A9-49DE-AA9D-D9E901CE68A4}">
      <dgm:prSet/>
      <dgm:spPr/>
      <dgm:t>
        <a:bodyPr/>
        <a:lstStyle/>
        <a:p>
          <a:endParaRPr lang="en-US"/>
        </a:p>
      </dgm:t>
    </dgm:pt>
    <dgm:pt modelId="{C6BEB2F8-B8EB-4277-AD54-0624263B3BA9}">
      <dgm:prSet/>
      <dgm:spPr/>
      <dgm:t>
        <a:bodyPr/>
        <a:lstStyle/>
        <a:p>
          <a:r>
            <a:rPr lang="en-US" dirty="0">
              <a:solidFill>
                <a:schemeClr val="bg1"/>
              </a:solidFill>
            </a:rPr>
            <a:t>Manual email orders or online purchase through a traditional web-based e-commerce store for B2B.</a:t>
          </a:r>
        </a:p>
      </dgm:t>
    </dgm:pt>
    <dgm:pt modelId="{BC03BCA0-E2F1-41D5-B233-B100EE4A60D2}" type="parTrans" cxnId="{6341BF05-1BB2-46FF-BDB7-F5277E70952D}">
      <dgm:prSet/>
      <dgm:spPr/>
      <dgm:t>
        <a:bodyPr/>
        <a:lstStyle/>
        <a:p>
          <a:endParaRPr lang="en-US"/>
        </a:p>
      </dgm:t>
    </dgm:pt>
    <dgm:pt modelId="{FCAB6D8A-12AE-4796-94C8-4BD75DD2796E}" type="sibTrans" cxnId="{6341BF05-1BB2-46FF-BDB7-F5277E70952D}">
      <dgm:prSet/>
      <dgm:spPr/>
      <dgm:t>
        <a:bodyPr/>
        <a:lstStyle/>
        <a:p>
          <a:endParaRPr lang="en-US"/>
        </a:p>
      </dgm:t>
    </dgm:pt>
    <dgm:pt modelId="{87003310-5D59-4E53-913C-DD00F22DE0C5}">
      <dgm:prSet/>
      <dgm:spPr/>
      <dgm:t>
        <a:bodyPr/>
        <a:lstStyle/>
        <a:p>
          <a:r>
            <a:rPr lang="en-US" dirty="0">
              <a:solidFill>
                <a:schemeClr val="bg1"/>
              </a:solidFill>
            </a:rPr>
            <a:t>ERP systems enable the above data transfer.</a:t>
          </a:r>
        </a:p>
      </dgm:t>
    </dgm:pt>
    <dgm:pt modelId="{A7E6B3ED-BA5E-4F65-B883-BAA09808C0B2}" type="parTrans" cxnId="{2ADA3312-F681-4D64-AEB5-DAC15DE79E81}">
      <dgm:prSet/>
      <dgm:spPr/>
      <dgm:t>
        <a:bodyPr/>
        <a:lstStyle/>
        <a:p>
          <a:endParaRPr lang="en-US"/>
        </a:p>
      </dgm:t>
    </dgm:pt>
    <dgm:pt modelId="{B3CF6E8A-3C3E-4B2A-B361-3B03BADFDE2B}" type="sibTrans" cxnId="{2ADA3312-F681-4D64-AEB5-DAC15DE79E81}">
      <dgm:prSet/>
      <dgm:spPr/>
      <dgm:t>
        <a:bodyPr/>
        <a:lstStyle/>
        <a:p>
          <a:endParaRPr lang="en-US"/>
        </a:p>
      </dgm:t>
    </dgm:pt>
    <dgm:pt modelId="{97FF725F-D3C6-43BC-9549-8203351C7F13}">
      <dgm:prSet/>
      <dgm:spPr/>
      <dgm:t>
        <a:bodyPr/>
        <a:lstStyle/>
        <a:p>
          <a:r>
            <a:rPr lang="en-US" dirty="0">
              <a:solidFill>
                <a:schemeClr val="bg1"/>
              </a:solidFill>
            </a:rPr>
            <a:t>SaaS is recent option available through cloud.</a:t>
          </a:r>
        </a:p>
      </dgm:t>
    </dgm:pt>
    <dgm:pt modelId="{193BF012-6B0F-467B-817F-35AEEADDC0A4}" type="parTrans" cxnId="{005D3D2E-ADC8-4CEA-98D4-98512D6AEA72}">
      <dgm:prSet/>
      <dgm:spPr/>
      <dgm:t>
        <a:bodyPr/>
        <a:lstStyle/>
        <a:p>
          <a:endParaRPr lang="en-US"/>
        </a:p>
      </dgm:t>
    </dgm:pt>
    <dgm:pt modelId="{CE519BD2-B04B-4CA2-9083-9B19DB970EF3}" type="sibTrans" cxnId="{005D3D2E-ADC8-4CEA-98D4-98512D6AEA72}">
      <dgm:prSet/>
      <dgm:spPr/>
      <dgm:t>
        <a:bodyPr/>
        <a:lstStyle/>
        <a:p>
          <a:endParaRPr lang="en-US"/>
        </a:p>
      </dgm:t>
    </dgm:pt>
    <dgm:pt modelId="{69824D2D-BDE6-4176-906A-AF0C9179B9CA}" type="pres">
      <dgm:prSet presAssocID="{13985016-0451-48C7-B7A9-11414B9CCEB9}" presName="root" presStyleCnt="0">
        <dgm:presLayoutVars>
          <dgm:dir/>
          <dgm:resizeHandles val="exact"/>
        </dgm:presLayoutVars>
      </dgm:prSet>
      <dgm:spPr/>
    </dgm:pt>
    <dgm:pt modelId="{51B24D03-E4ED-4D4C-9427-BB983EAE5219}" type="pres">
      <dgm:prSet presAssocID="{622E035B-F0D2-4250-AFDB-00C2E0CD9555}" presName="compNode" presStyleCnt="0"/>
      <dgm:spPr/>
    </dgm:pt>
    <dgm:pt modelId="{BE98E71B-C459-426A-A292-FEB16C938BB1}" type="pres">
      <dgm:prSet presAssocID="{622E035B-F0D2-4250-AFDB-00C2E0CD9555}" presName="bgRect" presStyleLbl="bgShp" presStyleIdx="0" presStyleCnt="6"/>
      <dgm:spPr/>
    </dgm:pt>
    <dgm:pt modelId="{96232ED5-C133-47EE-9A3D-DFB7422E0576}" type="pres">
      <dgm:prSet presAssocID="{622E035B-F0D2-4250-AFDB-00C2E0CD955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38997473-E823-4E90-974F-0659CA7F337F}" type="pres">
      <dgm:prSet presAssocID="{622E035B-F0D2-4250-AFDB-00C2E0CD9555}" presName="spaceRect" presStyleCnt="0"/>
      <dgm:spPr/>
    </dgm:pt>
    <dgm:pt modelId="{EBF900D1-E143-42A9-8452-6BFB5B3884E0}" type="pres">
      <dgm:prSet presAssocID="{622E035B-F0D2-4250-AFDB-00C2E0CD9555}" presName="parTx" presStyleLbl="revTx" presStyleIdx="0" presStyleCnt="6">
        <dgm:presLayoutVars>
          <dgm:chMax val="0"/>
          <dgm:chPref val="0"/>
        </dgm:presLayoutVars>
      </dgm:prSet>
      <dgm:spPr/>
    </dgm:pt>
    <dgm:pt modelId="{49928645-A587-4DF2-A9F4-1DF832C46AE7}" type="pres">
      <dgm:prSet presAssocID="{02A5D7EA-E540-4170-A929-26303B7DF097}" presName="sibTrans" presStyleCnt="0"/>
      <dgm:spPr/>
    </dgm:pt>
    <dgm:pt modelId="{F4DFA521-9D5A-4ED1-A627-8CE919599488}" type="pres">
      <dgm:prSet presAssocID="{0E70CFD9-BBFB-400C-83E7-E4028524C2CC}" presName="compNode" presStyleCnt="0"/>
      <dgm:spPr/>
    </dgm:pt>
    <dgm:pt modelId="{580FA8FB-4BCF-4B3C-A809-4E1EDAE95B31}" type="pres">
      <dgm:prSet presAssocID="{0E70CFD9-BBFB-400C-83E7-E4028524C2CC}" presName="bgRect" presStyleLbl="bgShp" presStyleIdx="1" presStyleCnt="6"/>
      <dgm:spPr/>
    </dgm:pt>
    <dgm:pt modelId="{5D8D29AC-78EA-4F93-B161-9A05AE77751B}" type="pres">
      <dgm:prSet presAssocID="{0E70CFD9-BBFB-400C-83E7-E4028524C2C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DB5CE74D-FC93-4840-BE90-E7DDAE2BCFD1}" type="pres">
      <dgm:prSet presAssocID="{0E70CFD9-BBFB-400C-83E7-E4028524C2CC}" presName="spaceRect" presStyleCnt="0"/>
      <dgm:spPr/>
    </dgm:pt>
    <dgm:pt modelId="{68C9DAD6-5F1E-4B4C-931B-307BBAB35CDB}" type="pres">
      <dgm:prSet presAssocID="{0E70CFD9-BBFB-400C-83E7-E4028524C2CC}" presName="parTx" presStyleLbl="revTx" presStyleIdx="1" presStyleCnt="6">
        <dgm:presLayoutVars>
          <dgm:chMax val="0"/>
          <dgm:chPref val="0"/>
        </dgm:presLayoutVars>
      </dgm:prSet>
      <dgm:spPr/>
    </dgm:pt>
    <dgm:pt modelId="{8F990CEA-DA6F-427C-87CA-5ED5D4F0B5FB}" type="pres">
      <dgm:prSet presAssocID="{AC03270C-E519-42FA-9672-84D748C17D9C}" presName="sibTrans" presStyleCnt="0"/>
      <dgm:spPr/>
    </dgm:pt>
    <dgm:pt modelId="{C53437EB-FDEF-4CEA-B440-0A7DAE576401}" type="pres">
      <dgm:prSet presAssocID="{B2AA0B25-47C0-42DF-9C12-10CC0E9890AD}" presName="compNode" presStyleCnt="0"/>
      <dgm:spPr/>
    </dgm:pt>
    <dgm:pt modelId="{C0F5EE95-D1A3-41F3-BC59-17C14EDECD96}" type="pres">
      <dgm:prSet presAssocID="{B2AA0B25-47C0-42DF-9C12-10CC0E9890AD}" presName="bgRect" presStyleLbl="bgShp" presStyleIdx="2" presStyleCnt="6"/>
      <dgm:spPr/>
    </dgm:pt>
    <dgm:pt modelId="{EEBA4605-61E3-4E7C-B644-AFF0FB02C602}" type="pres">
      <dgm:prSet presAssocID="{B2AA0B25-47C0-42DF-9C12-10CC0E9890A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F2AE450-C5CF-4212-A7E1-77FB1D08D08C}" type="pres">
      <dgm:prSet presAssocID="{B2AA0B25-47C0-42DF-9C12-10CC0E9890AD}" presName="spaceRect" presStyleCnt="0"/>
      <dgm:spPr/>
    </dgm:pt>
    <dgm:pt modelId="{B2885DA7-78EE-4E96-99F6-B12FABA3B942}" type="pres">
      <dgm:prSet presAssocID="{B2AA0B25-47C0-42DF-9C12-10CC0E9890AD}" presName="parTx" presStyleLbl="revTx" presStyleIdx="2" presStyleCnt="6">
        <dgm:presLayoutVars>
          <dgm:chMax val="0"/>
          <dgm:chPref val="0"/>
        </dgm:presLayoutVars>
      </dgm:prSet>
      <dgm:spPr/>
    </dgm:pt>
    <dgm:pt modelId="{B43366C3-9C50-4B1E-91FF-F036D694F0FF}" type="pres">
      <dgm:prSet presAssocID="{9F84327F-5F3E-4310-AE85-C1F0CC6AA4CF}" presName="sibTrans" presStyleCnt="0"/>
      <dgm:spPr/>
    </dgm:pt>
    <dgm:pt modelId="{6C1117B6-6099-443B-A80F-C3D589531865}" type="pres">
      <dgm:prSet presAssocID="{C6BEB2F8-B8EB-4277-AD54-0624263B3BA9}" presName="compNode" presStyleCnt="0"/>
      <dgm:spPr/>
    </dgm:pt>
    <dgm:pt modelId="{CFD25A39-0D50-43C5-B191-727FCD1A3547}" type="pres">
      <dgm:prSet presAssocID="{C6BEB2F8-B8EB-4277-AD54-0624263B3BA9}" presName="bgRect" presStyleLbl="bgShp" presStyleIdx="3" presStyleCnt="6"/>
      <dgm:spPr/>
    </dgm:pt>
    <dgm:pt modelId="{19E3BDD5-6049-4EA6-98BC-4F28FDFD7E91}" type="pres">
      <dgm:prSet presAssocID="{C6BEB2F8-B8EB-4277-AD54-0624263B3B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1C400F11-2671-47EC-9DDD-60829DE33BA6}" type="pres">
      <dgm:prSet presAssocID="{C6BEB2F8-B8EB-4277-AD54-0624263B3BA9}" presName="spaceRect" presStyleCnt="0"/>
      <dgm:spPr/>
    </dgm:pt>
    <dgm:pt modelId="{2E6785A5-4333-4530-BEED-BBBA1AC6C105}" type="pres">
      <dgm:prSet presAssocID="{C6BEB2F8-B8EB-4277-AD54-0624263B3BA9}" presName="parTx" presStyleLbl="revTx" presStyleIdx="3" presStyleCnt="6">
        <dgm:presLayoutVars>
          <dgm:chMax val="0"/>
          <dgm:chPref val="0"/>
        </dgm:presLayoutVars>
      </dgm:prSet>
      <dgm:spPr/>
    </dgm:pt>
    <dgm:pt modelId="{3E88E0BF-AEF7-4CB8-BD30-04F84CB8E230}" type="pres">
      <dgm:prSet presAssocID="{FCAB6D8A-12AE-4796-94C8-4BD75DD2796E}" presName="sibTrans" presStyleCnt="0"/>
      <dgm:spPr/>
    </dgm:pt>
    <dgm:pt modelId="{A8FB70AD-4D2C-48BB-86E6-422E9AE30C6C}" type="pres">
      <dgm:prSet presAssocID="{87003310-5D59-4E53-913C-DD00F22DE0C5}" presName="compNode" presStyleCnt="0"/>
      <dgm:spPr/>
    </dgm:pt>
    <dgm:pt modelId="{A4DA6D29-C136-4408-898A-B2BADB618F54}" type="pres">
      <dgm:prSet presAssocID="{87003310-5D59-4E53-913C-DD00F22DE0C5}" presName="bgRect" presStyleLbl="bgShp" presStyleIdx="4" presStyleCnt="6"/>
      <dgm:spPr/>
    </dgm:pt>
    <dgm:pt modelId="{63F53181-CCEE-4A01-9634-BCAFB1409115}" type="pres">
      <dgm:prSet presAssocID="{87003310-5D59-4E53-913C-DD00F22DE0C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6BF69C07-6E51-4779-B1D8-386EB304D912}" type="pres">
      <dgm:prSet presAssocID="{87003310-5D59-4E53-913C-DD00F22DE0C5}" presName="spaceRect" presStyleCnt="0"/>
      <dgm:spPr/>
    </dgm:pt>
    <dgm:pt modelId="{27490D71-DC28-4D06-97A5-044B657649A2}" type="pres">
      <dgm:prSet presAssocID="{87003310-5D59-4E53-913C-DD00F22DE0C5}" presName="parTx" presStyleLbl="revTx" presStyleIdx="4" presStyleCnt="6">
        <dgm:presLayoutVars>
          <dgm:chMax val="0"/>
          <dgm:chPref val="0"/>
        </dgm:presLayoutVars>
      </dgm:prSet>
      <dgm:spPr/>
    </dgm:pt>
    <dgm:pt modelId="{E5FDA08A-6238-4F61-AFF4-599458C7795D}" type="pres">
      <dgm:prSet presAssocID="{B3CF6E8A-3C3E-4B2A-B361-3B03BADFDE2B}" presName="sibTrans" presStyleCnt="0"/>
      <dgm:spPr/>
    </dgm:pt>
    <dgm:pt modelId="{1D08EE48-9778-4FBE-AA55-5FE2B66B193F}" type="pres">
      <dgm:prSet presAssocID="{97FF725F-D3C6-43BC-9549-8203351C7F13}" presName="compNode" presStyleCnt="0"/>
      <dgm:spPr/>
    </dgm:pt>
    <dgm:pt modelId="{D90E2FFF-04AC-46A7-AEB0-9CDC29E2655D}" type="pres">
      <dgm:prSet presAssocID="{97FF725F-D3C6-43BC-9549-8203351C7F13}" presName="bgRect" presStyleLbl="bgShp" presStyleIdx="5" presStyleCnt="6"/>
      <dgm:spPr/>
    </dgm:pt>
    <dgm:pt modelId="{D461C557-B4CD-4752-9794-B8C260D426FA}" type="pres">
      <dgm:prSet presAssocID="{97FF725F-D3C6-43BC-9549-8203351C7F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4D5B4249-BA7D-494F-8D88-AD33447FCB5E}" type="pres">
      <dgm:prSet presAssocID="{97FF725F-D3C6-43BC-9549-8203351C7F13}" presName="spaceRect" presStyleCnt="0"/>
      <dgm:spPr/>
    </dgm:pt>
    <dgm:pt modelId="{64081195-0B92-483A-8E57-4E58521BE5DF}" type="pres">
      <dgm:prSet presAssocID="{97FF725F-D3C6-43BC-9549-8203351C7F13}" presName="parTx" presStyleLbl="revTx" presStyleIdx="5" presStyleCnt="6">
        <dgm:presLayoutVars>
          <dgm:chMax val="0"/>
          <dgm:chPref val="0"/>
        </dgm:presLayoutVars>
      </dgm:prSet>
      <dgm:spPr/>
    </dgm:pt>
  </dgm:ptLst>
  <dgm:cxnLst>
    <dgm:cxn modelId="{6341BF05-1BB2-46FF-BDB7-F5277E70952D}" srcId="{13985016-0451-48C7-B7A9-11414B9CCEB9}" destId="{C6BEB2F8-B8EB-4277-AD54-0624263B3BA9}" srcOrd="3" destOrd="0" parTransId="{BC03BCA0-E2F1-41D5-B233-B100EE4A60D2}" sibTransId="{FCAB6D8A-12AE-4796-94C8-4BD75DD2796E}"/>
    <dgm:cxn modelId="{2ADA3312-F681-4D64-AEB5-DAC15DE79E81}" srcId="{13985016-0451-48C7-B7A9-11414B9CCEB9}" destId="{87003310-5D59-4E53-913C-DD00F22DE0C5}" srcOrd="4" destOrd="0" parTransId="{A7E6B3ED-BA5E-4F65-B883-BAA09808C0B2}" sibTransId="{B3CF6E8A-3C3E-4B2A-B361-3B03BADFDE2B}"/>
    <dgm:cxn modelId="{6B509D17-EDFE-4E31-B141-0512F335F210}" srcId="{13985016-0451-48C7-B7A9-11414B9CCEB9}" destId="{0E70CFD9-BBFB-400C-83E7-E4028524C2CC}" srcOrd="1" destOrd="0" parTransId="{E19E01C7-35AA-42A5-8C8B-08F62DEA1D40}" sibTransId="{AC03270C-E519-42FA-9672-84D748C17D9C}"/>
    <dgm:cxn modelId="{005D3D2E-ADC8-4CEA-98D4-98512D6AEA72}" srcId="{13985016-0451-48C7-B7A9-11414B9CCEB9}" destId="{97FF725F-D3C6-43BC-9549-8203351C7F13}" srcOrd="5" destOrd="0" parTransId="{193BF012-6B0F-467B-817F-35AEEADDC0A4}" sibTransId="{CE519BD2-B04B-4CA2-9083-9B19DB970EF3}"/>
    <dgm:cxn modelId="{6176994A-1589-433F-91C6-AA627B9F99E7}" type="presOf" srcId="{B2AA0B25-47C0-42DF-9C12-10CC0E9890AD}" destId="{B2885DA7-78EE-4E96-99F6-B12FABA3B942}" srcOrd="0" destOrd="0" presId="urn:microsoft.com/office/officeart/2018/2/layout/IconVerticalSolidList"/>
    <dgm:cxn modelId="{021B004C-709F-441C-97DB-F62783EB0313}" type="presOf" srcId="{0E70CFD9-BBFB-400C-83E7-E4028524C2CC}" destId="{68C9DAD6-5F1E-4B4C-931B-307BBAB35CDB}" srcOrd="0" destOrd="0" presId="urn:microsoft.com/office/officeart/2018/2/layout/IconVerticalSolidList"/>
    <dgm:cxn modelId="{EFA53F61-437D-4BBB-A5A9-A5760EAE070D}" type="presOf" srcId="{13985016-0451-48C7-B7A9-11414B9CCEB9}" destId="{69824D2D-BDE6-4176-906A-AF0C9179B9CA}" srcOrd="0" destOrd="0" presId="urn:microsoft.com/office/officeart/2018/2/layout/IconVerticalSolidList"/>
    <dgm:cxn modelId="{099DF171-E6DF-4851-9513-14F1A5CBD0EF}" type="presOf" srcId="{87003310-5D59-4E53-913C-DD00F22DE0C5}" destId="{27490D71-DC28-4D06-97A5-044B657649A2}" srcOrd="0" destOrd="0" presId="urn:microsoft.com/office/officeart/2018/2/layout/IconVerticalSolidList"/>
    <dgm:cxn modelId="{8A5BC175-B310-4123-A82B-057426CAFFE3}" type="presOf" srcId="{97FF725F-D3C6-43BC-9549-8203351C7F13}" destId="{64081195-0B92-483A-8E57-4E58521BE5DF}" srcOrd="0" destOrd="0" presId="urn:microsoft.com/office/officeart/2018/2/layout/IconVerticalSolidList"/>
    <dgm:cxn modelId="{947ED59B-B5FB-45CE-98A1-8ED936A5BC8C}" type="presOf" srcId="{C6BEB2F8-B8EB-4277-AD54-0624263B3BA9}" destId="{2E6785A5-4333-4530-BEED-BBBA1AC6C105}" srcOrd="0" destOrd="0" presId="urn:microsoft.com/office/officeart/2018/2/layout/IconVerticalSolidList"/>
    <dgm:cxn modelId="{F42BB8EA-DFF6-42C3-937B-D72C6F1FF61F}" type="presOf" srcId="{622E035B-F0D2-4250-AFDB-00C2E0CD9555}" destId="{EBF900D1-E143-42A9-8452-6BFB5B3884E0}" srcOrd="0" destOrd="0" presId="urn:microsoft.com/office/officeart/2018/2/layout/IconVerticalSolidList"/>
    <dgm:cxn modelId="{DEFBACF1-15F0-4408-8B71-8EA4C6754D55}" srcId="{13985016-0451-48C7-B7A9-11414B9CCEB9}" destId="{622E035B-F0D2-4250-AFDB-00C2E0CD9555}" srcOrd="0" destOrd="0" parTransId="{1028343E-24B9-4F84-8F21-DA944EA349F0}" sibTransId="{02A5D7EA-E540-4170-A929-26303B7DF097}"/>
    <dgm:cxn modelId="{DD1A76FD-85A9-49DE-AA9D-D9E901CE68A4}" srcId="{13985016-0451-48C7-B7A9-11414B9CCEB9}" destId="{B2AA0B25-47C0-42DF-9C12-10CC0E9890AD}" srcOrd="2" destOrd="0" parTransId="{9F12D0B5-A4E6-4A4C-A20A-E91BA0689F38}" sibTransId="{9F84327F-5F3E-4310-AE85-C1F0CC6AA4CF}"/>
    <dgm:cxn modelId="{83480122-4C79-405B-A99B-9FE9BD0BD4D4}" type="presParOf" srcId="{69824D2D-BDE6-4176-906A-AF0C9179B9CA}" destId="{51B24D03-E4ED-4D4C-9427-BB983EAE5219}" srcOrd="0" destOrd="0" presId="urn:microsoft.com/office/officeart/2018/2/layout/IconVerticalSolidList"/>
    <dgm:cxn modelId="{BF347408-A039-4916-92CF-78900DC170A9}" type="presParOf" srcId="{51B24D03-E4ED-4D4C-9427-BB983EAE5219}" destId="{BE98E71B-C459-426A-A292-FEB16C938BB1}" srcOrd="0" destOrd="0" presId="urn:microsoft.com/office/officeart/2018/2/layout/IconVerticalSolidList"/>
    <dgm:cxn modelId="{637576DF-3228-4B12-8C94-F6CCC6679E86}" type="presParOf" srcId="{51B24D03-E4ED-4D4C-9427-BB983EAE5219}" destId="{96232ED5-C133-47EE-9A3D-DFB7422E0576}" srcOrd="1" destOrd="0" presId="urn:microsoft.com/office/officeart/2018/2/layout/IconVerticalSolidList"/>
    <dgm:cxn modelId="{746BAA1F-DC53-4DE5-9225-6924C412C269}" type="presParOf" srcId="{51B24D03-E4ED-4D4C-9427-BB983EAE5219}" destId="{38997473-E823-4E90-974F-0659CA7F337F}" srcOrd="2" destOrd="0" presId="urn:microsoft.com/office/officeart/2018/2/layout/IconVerticalSolidList"/>
    <dgm:cxn modelId="{88C5C36B-1241-4156-B58E-5FB529C87D3B}" type="presParOf" srcId="{51B24D03-E4ED-4D4C-9427-BB983EAE5219}" destId="{EBF900D1-E143-42A9-8452-6BFB5B3884E0}" srcOrd="3" destOrd="0" presId="urn:microsoft.com/office/officeart/2018/2/layout/IconVerticalSolidList"/>
    <dgm:cxn modelId="{1539DCE7-F1B9-41ED-BDCE-351DFAC01295}" type="presParOf" srcId="{69824D2D-BDE6-4176-906A-AF0C9179B9CA}" destId="{49928645-A587-4DF2-A9F4-1DF832C46AE7}" srcOrd="1" destOrd="0" presId="urn:microsoft.com/office/officeart/2018/2/layout/IconVerticalSolidList"/>
    <dgm:cxn modelId="{A7E4EC3F-780A-448E-AD66-D2DA6E875594}" type="presParOf" srcId="{69824D2D-BDE6-4176-906A-AF0C9179B9CA}" destId="{F4DFA521-9D5A-4ED1-A627-8CE919599488}" srcOrd="2" destOrd="0" presId="urn:microsoft.com/office/officeart/2018/2/layout/IconVerticalSolidList"/>
    <dgm:cxn modelId="{A50646B0-7015-4C88-9AA7-174D99ECB3C3}" type="presParOf" srcId="{F4DFA521-9D5A-4ED1-A627-8CE919599488}" destId="{580FA8FB-4BCF-4B3C-A809-4E1EDAE95B31}" srcOrd="0" destOrd="0" presId="urn:microsoft.com/office/officeart/2018/2/layout/IconVerticalSolidList"/>
    <dgm:cxn modelId="{0398ADDB-3596-46F2-91B2-61D3909B3D97}" type="presParOf" srcId="{F4DFA521-9D5A-4ED1-A627-8CE919599488}" destId="{5D8D29AC-78EA-4F93-B161-9A05AE77751B}" srcOrd="1" destOrd="0" presId="urn:microsoft.com/office/officeart/2018/2/layout/IconVerticalSolidList"/>
    <dgm:cxn modelId="{6AFF1CDC-B363-4774-B391-6E5F43166C8C}" type="presParOf" srcId="{F4DFA521-9D5A-4ED1-A627-8CE919599488}" destId="{DB5CE74D-FC93-4840-BE90-E7DDAE2BCFD1}" srcOrd="2" destOrd="0" presId="urn:microsoft.com/office/officeart/2018/2/layout/IconVerticalSolidList"/>
    <dgm:cxn modelId="{A7D9D4B7-3EFC-489A-933C-FB4552D3D73E}" type="presParOf" srcId="{F4DFA521-9D5A-4ED1-A627-8CE919599488}" destId="{68C9DAD6-5F1E-4B4C-931B-307BBAB35CDB}" srcOrd="3" destOrd="0" presId="urn:microsoft.com/office/officeart/2018/2/layout/IconVerticalSolidList"/>
    <dgm:cxn modelId="{D793D529-C37A-4096-9D79-E403946551E6}" type="presParOf" srcId="{69824D2D-BDE6-4176-906A-AF0C9179B9CA}" destId="{8F990CEA-DA6F-427C-87CA-5ED5D4F0B5FB}" srcOrd="3" destOrd="0" presId="urn:microsoft.com/office/officeart/2018/2/layout/IconVerticalSolidList"/>
    <dgm:cxn modelId="{5A23BC17-A298-41D1-834D-D22E3E06C4B5}" type="presParOf" srcId="{69824D2D-BDE6-4176-906A-AF0C9179B9CA}" destId="{C53437EB-FDEF-4CEA-B440-0A7DAE576401}" srcOrd="4" destOrd="0" presId="urn:microsoft.com/office/officeart/2018/2/layout/IconVerticalSolidList"/>
    <dgm:cxn modelId="{9996C382-F0CA-4C7E-8A43-FBBA2FA821CE}" type="presParOf" srcId="{C53437EB-FDEF-4CEA-B440-0A7DAE576401}" destId="{C0F5EE95-D1A3-41F3-BC59-17C14EDECD96}" srcOrd="0" destOrd="0" presId="urn:microsoft.com/office/officeart/2018/2/layout/IconVerticalSolidList"/>
    <dgm:cxn modelId="{42D7D51C-6D26-453A-BC48-1EED8DF623A5}" type="presParOf" srcId="{C53437EB-FDEF-4CEA-B440-0A7DAE576401}" destId="{EEBA4605-61E3-4E7C-B644-AFF0FB02C602}" srcOrd="1" destOrd="0" presId="urn:microsoft.com/office/officeart/2018/2/layout/IconVerticalSolidList"/>
    <dgm:cxn modelId="{5B516BDD-591B-4CC7-901E-24FD3669BE9E}" type="presParOf" srcId="{C53437EB-FDEF-4CEA-B440-0A7DAE576401}" destId="{9F2AE450-C5CF-4212-A7E1-77FB1D08D08C}" srcOrd="2" destOrd="0" presId="urn:microsoft.com/office/officeart/2018/2/layout/IconVerticalSolidList"/>
    <dgm:cxn modelId="{36111DB2-6EA5-44A9-841F-474D864CE8E1}" type="presParOf" srcId="{C53437EB-FDEF-4CEA-B440-0A7DAE576401}" destId="{B2885DA7-78EE-4E96-99F6-B12FABA3B942}" srcOrd="3" destOrd="0" presId="urn:microsoft.com/office/officeart/2018/2/layout/IconVerticalSolidList"/>
    <dgm:cxn modelId="{7AD73465-245A-434B-BAE7-171E21ACEB7C}" type="presParOf" srcId="{69824D2D-BDE6-4176-906A-AF0C9179B9CA}" destId="{B43366C3-9C50-4B1E-91FF-F036D694F0FF}" srcOrd="5" destOrd="0" presId="urn:microsoft.com/office/officeart/2018/2/layout/IconVerticalSolidList"/>
    <dgm:cxn modelId="{27A2F0CC-2ABC-4358-A661-D2145F2CDFB4}" type="presParOf" srcId="{69824D2D-BDE6-4176-906A-AF0C9179B9CA}" destId="{6C1117B6-6099-443B-A80F-C3D589531865}" srcOrd="6" destOrd="0" presId="urn:microsoft.com/office/officeart/2018/2/layout/IconVerticalSolidList"/>
    <dgm:cxn modelId="{836E7578-1830-4232-A26E-2582A8DF0F3C}" type="presParOf" srcId="{6C1117B6-6099-443B-A80F-C3D589531865}" destId="{CFD25A39-0D50-43C5-B191-727FCD1A3547}" srcOrd="0" destOrd="0" presId="urn:microsoft.com/office/officeart/2018/2/layout/IconVerticalSolidList"/>
    <dgm:cxn modelId="{0973DC7A-3EF4-417E-A7D8-6712F639DFC7}" type="presParOf" srcId="{6C1117B6-6099-443B-A80F-C3D589531865}" destId="{19E3BDD5-6049-4EA6-98BC-4F28FDFD7E91}" srcOrd="1" destOrd="0" presId="urn:microsoft.com/office/officeart/2018/2/layout/IconVerticalSolidList"/>
    <dgm:cxn modelId="{6EE3B266-D783-4CD3-9116-13BD5717EE69}" type="presParOf" srcId="{6C1117B6-6099-443B-A80F-C3D589531865}" destId="{1C400F11-2671-47EC-9DDD-60829DE33BA6}" srcOrd="2" destOrd="0" presId="urn:microsoft.com/office/officeart/2018/2/layout/IconVerticalSolidList"/>
    <dgm:cxn modelId="{6184DDBF-01DC-4631-96D1-E6517FA1F777}" type="presParOf" srcId="{6C1117B6-6099-443B-A80F-C3D589531865}" destId="{2E6785A5-4333-4530-BEED-BBBA1AC6C105}" srcOrd="3" destOrd="0" presId="urn:microsoft.com/office/officeart/2018/2/layout/IconVerticalSolidList"/>
    <dgm:cxn modelId="{F517E0F9-3F65-49DE-9283-2B5C79A8E416}" type="presParOf" srcId="{69824D2D-BDE6-4176-906A-AF0C9179B9CA}" destId="{3E88E0BF-AEF7-4CB8-BD30-04F84CB8E230}" srcOrd="7" destOrd="0" presId="urn:microsoft.com/office/officeart/2018/2/layout/IconVerticalSolidList"/>
    <dgm:cxn modelId="{05964983-B2C3-4F63-B637-08ABFB2A1EB5}" type="presParOf" srcId="{69824D2D-BDE6-4176-906A-AF0C9179B9CA}" destId="{A8FB70AD-4D2C-48BB-86E6-422E9AE30C6C}" srcOrd="8" destOrd="0" presId="urn:microsoft.com/office/officeart/2018/2/layout/IconVerticalSolidList"/>
    <dgm:cxn modelId="{19A626A8-AB28-4C15-9082-E5768CE56DE1}" type="presParOf" srcId="{A8FB70AD-4D2C-48BB-86E6-422E9AE30C6C}" destId="{A4DA6D29-C136-4408-898A-B2BADB618F54}" srcOrd="0" destOrd="0" presId="urn:microsoft.com/office/officeart/2018/2/layout/IconVerticalSolidList"/>
    <dgm:cxn modelId="{DA399127-FD3F-4F71-A039-C94D67D925BF}" type="presParOf" srcId="{A8FB70AD-4D2C-48BB-86E6-422E9AE30C6C}" destId="{63F53181-CCEE-4A01-9634-BCAFB1409115}" srcOrd="1" destOrd="0" presId="urn:microsoft.com/office/officeart/2018/2/layout/IconVerticalSolidList"/>
    <dgm:cxn modelId="{04CAB75F-0444-469B-9170-4DB0A537B5D2}" type="presParOf" srcId="{A8FB70AD-4D2C-48BB-86E6-422E9AE30C6C}" destId="{6BF69C07-6E51-4779-B1D8-386EB304D912}" srcOrd="2" destOrd="0" presId="urn:microsoft.com/office/officeart/2018/2/layout/IconVerticalSolidList"/>
    <dgm:cxn modelId="{81CF99B4-2891-49B1-9FF5-57D7AF361B4C}" type="presParOf" srcId="{A8FB70AD-4D2C-48BB-86E6-422E9AE30C6C}" destId="{27490D71-DC28-4D06-97A5-044B657649A2}" srcOrd="3" destOrd="0" presId="urn:microsoft.com/office/officeart/2018/2/layout/IconVerticalSolidList"/>
    <dgm:cxn modelId="{BF0F65DF-1CAC-47ED-86C2-B7C1E78AAF28}" type="presParOf" srcId="{69824D2D-BDE6-4176-906A-AF0C9179B9CA}" destId="{E5FDA08A-6238-4F61-AFF4-599458C7795D}" srcOrd="9" destOrd="0" presId="urn:microsoft.com/office/officeart/2018/2/layout/IconVerticalSolidList"/>
    <dgm:cxn modelId="{04CFDAC3-485A-4D81-9D22-97D5EA5DB8EC}" type="presParOf" srcId="{69824D2D-BDE6-4176-906A-AF0C9179B9CA}" destId="{1D08EE48-9778-4FBE-AA55-5FE2B66B193F}" srcOrd="10" destOrd="0" presId="urn:microsoft.com/office/officeart/2018/2/layout/IconVerticalSolidList"/>
    <dgm:cxn modelId="{17D3B333-2E7E-40B0-B89E-88EDD1ACCDFF}" type="presParOf" srcId="{1D08EE48-9778-4FBE-AA55-5FE2B66B193F}" destId="{D90E2FFF-04AC-46A7-AEB0-9CDC29E2655D}" srcOrd="0" destOrd="0" presId="urn:microsoft.com/office/officeart/2018/2/layout/IconVerticalSolidList"/>
    <dgm:cxn modelId="{D4FAAE2D-CE28-44AA-A3A3-1F4179418438}" type="presParOf" srcId="{1D08EE48-9778-4FBE-AA55-5FE2B66B193F}" destId="{D461C557-B4CD-4752-9794-B8C260D426FA}" srcOrd="1" destOrd="0" presId="urn:microsoft.com/office/officeart/2018/2/layout/IconVerticalSolidList"/>
    <dgm:cxn modelId="{9801E25C-1AD6-4F16-99F3-396AB0ED9579}" type="presParOf" srcId="{1D08EE48-9778-4FBE-AA55-5FE2B66B193F}" destId="{4D5B4249-BA7D-494F-8D88-AD33447FCB5E}" srcOrd="2" destOrd="0" presId="urn:microsoft.com/office/officeart/2018/2/layout/IconVerticalSolidList"/>
    <dgm:cxn modelId="{5ABAAC1F-78DE-4ED5-A567-83732E2F6CF3}" type="presParOf" srcId="{1D08EE48-9778-4FBE-AA55-5FE2B66B193F}" destId="{64081195-0B92-483A-8E57-4E58521BE5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DADB8-BAEE-48CE-B1EE-2DF02F16AC42}">
      <dsp:nvSpPr>
        <dsp:cNvPr id="0" name=""/>
        <dsp:cNvSpPr/>
      </dsp:nvSpPr>
      <dsp:spPr>
        <a:xfrm>
          <a:off x="0" y="5742"/>
          <a:ext cx="7787208" cy="7081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59308-0226-45F6-AA35-273C1A7FDF69}">
      <dsp:nvSpPr>
        <dsp:cNvPr id="0" name=""/>
        <dsp:cNvSpPr/>
      </dsp:nvSpPr>
      <dsp:spPr>
        <a:xfrm>
          <a:off x="214216" y="165076"/>
          <a:ext cx="389865" cy="3894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3C5430-5519-4BCF-974D-45946232F756}">
      <dsp:nvSpPr>
        <dsp:cNvPr id="0" name=""/>
        <dsp:cNvSpPr/>
      </dsp:nvSpPr>
      <dsp:spPr>
        <a:xfrm>
          <a:off x="818297" y="5742"/>
          <a:ext cx="6944124"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1"/>
              </a:solidFill>
            </a:rPr>
            <a:t>Supply chain management (SCM)</a:t>
          </a:r>
          <a:r>
            <a:rPr lang="en-US" sz="1400" kern="1200" dirty="0">
              <a:solidFill>
                <a:schemeClr val="bg1"/>
              </a:solidFill>
            </a:rPr>
            <a:t> The coordination of all supply activities of an organisation from its suppliers and partners to its customers.</a:t>
          </a:r>
        </a:p>
      </dsp:txBody>
      <dsp:txXfrm>
        <a:off x="818297" y="5742"/>
        <a:ext cx="6944124" cy="752413"/>
      </dsp:txXfrm>
    </dsp:sp>
    <dsp:sp modelId="{0A2FCDC0-956F-4079-B8A0-A70AC794C8A2}">
      <dsp:nvSpPr>
        <dsp:cNvPr id="0" name=""/>
        <dsp:cNvSpPr/>
      </dsp:nvSpPr>
      <dsp:spPr>
        <a:xfrm>
          <a:off x="0" y="946258"/>
          <a:ext cx="7787208" cy="7081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DA2B6-A5CA-46F3-A78F-A09FC3191CDC}">
      <dsp:nvSpPr>
        <dsp:cNvPr id="0" name=""/>
        <dsp:cNvSpPr/>
      </dsp:nvSpPr>
      <dsp:spPr>
        <a:xfrm>
          <a:off x="214216" y="1105593"/>
          <a:ext cx="389865" cy="3894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688465-0E65-4716-BACF-9B4301F79D6A}">
      <dsp:nvSpPr>
        <dsp:cNvPr id="0" name=""/>
        <dsp:cNvSpPr/>
      </dsp:nvSpPr>
      <dsp:spPr>
        <a:xfrm>
          <a:off x="818297" y="946258"/>
          <a:ext cx="6944124"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1"/>
              </a:solidFill>
            </a:rPr>
            <a:t>Upstream supply chain</a:t>
          </a:r>
          <a:r>
            <a:rPr lang="en-US" sz="1400" kern="1200" dirty="0">
              <a:solidFill>
                <a:schemeClr val="bg1"/>
              </a:solidFill>
            </a:rPr>
            <a:t> Transactions between an organisation and its suppliers and intermediaries, equivalent to buy-side e-commerce.</a:t>
          </a:r>
        </a:p>
      </dsp:txBody>
      <dsp:txXfrm>
        <a:off x="818297" y="946258"/>
        <a:ext cx="6944124" cy="752413"/>
      </dsp:txXfrm>
    </dsp:sp>
    <dsp:sp modelId="{6D414F60-AC50-46AC-90A0-3881222ACAD8}">
      <dsp:nvSpPr>
        <dsp:cNvPr id="0" name=""/>
        <dsp:cNvSpPr/>
      </dsp:nvSpPr>
      <dsp:spPr>
        <a:xfrm>
          <a:off x="0" y="1886774"/>
          <a:ext cx="7787208" cy="7081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1486A-67A3-471A-ACC2-23E8E09C0F81}">
      <dsp:nvSpPr>
        <dsp:cNvPr id="0" name=""/>
        <dsp:cNvSpPr/>
      </dsp:nvSpPr>
      <dsp:spPr>
        <a:xfrm>
          <a:off x="214216" y="2046109"/>
          <a:ext cx="389865" cy="3894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F0779F-158B-47E8-A12E-8AA5C88083BD}">
      <dsp:nvSpPr>
        <dsp:cNvPr id="0" name=""/>
        <dsp:cNvSpPr/>
      </dsp:nvSpPr>
      <dsp:spPr>
        <a:xfrm>
          <a:off x="818297" y="1886774"/>
          <a:ext cx="6944124"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1"/>
              </a:solidFill>
            </a:rPr>
            <a:t>Downstream supply chain</a:t>
          </a:r>
          <a:r>
            <a:rPr lang="en-US" sz="1400" kern="1200" dirty="0">
              <a:solidFill>
                <a:schemeClr val="bg1"/>
              </a:solidFill>
            </a:rPr>
            <a:t> Transactions between </a:t>
          </a:r>
          <a:br>
            <a:rPr lang="en-US" sz="1400" kern="1200" dirty="0">
              <a:solidFill>
                <a:schemeClr val="bg1"/>
              </a:solidFill>
            </a:rPr>
          </a:br>
          <a:r>
            <a:rPr lang="en-US" sz="1400" kern="1200" dirty="0">
              <a:solidFill>
                <a:schemeClr val="bg1"/>
              </a:solidFill>
            </a:rPr>
            <a:t>an organisation and its customers and intermediaries, equivalent to sell-side e-commerce.</a:t>
          </a:r>
        </a:p>
      </dsp:txBody>
      <dsp:txXfrm>
        <a:off x="818297" y="1886774"/>
        <a:ext cx="6944124" cy="752413"/>
      </dsp:txXfrm>
    </dsp:sp>
    <dsp:sp modelId="{D5CF2103-4FE3-41F7-B3B7-C4746B1F89A1}">
      <dsp:nvSpPr>
        <dsp:cNvPr id="0" name=""/>
        <dsp:cNvSpPr/>
      </dsp:nvSpPr>
      <dsp:spPr>
        <a:xfrm>
          <a:off x="0" y="2827291"/>
          <a:ext cx="7787208" cy="7081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972C5-1319-4F0B-8F43-754D6316B319}">
      <dsp:nvSpPr>
        <dsp:cNvPr id="0" name=""/>
        <dsp:cNvSpPr/>
      </dsp:nvSpPr>
      <dsp:spPr>
        <a:xfrm>
          <a:off x="214216" y="2986625"/>
          <a:ext cx="389865" cy="3894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060DE7-5828-4209-AD61-F85C48433DE8}">
      <dsp:nvSpPr>
        <dsp:cNvPr id="0" name=""/>
        <dsp:cNvSpPr/>
      </dsp:nvSpPr>
      <dsp:spPr>
        <a:xfrm>
          <a:off x="818297" y="2827291"/>
          <a:ext cx="6944124"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1"/>
              </a:solidFill>
            </a:rPr>
            <a:t>Supply Chain Network</a:t>
          </a:r>
          <a:r>
            <a:rPr lang="en-US" sz="1400" kern="1200" dirty="0">
              <a:solidFill>
                <a:schemeClr val="bg1"/>
              </a:solidFill>
            </a:rPr>
            <a:t> is the links between an organisation and its partners.</a:t>
          </a:r>
        </a:p>
      </dsp:txBody>
      <dsp:txXfrm>
        <a:off x="818297" y="2827291"/>
        <a:ext cx="6944124" cy="752413"/>
      </dsp:txXfrm>
    </dsp:sp>
    <dsp:sp modelId="{9A5D3100-C24C-430A-B3B4-4CEAE43C7BA3}">
      <dsp:nvSpPr>
        <dsp:cNvPr id="0" name=""/>
        <dsp:cNvSpPr/>
      </dsp:nvSpPr>
      <dsp:spPr>
        <a:xfrm>
          <a:off x="0" y="3767807"/>
          <a:ext cx="7787208" cy="7081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9A080-C185-4540-8CD3-A33845FF3108}">
      <dsp:nvSpPr>
        <dsp:cNvPr id="0" name=""/>
        <dsp:cNvSpPr/>
      </dsp:nvSpPr>
      <dsp:spPr>
        <a:xfrm>
          <a:off x="214216" y="3927142"/>
          <a:ext cx="389865" cy="3894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35238B-6D93-4737-A224-2866DF571500}">
      <dsp:nvSpPr>
        <dsp:cNvPr id="0" name=""/>
        <dsp:cNvSpPr/>
      </dsp:nvSpPr>
      <dsp:spPr>
        <a:xfrm>
          <a:off x="818297" y="3767807"/>
          <a:ext cx="6944124"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1"/>
              </a:solidFill>
            </a:rPr>
            <a:t>Efficient Consumer Response(ECR) </a:t>
          </a:r>
          <a:r>
            <a:rPr lang="en-US" sz="1400" kern="1200" dirty="0">
              <a:solidFill>
                <a:schemeClr val="bg1"/>
              </a:solidFill>
            </a:rPr>
            <a:t>Creating and satisfying customer demand by optimising product assortment strategies, promotions, and new product introductions</a:t>
          </a:r>
        </a:p>
      </dsp:txBody>
      <dsp:txXfrm>
        <a:off x="818297" y="3767807"/>
        <a:ext cx="6944124" cy="7524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F8E6B-908D-EA4A-8EDE-B45913C741F4}">
      <dsp:nvSpPr>
        <dsp:cNvPr id="0" name=""/>
        <dsp:cNvSpPr/>
      </dsp:nvSpPr>
      <dsp:spPr>
        <a:xfrm rot="5400000">
          <a:off x="4642167" y="-1842615"/>
          <a:ext cx="871601" cy="47792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Radio Frequency Identification tags are micro-chip based electronic tags used for monitoring anything they are attached to, whether inanimate products or animate(people)</a:t>
          </a:r>
        </a:p>
      </dsp:txBody>
      <dsp:txXfrm rot="-5400000">
        <a:off x="2688336" y="153764"/>
        <a:ext cx="4736716" cy="786505"/>
      </dsp:txXfrm>
    </dsp:sp>
    <dsp:sp modelId="{84160866-87C5-AF4E-88D8-D7497A377C1E}">
      <dsp:nvSpPr>
        <dsp:cNvPr id="0" name=""/>
        <dsp:cNvSpPr/>
      </dsp:nvSpPr>
      <dsp:spPr>
        <a:xfrm>
          <a:off x="0" y="2265"/>
          <a:ext cx="2688336" cy="1089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RFID tags</a:t>
          </a:r>
        </a:p>
      </dsp:txBody>
      <dsp:txXfrm>
        <a:off x="53185" y="55450"/>
        <a:ext cx="2581966" cy="983131"/>
      </dsp:txXfrm>
    </dsp:sp>
    <dsp:sp modelId="{49740420-AE51-0341-897C-90F5EC93A4C0}">
      <dsp:nvSpPr>
        <dsp:cNvPr id="0" name=""/>
        <dsp:cNvSpPr/>
      </dsp:nvSpPr>
      <dsp:spPr>
        <a:xfrm rot="5400000">
          <a:off x="4642167" y="-698638"/>
          <a:ext cx="871601" cy="47792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Internet of Things, objects are uniquely identified and tagged through technologies such as RFID and made accessible through internet-like addresses.</a:t>
          </a:r>
        </a:p>
      </dsp:txBody>
      <dsp:txXfrm rot="-5400000">
        <a:off x="2688336" y="1297741"/>
        <a:ext cx="4736716" cy="786505"/>
      </dsp:txXfrm>
    </dsp:sp>
    <dsp:sp modelId="{49F4A996-CAF6-6743-BDCC-3AAD6B239A6C}">
      <dsp:nvSpPr>
        <dsp:cNvPr id="0" name=""/>
        <dsp:cNvSpPr/>
      </dsp:nvSpPr>
      <dsp:spPr>
        <a:xfrm>
          <a:off x="0" y="1146242"/>
          <a:ext cx="2688336" cy="1089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IOT</a:t>
          </a:r>
        </a:p>
      </dsp:txBody>
      <dsp:txXfrm>
        <a:off x="53185" y="1199427"/>
        <a:ext cx="2581966" cy="983131"/>
      </dsp:txXfrm>
    </dsp:sp>
    <dsp:sp modelId="{B8049297-B119-8C4E-8526-236A76B807C0}">
      <dsp:nvSpPr>
        <dsp:cNvPr id="0" name=""/>
        <dsp:cNvSpPr/>
      </dsp:nvSpPr>
      <dsp:spPr>
        <a:xfrm rot="5400000">
          <a:off x="4642167" y="445337"/>
          <a:ext cx="871601" cy="47792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Machine-to-Machine applications, same as IOT</a:t>
          </a:r>
        </a:p>
      </dsp:txBody>
      <dsp:txXfrm rot="-5400000">
        <a:off x="2688336" y="2441716"/>
        <a:ext cx="4736716" cy="786505"/>
      </dsp:txXfrm>
    </dsp:sp>
    <dsp:sp modelId="{73DB9A13-D1A0-524F-95B3-AC7B87FEBF6B}">
      <dsp:nvSpPr>
        <dsp:cNvPr id="0" name=""/>
        <dsp:cNvSpPr/>
      </dsp:nvSpPr>
      <dsp:spPr>
        <a:xfrm>
          <a:off x="0" y="2290219"/>
          <a:ext cx="2688336" cy="1089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M2M</a:t>
          </a:r>
        </a:p>
      </dsp:txBody>
      <dsp:txXfrm>
        <a:off x="53185" y="2343404"/>
        <a:ext cx="2581966" cy="983131"/>
      </dsp:txXfrm>
    </dsp:sp>
    <dsp:sp modelId="{B2DA1DE6-5904-C842-B25A-2C7BAE9674B1}">
      <dsp:nvSpPr>
        <dsp:cNvPr id="0" name=""/>
        <dsp:cNvSpPr/>
      </dsp:nvSpPr>
      <dsp:spPr>
        <a:xfrm rot="5400000">
          <a:off x="4642167" y="1589314"/>
          <a:ext cx="871601" cy="47792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Access to up-to-date, accurate, relevant information about supply chain processes to different stakeholders</a:t>
          </a:r>
        </a:p>
      </dsp:txBody>
      <dsp:txXfrm rot="-5400000">
        <a:off x="2688336" y="3585693"/>
        <a:ext cx="4736716" cy="786505"/>
      </dsp:txXfrm>
    </dsp:sp>
    <dsp:sp modelId="{BE7EE72F-E0DF-2F47-B122-FF7DB9A1C918}">
      <dsp:nvSpPr>
        <dsp:cNvPr id="0" name=""/>
        <dsp:cNvSpPr/>
      </dsp:nvSpPr>
      <dsp:spPr>
        <a:xfrm>
          <a:off x="0" y="3434195"/>
          <a:ext cx="2688336" cy="1089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IS Infrastructure/Supply Chain Visibility</a:t>
          </a:r>
        </a:p>
      </dsp:txBody>
      <dsp:txXfrm>
        <a:off x="53185" y="3487380"/>
        <a:ext cx="2581966" cy="9831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B146A-F473-41B2-B916-893318582BCA}">
      <dsp:nvSpPr>
        <dsp:cNvPr id="0" name=""/>
        <dsp:cNvSpPr/>
      </dsp:nvSpPr>
      <dsp:spPr>
        <a:xfrm>
          <a:off x="0" y="4516"/>
          <a:ext cx="8291264" cy="5931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300F3-A438-4E7D-A4F9-3B97BFA3687F}">
      <dsp:nvSpPr>
        <dsp:cNvPr id="0" name=""/>
        <dsp:cNvSpPr/>
      </dsp:nvSpPr>
      <dsp:spPr>
        <a:xfrm>
          <a:off x="179429" y="137976"/>
          <a:ext cx="326235" cy="326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48263-081E-4072-8FBD-DD2ACCC8B149}">
      <dsp:nvSpPr>
        <dsp:cNvPr id="0" name=""/>
        <dsp:cNvSpPr/>
      </dsp:nvSpPr>
      <dsp:spPr>
        <a:xfrm>
          <a:off x="685094" y="4516"/>
          <a:ext cx="7605500" cy="59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76" tIns="62776" rIns="62776" bIns="62776"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Managing supply chain is very challenging as found out in a specific survey, </a:t>
          </a:r>
        </a:p>
      </dsp:txBody>
      <dsp:txXfrm>
        <a:off x="685094" y="4516"/>
        <a:ext cx="7605500" cy="593154"/>
      </dsp:txXfrm>
    </dsp:sp>
    <dsp:sp modelId="{C3500028-BE84-41F2-91E8-3CB3332C024B}">
      <dsp:nvSpPr>
        <dsp:cNvPr id="0" name=""/>
        <dsp:cNvSpPr/>
      </dsp:nvSpPr>
      <dsp:spPr>
        <a:xfrm>
          <a:off x="0" y="645698"/>
          <a:ext cx="8291264" cy="5931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2B8CC-7560-46B9-B1BB-22257C18335E}">
      <dsp:nvSpPr>
        <dsp:cNvPr id="0" name=""/>
        <dsp:cNvSpPr/>
      </dsp:nvSpPr>
      <dsp:spPr>
        <a:xfrm>
          <a:off x="179429" y="879419"/>
          <a:ext cx="326235" cy="326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E086F6-2DBF-401B-BC3A-193532C9E71A}">
      <dsp:nvSpPr>
        <dsp:cNvPr id="0" name=""/>
        <dsp:cNvSpPr/>
      </dsp:nvSpPr>
      <dsp:spPr>
        <a:xfrm>
          <a:off x="685094" y="745959"/>
          <a:ext cx="7605500" cy="59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76" tIns="62776" rIns="62776" bIns="62776"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one responded said: ‘An absolute nightmare’ and there are many more stories.</a:t>
          </a:r>
        </a:p>
      </dsp:txBody>
      <dsp:txXfrm>
        <a:off x="685094" y="745959"/>
        <a:ext cx="7605500" cy="593154"/>
      </dsp:txXfrm>
    </dsp:sp>
    <dsp:sp modelId="{742A0863-448F-480C-A8CD-932338167EB5}">
      <dsp:nvSpPr>
        <dsp:cNvPr id="0" name=""/>
        <dsp:cNvSpPr/>
      </dsp:nvSpPr>
      <dsp:spPr>
        <a:xfrm>
          <a:off x="0" y="1289556"/>
          <a:ext cx="8291264" cy="5931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7AD7E-73EF-4486-A3FC-85B02C472DCF}">
      <dsp:nvSpPr>
        <dsp:cNvPr id="0" name=""/>
        <dsp:cNvSpPr/>
      </dsp:nvSpPr>
      <dsp:spPr>
        <a:xfrm>
          <a:off x="179429" y="1620863"/>
          <a:ext cx="326235" cy="3262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48105F-E7FB-4ADE-8D05-AC17DAAD1C1C}">
      <dsp:nvSpPr>
        <dsp:cNvPr id="0" name=""/>
        <dsp:cNvSpPr/>
      </dsp:nvSpPr>
      <dsp:spPr>
        <a:xfrm>
          <a:off x="685094" y="1487403"/>
          <a:ext cx="7605500" cy="59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76" tIns="62776" rIns="62776" bIns="62776"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One of the difficulties is Data standardisation and exchange</a:t>
          </a:r>
        </a:p>
      </dsp:txBody>
      <dsp:txXfrm>
        <a:off x="685094" y="1487403"/>
        <a:ext cx="7605500" cy="593154"/>
      </dsp:txXfrm>
    </dsp:sp>
    <dsp:sp modelId="{64AF4A13-2A3B-4556-9BDF-12B72F6833F2}">
      <dsp:nvSpPr>
        <dsp:cNvPr id="0" name=""/>
        <dsp:cNvSpPr/>
      </dsp:nvSpPr>
      <dsp:spPr>
        <a:xfrm>
          <a:off x="0" y="1934310"/>
          <a:ext cx="8291264" cy="7165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7F75A-09E5-4C3C-BF9B-6262AE747390}">
      <dsp:nvSpPr>
        <dsp:cNvPr id="0" name=""/>
        <dsp:cNvSpPr/>
      </dsp:nvSpPr>
      <dsp:spPr>
        <a:xfrm>
          <a:off x="179429" y="2424013"/>
          <a:ext cx="326235" cy="3262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28195D-59FD-4C72-B347-DA4A63E5FB4A}">
      <dsp:nvSpPr>
        <dsp:cNvPr id="0" name=""/>
        <dsp:cNvSpPr/>
      </dsp:nvSpPr>
      <dsp:spPr>
        <a:xfrm>
          <a:off x="670339" y="2055082"/>
          <a:ext cx="7605500" cy="59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76" tIns="62776" rIns="62776" bIns="62776"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GDSN(Global Data Synchronisation Network) is an approach to create standards for sharing information about retail products</a:t>
          </a:r>
        </a:p>
      </dsp:txBody>
      <dsp:txXfrm>
        <a:off x="670339" y="2055082"/>
        <a:ext cx="7605500" cy="593154"/>
      </dsp:txXfrm>
    </dsp:sp>
    <dsp:sp modelId="{3DB1A0CC-6DE8-48B3-ACC9-2D6990B658B1}">
      <dsp:nvSpPr>
        <dsp:cNvPr id="0" name=""/>
        <dsp:cNvSpPr/>
      </dsp:nvSpPr>
      <dsp:spPr>
        <a:xfrm>
          <a:off x="0" y="2729398"/>
          <a:ext cx="8291264" cy="16871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E21243-73C1-4516-96C9-2E0A94FCE5C5}">
      <dsp:nvSpPr>
        <dsp:cNvPr id="0" name=""/>
        <dsp:cNvSpPr/>
      </dsp:nvSpPr>
      <dsp:spPr>
        <a:xfrm>
          <a:off x="154361" y="3456384"/>
          <a:ext cx="326235" cy="3262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C30172-FAE1-462D-BBCD-96E16FAE0923}">
      <dsp:nvSpPr>
        <dsp:cNvPr id="0" name=""/>
        <dsp:cNvSpPr/>
      </dsp:nvSpPr>
      <dsp:spPr>
        <a:xfrm>
          <a:off x="514397" y="2952330"/>
          <a:ext cx="3731068" cy="130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76" tIns="62776" rIns="62776" bIns="62776"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SCM strategy process such as SOSTAC has been adopted in implementing SCM.</a:t>
          </a:r>
        </a:p>
      </dsp:txBody>
      <dsp:txXfrm>
        <a:off x="514397" y="2952330"/>
        <a:ext cx="3731068" cy="1305409"/>
      </dsp:txXfrm>
    </dsp:sp>
    <dsp:sp modelId="{83DAEEA9-14CD-4C41-BCF2-6968C8F1C0C1}">
      <dsp:nvSpPr>
        <dsp:cNvPr id="0" name=""/>
        <dsp:cNvSpPr/>
      </dsp:nvSpPr>
      <dsp:spPr>
        <a:xfrm>
          <a:off x="4258822" y="2743625"/>
          <a:ext cx="3874431" cy="1576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76" tIns="62776" rIns="62776" bIns="62776"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Situation Analysis</a:t>
          </a:r>
        </a:p>
        <a:p>
          <a:pPr marL="0" lvl="0" indent="0" algn="l" defTabSz="622300">
            <a:lnSpc>
              <a:spcPct val="90000"/>
            </a:lnSpc>
            <a:spcBef>
              <a:spcPct val="0"/>
            </a:spcBef>
            <a:spcAft>
              <a:spcPct val="35000"/>
            </a:spcAft>
            <a:buNone/>
          </a:pPr>
          <a:r>
            <a:rPr lang="en-US" sz="1400" kern="1200" dirty="0">
              <a:solidFill>
                <a:schemeClr val="bg1"/>
              </a:solidFill>
            </a:rPr>
            <a:t>Objective Setting</a:t>
          </a:r>
        </a:p>
        <a:p>
          <a:pPr marL="0" lvl="0" indent="0" algn="l" defTabSz="622300">
            <a:lnSpc>
              <a:spcPct val="90000"/>
            </a:lnSpc>
            <a:spcBef>
              <a:spcPct val="0"/>
            </a:spcBef>
            <a:spcAft>
              <a:spcPct val="35000"/>
            </a:spcAft>
            <a:buNone/>
          </a:pPr>
          <a:r>
            <a:rPr lang="en-US" sz="1400" kern="1200" dirty="0">
              <a:solidFill>
                <a:schemeClr val="bg1"/>
              </a:solidFill>
            </a:rPr>
            <a:t>Strategy</a:t>
          </a:r>
        </a:p>
        <a:p>
          <a:pPr marL="0" lvl="0" indent="0" algn="l" defTabSz="622300">
            <a:lnSpc>
              <a:spcPct val="90000"/>
            </a:lnSpc>
            <a:spcBef>
              <a:spcPct val="0"/>
            </a:spcBef>
            <a:spcAft>
              <a:spcPct val="35000"/>
            </a:spcAft>
            <a:buNone/>
          </a:pPr>
          <a:r>
            <a:rPr lang="en-US" sz="1400" kern="1200" dirty="0">
              <a:solidFill>
                <a:schemeClr val="bg1"/>
              </a:solidFill>
            </a:rPr>
            <a:t>Tactics</a:t>
          </a:r>
        </a:p>
        <a:p>
          <a:pPr marL="0" lvl="0" indent="0" algn="l" defTabSz="622300">
            <a:lnSpc>
              <a:spcPct val="90000"/>
            </a:lnSpc>
            <a:spcBef>
              <a:spcPct val="0"/>
            </a:spcBef>
            <a:spcAft>
              <a:spcPct val="35000"/>
            </a:spcAft>
            <a:buNone/>
          </a:pPr>
          <a:r>
            <a:rPr lang="en-US" sz="1400" kern="1200" dirty="0">
              <a:solidFill>
                <a:schemeClr val="bg1"/>
              </a:solidFill>
            </a:rPr>
            <a:t>Actions</a:t>
          </a:r>
        </a:p>
        <a:p>
          <a:pPr marL="0" lvl="0" indent="0" algn="l" defTabSz="622300">
            <a:lnSpc>
              <a:spcPct val="90000"/>
            </a:lnSpc>
            <a:spcBef>
              <a:spcPct val="0"/>
            </a:spcBef>
            <a:spcAft>
              <a:spcPct val="35000"/>
            </a:spcAft>
            <a:buNone/>
          </a:pPr>
          <a:r>
            <a:rPr lang="en-US" sz="1400" kern="1200" dirty="0">
              <a:solidFill>
                <a:schemeClr val="bg1"/>
              </a:solidFill>
            </a:rPr>
            <a:t>Control </a:t>
          </a:r>
        </a:p>
      </dsp:txBody>
      <dsp:txXfrm>
        <a:off x="4258822" y="2743625"/>
        <a:ext cx="3874431" cy="1576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AC8BB-823D-4DCC-BA82-8DB6FF28B29E}">
      <dsp:nvSpPr>
        <dsp:cNvPr id="0" name=""/>
        <dsp:cNvSpPr/>
      </dsp:nvSpPr>
      <dsp:spPr>
        <a:xfrm>
          <a:off x="0" y="1878"/>
          <a:ext cx="8219256"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14432-DC4B-4804-BD92-034D39B1D77B}">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2C00AD-7AAF-400D-A6C4-30B0240BACDC}">
      <dsp:nvSpPr>
        <dsp:cNvPr id="0" name=""/>
        <dsp:cNvSpPr/>
      </dsp:nvSpPr>
      <dsp:spPr>
        <a:xfrm>
          <a:off x="1099610" y="1878"/>
          <a:ext cx="711964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Logistics is a concept closely related to supply chain management. According to Institute of Logistics and Transportation(</a:t>
          </a:r>
          <a:r>
            <a:rPr lang="en-US" sz="14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www.ilot.orga</a:t>
          </a:r>
          <a:r>
            <a:rPr lang="en-US" sz="1400" kern="1200" dirty="0">
              <a:solidFill>
                <a:schemeClr val="bg1"/>
              </a:solidFill>
            </a:rPr>
            <a:t>):</a:t>
          </a:r>
        </a:p>
      </dsp:txBody>
      <dsp:txXfrm>
        <a:off x="1099610" y="1878"/>
        <a:ext cx="7119645" cy="952043"/>
      </dsp:txXfrm>
    </dsp:sp>
    <dsp:sp modelId="{BCE84C58-79C3-4C42-B650-660DDC1CE65C}">
      <dsp:nvSpPr>
        <dsp:cNvPr id="0" name=""/>
        <dsp:cNvSpPr/>
      </dsp:nvSpPr>
      <dsp:spPr>
        <a:xfrm>
          <a:off x="0" y="1191932"/>
          <a:ext cx="8219256"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80A1F-116C-4B51-A2AE-4597EE09E341}">
      <dsp:nvSpPr>
        <dsp:cNvPr id="0" name=""/>
        <dsp:cNvSpPr/>
      </dsp:nvSpPr>
      <dsp:spPr>
        <a:xfrm>
          <a:off x="287993" y="1406142"/>
          <a:ext cx="523623" cy="52362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3EDFE8-91AD-4C52-AA7B-11D30A8E701F}">
      <dsp:nvSpPr>
        <dsp:cNvPr id="0" name=""/>
        <dsp:cNvSpPr/>
      </dsp:nvSpPr>
      <dsp:spPr>
        <a:xfrm>
          <a:off x="1099610" y="1191932"/>
          <a:ext cx="711964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Logistics is the time-related positioning of resource, or the strategic management of the total supply chain. The supply chain is a sequence of events intended to satisfy a customer. It can include procurement, manufacture, distribution, and waste disposal, together with associated transport, storage and information technology.</a:t>
          </a:r>
        </a:p>
      </dsp:txBody>
      <dsp:txXfrm>
        <a:off x="1099610" y="1191932"/>
        <a:ext cx="7119645" cy="952043"/>
      </dsp:txXfrm>
    </dsp:sp>
    <dsp:sp modelId="{04841570-8AAE-4B8E-A064-6F973E2D23F4}">
      <dsp:nvSpPr>
        <dsp:cNvPr id="0" name=""/>
        <dsp:cNvSpPr/>
      </dsp:nvSpPr>
      <dsp:spPr>
        <a:xfrm>
          <a:off x="0" y="2381986"/>
          <a:ext cx="8219256"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1423D-6D76-44EA-AECB-08684A13F836}">
      <dsp:nvSpPr>
        <dsp:cNvPr id="0" name=""/>
        <dsp:cNvSpPr/>
      </dsp:nvSpPr>
      <dsp:spPr>
        <a:xfrm>
          <a:off x="287993" y="2596196"/>
          <a:ext cx="523623" cy="52362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AF28D3-1C70-4E2F-A93A-CA7E10BD8A1D}">
      <dsp:nvSpPr>
        <dsp:cNvPr id="0" name=""/>
        <dsp:cNvSpPr/>
      </dsp:nvSpPr>
      <dsp:spPr>
        <a:xfrm>
          <a:off x="1099610" y="2381986"/>
          <a:ext cx="711964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Inbound logistics – the management of material resources entering an organisation from its suppliers and other partners.</a:t>
          </a:r>
        </a:p>
      </dsp:txBody>
      <dsp:txXfrm>
        <a:off x="1099610" y="2381986"/>
        <a:ext cx="7119645" cy="952043"/>
      </dsp:txXfrm>
    </dsp:sp>
    <dsp:sp modelId="{D0D5BE22-11B8-4C46-9326-F2E700F6821E}">
      <dsp:nvSpPr>
        <dsp:cNvPr id="0" name=""/>
        <dsp:cNvSpPr/>
      </dsp:nvSpPr>
      <dsp:spPr>
        <a:xfrm>
          <a:off x="0" y="3572041"/>
          <a:ext cx="8219256"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7D6C9-D0E4-4B41-A344-4672FB6286A7}">
      <dsp:nvSpPr>
        <dsp:cNvPr id="0" name=""/>
        <dsp:cNvSpPr/>
      </dsp:nvSpPr>
      <dsp:spPr>
        <a:xfrm>
          <a:off x="287993" y="3786250"/>
          <a:ext cx="523623" cy="523623"/>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1D64AE-E675-4E10-A2C0-1EE77527FB9E}">
      <dsp:nvSpPr>
        <dsp:cNvPr id="0" name=""/>
        <dsp:cNvSpPr/>
      </dsp:nvSpPr>
      <dsp:spPr>
        <a:xfrm>
          <a:off x="1099610" y="3572041"/>
          <a:ext cx="7119645"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Outbound logistics – the management of resources supplied from an organisation to its customers and intermediaries</a:t>
          </a:r>
        </a:p>
      </dsp:txBody>
      <dsp:txXfrm>
        <a:off x="1099610" y="3572041"/>
        <a:ext cx="7119645" cy="95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80961-C29D-4C95-8303-D0A2A0BC1394}">
      <dsp:nvSpPr>
        <dsp:cNvPr id="0" name=""/>
        <dsp:cNvSpPr/>
      </dsp:nvSpPr>
      <dsp:spPr>
        <a:xfrm>
          <a:off x="0" y="5742"/>
          <a:ext cx="7467600" cy="7524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1236-6DD2-46AF-96D7-69D0F0AB86E4}">
      <dsp:nvSpPr>
        <dsp:cNvPr id="0" name=""/>
        <dsp:cNvSpPr/>
      </dsp:nvSpPr>
      <dsp:spPr>
        <a:xfrm>
          <a:off x="227604" y="175035"/>
          <a:ext cx="413827" cy="413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9FB0B4-65F0-4D50-B91D-0ACD58A9A356}">
      <dsp:nvSpPr>
        <dsp:cNvPr id="0" name=""/>
        <dsp:cNvSpPr/>
      </dsp:nvSpPr>
      <dsp:spPr>
        <a:xfrm>
          <a:off x="869037" y="5742"/>
          <a:ext cx="6597713"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bg1"/>
              </a:solidFill>
            </a:rPr>
            <a:t>Value Chain </a:t>
          </a:r>
          <a:r>
            <a:rPr lang="en-US" sz="1500" kern="1200" dirty="0">
              <a:solidFill>
                <a:schemeClr val="bg1"/>
              </a:solidFill>
            </a:rPr>
            <a:t>is a concept/model that considers how supply chain activities can add value to products and services delivered to the customer.</a:t>
          </a:r>
        </a:p>
      </dsp:txBody>
      <dsp:txXfrm>
        <a:off x="869037" y="5742"/>
        <a:ext cx="6597713" cy="752413"/>
      </dsp:txXfrm>
    </dsp:sp>
    <dsp:sp modelId="{8E547B40-01D2-4DAD-A53B-FBB9832A41D6}">
      <dsp:nvSpPr>
        <dsp:cNvPr id="0" name=""/>
        <dsp:cNvSpPr/>
      </dsp:nvSpPr>
      <dsp:spPr>
        <a:xfrm>
          <a:off x="0" y="946258"/>
          <a:ext cx="7467600" cy="7524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89F79-6AD3-4BB2-BFDF-392D86B20E75}">
      <dsp:nvSpPr>
        <dsp:cNvPr id="0" name=""/>
        <dsp:cNvSpPr/>
      </dsp:nvSpPr>
      <dsp:spPr>
        <a:xfrm>
          <a:off x="227604" y="1115551"/>
          <a:ext cx="413827" cy="413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BCCE71-F284-4165-8584-B8520BAF8455}">
      <dsp:nvSpPr>
        <dsp:cNvPr id="0" name=""/>
        <dsp:cNvSpPr/>
      </dsp:nvSpPr>
      <dsp:spPr>
        <a:xfrm>
          <a:off x="869037" y="946258"/>
          <a:ext cx="6597713"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Internal value chain within the boundaries of an organisation and an external value chain where activities are performed by partners.</a:t>
          </a:r>
        </a:p>
      </dsp:txBody>
      <dsp:txXfrm>
        <a:off x="869037" y="946258"/>
        <a:ext cx="6597713" cy="752413"/>
      </dsp:txXfrm>
    </dsp:sp>
    <dsp:sp modelId="{B776E7C3-409B-4459-9E0C-7AB336188734}">
      <dsp:nvSpPr>
        <dsp:cNvPr id="0" name=""/>
        <dsp:cNvSpPr/>
      </dsp:nvSpPr>
      <dsp:spPr>
        <a:xfrm>
          <a:off x="0" y="1886774"/>
          <a:ext cx="7467600" cy="7524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4D88B-99B8-43B2-AFB8-D50C2EE15DBC}">
      <dsp:nvSpPr>
        <dsp:cNvPr id="0" name=""/>
        <dsp:cNvSpPr/>
      </dsp:nvSpPr>
      <dsp:spPr>
        <a:xfrm>
          <a:off x="227604" y="2056067"/>
          <a:ext cx="413827" cy="413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C1880B-D923-47BD-BD2C-FE202D62FDB8}">
      <dsp:nvSpPr>
        <dsp:cNvPr id="0" name=""/>
        <dsp:cNvSpPr/>
      </dsp:nvSpPr>
      <dsp:spPr>
        <a:xfrm>
          <a:off x="869037" y="1886774"/>
          <a:ext cx="3360420"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Benefits for the customer are created by reducing cost and adding value:</a:t>
          </a:r>
        </a:p>
      </dsp:txBody>
      <dsp:txXfrm>
        <a:off x="869037" y="1886774"/>
        <a:ext cx="3360420" cy="752413"/>
      </dsp:txXfrm>
    </dsp:sp>
    <dsp:sp modelId="{F126CEDF-31E2-408F-8878-664245AE47AC}">
      <dsp:nvSpPr>
        <dsp:cNvPr id="0" name=""/>
        <dsp:cNvSpPr/>
      </dsp:nvSpPr>
      <dsp:spPr>
        <a:xfrm>
          <a:off x="4229457" y="1886774"/>
          <a:ext cx="3237293"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bg1"/>
              </a:solidFill>
            </a:rPr>
            <a:t>Within each element of the value chain such as procurement, manufacture, sales and distribution;</a:t>
          </a:r>
        </a:p>
        <a:p>
          <a:pPr marL="0" lvl="0" indent="0" algn="l" defTabSz="488950">
            <a:lnSpc>
              <a:spcPct val="90000"/>
            </a:lnSpc>
            <a:spcBef>
              <a:spcPct val="0"/>
            </a:spcBef>
            <a:spcAft>
              <a:spcPct val="35000"/>
            </a:spcAft>
            <a:buNone/>
          </a:pPr>
          <a:r>
            <a:rPr lang="en-US" sz="1100" kern="1200" dirty="0">
              <a:solidFill>
                <a:schemeClr val="bg1"/>
              </a:solidFill>
            </a:rPr>
            <a:t>At the interface between elements of the value chain such as between sales and distribution.</a:t>
          </a:r>
        </a:p>
      </dsp:txBody>
      <dsp:txXfrm>
        <a:off x="4229457" y="1886774"/>
        <a:ext cx="3237293" cy="752413"/>
      </dsp:txXfrm>
    </dsp:sp>
    <dsp:sp modelId="{1E42C897-AFA0-4A33-A165-2B767D2D0B46}">
      <dsp:nvSpPr>
        <dsp:cNvPr id="0" name=""/>
        <dsp:cNvSpPr/>
      </dsp:nvSpPr>
      <dsp:spPr>
        <a:xfrm>
          <a:off x="0" y="2827291"/>
          <a:ext cx="7467600" cy="7524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B4BF-274D-4DE2-AA1F-A54607AE491E}">
      <dsp:nvSpPr>
        <dsp:cNvPr id="0" name=""/>
        <dsp:cNvSpPr/>
      </dsp:nvSpPr>
      <dsp:spPr>
        <a:xfrm>
          <a:off x="227604" y="2996584"/>
          <a:ext cx="413827" cy="4138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495DAE-2B83-492E-A66C-961656B3CE70}">
      <dsp:nvSpPr>
        <dsp:cNvPr id="0" name=""/>
        <dsp:cNvSpPr/>
      </dsp:nvSpPr>
      <dsp:spPr>
        <a:xfrm>
          <a:off x="869037" y="2827291"/>
          <a:ext cx="6597713"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Primary activities – that contribute directly to getting goods and services to the customer and </a:t>
          </a:r>
        </a:p>
      </dsp:txBody>
      <dsp:txXfrm>
        <a:off x="869037" y="2827291"/>
        <a:ext cx="6597713" cy="752413"/>
      </dsp:txXfrm>
    </dsp:sp>
    <dsp:sp modelId="{2E130AC0-BC84-44FE-9144-D376470E4F35}">
      <dsp:nvSpPr>
        <dsp:cNvPr id="0" name=""/>
        <dsp:cNvSpPr/>
      </dsp:nvSpPr>
      <dsp:spPr>
        <a:xfrm>
          <a:off x="0" y="3767807"/>
          <a:ext cx="7467600" cy="7524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4505C-F03C-4825-A4F8-23B8BDA6CD22}">
      <dsp:nvSpPr>
        <dsp:cNvPr id="0" name=""/>
        <dsp:cNvSpPr/>
      </dsp:nvSpPr>
      <dsp:spPr>
        <a:xfrm>
          <a:off x="227604" y="3937100"/>
          <a:ext cx="413827" cy="4138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1547D4-4532-4D1B-8E53-B5688357CD47}">
      <dsp:nvSpPr>
        <dsp:cNvPr id="0" name=""/>
        <dsp:cNvSpPr/>
      </dsp:nvSpPr>
      <dsp:spPr>
        <a:xfrm>
          <a:off x="869037" y="3767807"/>
          <a:ext cx="6597713" cy="75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30" tIns="79630" rIns="79630" bIns="7963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Support (Secondary) activities which provide the inputs and infrastructure that allow the primary activities to take place.</a:t>
          </a:r>
        </a:p>
      </dsp:txBody>
      <dsp:txXfrm>
        <a:off x="869037" y="3767807"/>
        <a:ext cx="6597713" cy="75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6640C-A161-BD4B-943E-99D22AC3E1D4}">
      <dsp:nvSpPr>
        <dsp:cNvPr id="0" name=""/>
        <dsp:cNvSpPr/>
      </dsp:nvSpPr>
      <dsp:spPr>
        <a:xfrm>
          <a:off x="0" y="2818620"/>
          <a:ext cx="7931224" cy="92513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2">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 revised form of value chain has been suggested by </a:t>
          </a:r>
          <a:r>
            <a:rPr lang="en-US" sz="1800" kern="1200" dirty="0" err="1"/>
            <a:t>Deise</a:t>
          </a:r>
          <a:r>
            <a:rPr lang="en-US" sz="1800" kern="1200" dirty="0"/>
            <a:t> et al(2000) as shown below.</a:t>
          </a:r>
        </a:p>
      </dsp:txBody>
      <dsp:txXfrm>
        <a:off x="0" y="2818620"/>
        <a:ext cx="7931224" cy="925134"/>
      </dsp:txXfrm>
    </dsp:sp>
    <dsp:sp modelId="{F46C95B1-371A-FD43-B412-EC5B1D9A7C93}">
      <dsp:nvSpPr>
        <dsp:cNvPr id="0" name=""/>
        <dsp:cNvSpPr/>
      </dsp:nvSpPr>
      <dsp:spPr>
        <a:xfrm rot="10800000">
          <a:off x="0" y="1409640"/>
          <a:ext cx="7931224" cy="1422856"/>
        </a:xfrm>
        <a:prstGeom prst="upArrowCallou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2">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Weaknesses in traditional value chain:</a:t>
          </a:r>
        </a:p>
      </dsp:txBody>
      <dsp:txXfrm rot="-10800000">
        <a:off x="0" y="1409640"/>
        <a:ext cx="7931224" cy="499422"/>
      </dsp:txXfrm>
    </dsp:sp>
    <dsp:sp modelId="{9F58E611-6BE0-A249-8218-BC305DCBD305}">
      <dsp:nvSpPr>
        <dsp:cNvPr id="0" name=""/>
        <dsp:cNvSpPr/>
      </dsp:nvSpPr>
      <dsp:spPr>
        <a:xfrm>
          <a:off x="3872" y="1909063"/>
          <a:ext cx="2641159" cy="425433"/>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It is most applicable to manufacturing of physical products as opposed to providing services</a:t>
          </a:r>
        </a:p>
      </dsp:txBody>
      <dsp:txXfrm>
        <a:off x="3872" y="1909063"/>
        <a:ext cx="2641159" cy="425433"/>
      </dsp:txXfrm>
    </dsp:sp>
    <dsp:sp modelId="{F0A9436C-7810-7045-BA65-924B2FD7BEF8}">
      <dsp:nvSpPr>
        <dsp:cNvPr id="0" name=""/>
        <dsp:cNvSpPr/>
      </dsp:nvSpPr>
      <dsp:spPr>
        <a:xfrm>
          <a:off x="2645032" y="1909063"/>
          <a:ext cx="2641159" cy="425433"/>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It is a one-way chain involved with pushing products to the customer; it does not highlight the importance of understanding customer needs.</a:t>
          </a:r>
        </a:p>
      </dsp:txBody>
      <dsp:txXfrm>
        <a:off x="2645032" y="1909063"/>
        <a:ext cx="2641159" cy="425433"/>
      </dsp:txXfrm>
    </dsp:sp>
    <dsp:sp modelId="{F0C35505-8AEC-D341-A8CE-80586E40A0C7}">
      <dsp:nvSpPr>
        <dsp:cNvPr id="0" name=""/>
        <dsp:cNvSpPr/>
      </dsp:nvSpPr>
      <dsp:spPr>
        <a:xfrm>
          <a:off x="5286191" y="1909063"/>
          <a:ext cx="2641159" cy="425433"/>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The internal value chain does not emphasise the importance of value networks.</a:t>
          </a:r>
        </a:p>
      </dsp:txBody>
      <dsp:txXfrm>
        <a:off x="5286191" y="1909063"/>
        <a:ext cx="2641159" cy="425433"/>
      </dsp:txXfrm>
    </dsp:sp>
    <dsp:sp modelId="{56A24545-3F2A-D74B-946C-5337E1013942}">
      <dsp:nvSpPr>
        <dsp:cNvPr id="0" name=""/>
        <dsp:cNvSpPr/>
      </dsp:nvSpPr>
      <dsp:spPr>
        <a:xfrm rot="10800000">
          <a:off x="0" y="661"/>
          <a:ext cx="7931224" cy="1422856"/>
        </a:xfrm>
        <a:prstGeom prst="upArrowCallou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2">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Traditional models of the value chain have been re-</a:t>
          </a:r>
          <a:r>
            <a:rPr lang="en-US" sz="1800" kern="1200" dirty="0" err="1"/>
            <a:t>evalued</a:t>
          </a:r>
          <a:r>
            <a:rPr lang="en-US" sz="1800" kern="1200" dirty="0"/>
            <a:t> with the advent of global electronic communications.</a:t>
          </a:r>
        </a:p>
      </dsp:txBody>
      <dsp:txXfrm rot="10800000">
        <a:off x="0" y="661"/>
        <a:ext cx="7931224" cy="9245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A1CDC-519A-5441-BD22-C935E08E1405}">
      <dsp:nvSpPr>
        <dsp:cNvPr id="0" name=""/>
        <dsp:cNvSpPr/>
      </dsp:nvSpPr>
      <dsp:spPr>
        <a:xfrm>
          <a:off x="0" y="17326"/>
          <a:ext cx="7848872" cy="11679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links between an organisation and its strategic and non-strategic partners that form its external value chain.</a:t>
          </a:r>
        </a:p>
      </dsp:txBody>
      <dsp:txXfrm>
        <a:off x="57015" y="74341"/>
        <a:ext cx="7734842" cy="1053922"/>
      </dsp:txXfrm>
    </dsp:sp>
    <dsp:sp modelId="{8105A07F-6898-8D46-9CA3-58EFC3B8534A}">
      <dsp:nvSpPr>
        <dsp:cNvPr id="0" name=""/>
        <dsp:cNvSpPr/>
      </dsp:nvSpPr>
      <dsp:spPr>
        <a:xfrm>
          <a:off x="0" y="1248639"/>
          <a:ext cx="7848872" cy="11679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As companies outsource more and more activities, management of the links between the company and its partners becomes more important.</a:t>
          </a:r>
        </a:p>
      </dsp:txBody>
      <dsp:txXfrm>
        <a:off x="57015" y="1305654"/>
        <a:ext cx="7734842" cy="1053922"/>
      </dsp:txXfrm>
    </dsp:sp>
    <dsp:sp modelId="{6CC6A7E5-D28E-FE4D-8BE0-10B94D3972D7}">
      <dsp:nvSpPr>
        <dsp:cNvPr id="0" name=""/>
        <dsp:cNvSpPr/>
      </dsp:nvSpPr>
      <dsp:spPr>
        <a:xfrm>
          <a:off x="0" y="2479952"/>
          <a:ext cx="7848872" cy="11679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Electronic communications have enabled the transfer of information necessary to create, manage and monitor outsourcing partnerships.</a:t>
          </a:r>
        </a:p>
      </dsp:txBody>
      <dsp:txXfrm>
        <a:off x="57015" y="2536967"/>
        <a:ext cx="7734842" cy="1053922"/>
      </dsp:txXfrm>
    </dsp:sp>
    <dsp:sp modelId="{ADD865AE-2D11-054B-AFBF-2E45A738A8B3}">
      <dsp:nvSpPr>
        <dsp:cNvPr id="0" name=""/>
        <dsp:cNvSpPr/>
      </dsp:nvSpPr>
      <dsp:spPr>
        <a:xfrm>
          <a:off x="0" y="3711264"/>
          <a:ext cx="7848872" cy="11679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These links are also mediated through intermediaries known as ‘Value chain integrators’ or directly between partners.</a:t>
          </a:r>
        </a:p>
      </dsp:txBody>
      <dsp:txXfrm>
        <a:off x="57015" y="3768279"/>
        <a:ext cx="7734842" cy="105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066ED-4DE0-4CBF-B44E-AF6301421B45}">
      <dsp:nvSpPr>
        <dsp:cNvPr id="0" name=""/>
        <dsp:cNvSpPr/>
      </dsp:nvSpPr>
      <dsp:spPr>
        <a:xfrm>
          <a:off x="0" y="1926"/>
          <a:ext cx="8003232" cy="97632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B7E02-08CF-45D5-B15F-3133BC131775}">
      <dsp:nvSpPr>
        <dsp:cNvPr id="0" name=""/>
        <dsp:cNvSpPr/>
      </dsp:nvSpPr>
      <dsp:spPr>
        <a:xfrm>
          <a:off x="295337" y="221598"/>
          <a:ext cx="536976" cy="536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0419BE-8946-48E0-8AE9-3801C8CD6998}">
      <dsp:nvSpPr>
        <dsp:cNvPr id="0" name=""/>
        <dsp:cNvSpPr/>
      </dsp:nvSpPr>
      <dsp:spPr>
        <a:xfrm>
          <a:off x="1127651" y="1926"/>
          <a:ext cx="6875580" cy="976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327" tIns="103327" rIns="103327" bIns="103327"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Supply-side partners (upstream supply chain) such as suppliers, business-to-business exchanges, wholesalers and distributors.</a:t>
          </a:r>
        </a:p>
      </dsp:txBody>
      <dsp:txXfrm>
        <a:off x="1127651" y="1926"/>
        <a:ext cx="6875580" cy="976321"/>
      </dsp:txXfrm>
    </dsp:sp>
    <dsp:sp modelId="{D4C3ADF0-545C-4AFE-9C50-3F06C3665949}">
      <dsp:nvSpPr>
        <dsp:cNvPr id="0" name=""/>
        <dsp:cNvSpPr/>
      </dsp:nvSpPr>
      <dsp:spPr>
        <a:xfrm>
          <a:off x="0" y="1222328"/>
          <a:ext cx="8003232" cy="97632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A728B3-EFF5-4564-9EF2-03830BF48822}">
      <dsp:nvSpPr>
        <dsp:cNvPr id="0" name=""/>
        <dsp:cNvSpPr/>
      </dsp:nvSpPr>
      <dsp:spPr>
        <a:xfrm>
          <a:off x="295337" y="1442000"/>
          <a:ext cx="536976" cy="536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F2620B-CA01-4F14-8465-05E4B6646770}">
      <dsp:nvSpPr>
        <dsp:cNvPr id="0" name=""/>
        <dsp:cNvSpPr/>
      </dsp:nvSpPr>
      <dsp:spPr>
        <a:xfrm>
          <a:off x="1127651" y="1222328"/>
          <a:ext cx="6875580" cy="976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327" tIns="103327" rIns="103327" bIns="103327"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Partners that fulfil primary or core value chain activities. In some companies the management of inbound logistics may be outsourced, in others different aspects of the manufacturing process. In virtual organisation, all core activities may be outsourced.</a:t>
          </a:r>
        </a:p>
      </dsp:txBody>
      <dsp:txXfrm>
        <a:off x="1127651" y="1222328"/>
        <a:ext cx="6875580" cy="976321"/>
      </dsp:txXfrm>
    </dsp:sp>
    <dsp:sp modelId="{A5FA528A-09B9-4536-8CD8-8A61D44E56A9}">
      <dsp:nvSpPr>
        <dsp:cNvPr id="0" name=""/>
        <dsp:cNvSpPr/>
      </dsp:nvSpPr>
      <dsp:spPr>
        <a:xfrm>
          <a:off x="0" y="2442729"/>
          <a:ext cx="8003232" cy="97632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E758E-85DC-4417-9F47-B8E7561641BE}">
      <dsp:nvSpPr>
        <dsp:cNvPr id="0" name=""/>
        <dsp:cNvSpPr/>
      </dsp:nvSpPr>
      <dsp:spPr>
        <a:xfrm>
          <a:off x="295337" y="2662401"/>
          <a:ext cx="536976" cy="536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91092F-621D-4A7B-84A5-A378736F3E0F}">
      <dsp:nvSpPr>
        <dsp:cNvPr id="0" name=""/>
        <dsp:cNvSpPr/>
      </dsp:nvSpPr>
      <dsp:spPr>
        <a:xfrm>
          <a:off x="1127651" y="2442729"/>
          <a:ext cx="6875580" cy="976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327" tIns="103327" rIns="103327" bIns="103327"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Sell-side partners(downstream supply chain) such as business-to-business exchanges, wholesalers, distributors and customers</a:t>
          </a:r>
        </a:p>
      </dsp:txBody>
      <dsp:txXfrm>
        <a:off x="1127651" y="2442729"/>
        <a:ext cx="6875580" cy="976321"/>
      </dsp:txXfrm>
    </dsp:sp>
    <dsp:sp modelId="{DC5F6F12-B03F-4140-AFDB-809C2F59CB19}">
      <dsp:nvSpPr>
        <dsp:cNvPr id="0" name=""/>
        <dsp:cNvSpPr/>
      </dsp:nvSpPr>
      <dsp:spPr>
        <a:xfrm>
          <a:off x="0" y="3663131"/>
          <a:ext cx="8003232" cy="97632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89AF5-92DB-4140-ABB1-A8FC196834B6}">
      <dsp:nvSpPr>
        <dsp:cNvPr id="0" name=""/>
        <dsp:cNvSpPr/>
      </dsp:nvSpPr>
      <dsp:spPr>
        <a:xfrm>
          <a:off x="295337" y="3882803"/>
          <a:ext cx="536976" cy="5369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7DF469-A727-4AF1-85FB-458798F7DA43}">
      <dsp:nvSpPr>
        <dsp:cNvPr id="0" name=""/>
        <dsp:cNvSpPr/>
      </dsp:nvSpPr>
      <dsp:spPr>
        <a:xfrm>
          <a:off x="1127651" y="3663131"/>
          <a:ext cx="6875580" cy="976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327" tIns="103327" rIns="103327" bIns="103327"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Value chain integrators or partners who supply services that mediate the internal and external value chain. These companies typically provide the electronic infrastructure for a company</a:t>
          </a:r>
        </a:p>
      </dsp:txBody>
      <dsp:txXfrm>
        <a:off x="1127651" y="3663131"/>
        <a:ext cx="6875580" cy="976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BAACD-F3E3-C243-B4AB-C055AB46C27E}">
      <dsp:nvSpPr>
        <dsp:cNvPr id="0" name=""/>
        <dsp:cNvSpPr/>
      </dsp:nvSpPr>
      <dsp:spPr>
        <a:xfrm>
          <a:off x="0" y="3406931"/>
          <a:ext cx="7467600" cy="111823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Virtualisation is a process of a company developing more of the characteristics of the virtual organisation.</a:t>
          </a:r>
        </a:p>
      </dsp:txBody>
      <dsp:txXfrm>
        <a:off x="0" y="3406931"/>
        <a:ext cx="7467600" cy="1118231"/>
      </dsp:txXfrm>
    </dsp:sp>
    <dsp:sp modelId="{93A658C9-9C29-6849-B30B-8B5269724E95}">
      <dsp:nvSpPr>
        <dsp:cNvPr id="0" name=""/>
        <dsp:cNvSpPr/>
      </dsp:nvSpPr>
      <dsp:spPr>
        <a:xfrm rot="10800000">
          <a:off x="0" y="1703865"/>
          <a:ext cx="7467600" cy="171983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Different characteristics of virtual organisations:</a:t>
          </a:r>
        </a:p>
      </dsp:txBody>
      <dsp:txXfrm rot="-10800000">
        <a:off x="0" y="1703865"/>
        <a:ext cx="7467600" cy="603663"/>
      </dsp:txXfrm>
    </dsp:sp>
    <dsp:sp modelId="{119108B7-FA17-9243-9B7C-793490084C39}">
      <dsp:nvSpPr>
        <dsp:cNvPr id="0" name=""/>
        <dsp:cNvSpPr/>
      </dsp:nvSpPr>
      <dsp:spPr>
        <a:xfrm>
          <a:off x="3646" y="2307529"/>
          <a:ext cx="1243384" cy="51423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Lack of physical structure</a:t>
          </a:r>
        </a:p>
      </dsp:txBody>
      <dsp:txXfrm>
        <a:off x="3646" y="2307529"/>
        <a:ext cx="1243384" cy="514231"/>
      </dsp:txXfrm>
    </dsp:sp>
    <dsp:sp modelId="{60C1C844-ACF7-A943-9DDE-CC08AD2BB0C7}">
      <dsp:nvSpPr>
        <dsp:cNvPr id="0" name=""/>
        <dsp:cNvSpPr/>
      </dsp:nvSpPr>
      <dsp:spPr>
        <a:xfrm>
          <a:off x="1247030" y="2307529"/>
          <a:ext cx="1243384" cy="51423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Reliance on knowledge</a:t>
          </a:r>
        </a:p>
      </dsp:txBody>
      <dsp:txXfrm>
        <a:off x="1247030" y="2307529"/>
        <a:ext cx="1243384" cy="514231"/>
      </dsp:txXfrm>
    </dsp:sp>
    <dsp:sp modelId="{DCBE613F-565C-9F4D-A3B3-44C06F5E5196}">
      <dsp:nvSpPr>
        <dsp:cNvPr id="0" name=""/>
        <dsp:cNvSpPr/>
      </dsp:nvSpPr>
      <dsp:spPr>
        <a:xfrm>
          <a:off x="2490415" y="2307529"/>
          <a:ext cx="1243384" cy="51423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Use of communications technologies</a:t>
          </a:r>
        </a:p>
      </dsp:txBody>
      <dsp:txXfrm>
        <a:off x="2490415" y="2307529"/>
        <a:ext cx="1243384" cy="514231"/>
      </dsp:txXfrm>
    </dsp:sp>
    <dsp:sp modelId="{0F15A0CD-6EFC-6D47-B17E-46C2CE9625D1}">
      <dsp:nvSpPr>
        <dsp:cNvPr id="0" name=""/>
        <dsp:cNvSpPr/>
      </dsp:nvSpPr>
      <dsp:spPr>
        <a:xfrm>
          <a:off x="3733800" y="2307529"/>
          <a:ext cx="1243384" cy="51423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Mobile network</a:t>
          </a:r>
        </a:p>
      </dsp:txBody>
      <dsp:txXfrm>
        <a:off x="3733800" y="2307529"/>
        <a:ext cx="1243384" cy="514231"/>
      </dsp:txXfrm>
    </dsp:sp>
    <dsp:sp modelId="{8018EA6F-A962-0C4C-8428-5E4E5A12B2E5}">
      <dsp:nvSpPr>
        <dsp:cNvPr id="0" name=""/>
        <dsp:cNvSpPr/>
      </dsp:nvSpPr>
      <dsp:spPr>
        <a:xfrm>
          <a:off x="4977184" y="2307529"/>
          <a:ext cx="1243384" cy="51423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Boundaryless and inclusive</a:t>
          </a:r>
        </a:p>
      </dsp:txBody>
      <dsp:txXfrm>
        <a:off x="4977184" y="2307529"/>
        <a:ext cx="1243384" cy="514231"/>
      </dsp:txXfrm>
    </dsp:sp>
    <dsp:sp modelId="{6B5812BF-E12F-9B40-A5C4-37952D861BC5}">
      <dsp:nvSpPr>
        <dsp:cNvPr id="0" name=""/>
        <dsp:cNvSpPr/>
      </dsp:nvSpPr>
      <dsp:spPr>
        <a:xfrm>
          <a:off x="6220569" y="2307529"/>
          <a:ext cx="1243384" cy="51423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Flexible and responsive</a:t>
          </a:r>
        </a:p>
      </dsp:txBody>
      <dsp:txXfrm>
        <a:off x="6220569" y="2307529"/>
        <a:ext cx="1243384" cy="514231"/>
      </dsp:txXfrm>
    </dsp:sp>
    <dsp:sp modelId="{45A69C8F-E900-4C47-863A-ADE8F19E88B8}">
      <dsp:nvSpPr>
        <dsp:cNvPr id="0" name=""/>
        <dsp:cNvSpPr/>
      </dsp:nvSpPr>
      <dsp:spPr>
        <a:xfrm rot="10800000">
          <a:off x="0" y="799"/>
          <a:ext cx="7467600" cy="171983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An organisation which uses information and communications technology to allow it to operate without clearly defined physical boundaries between different functions.</a:t>
          </a:r>
        </a:p>
      </dsp:txBody>
      <dsp:txXfrm rot="10800000">
        <a:off x="0" y="799"/>
        <a:ext cx="7467600" cy="1117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9C051-7297-426F-956E-A0F4B35D1364}">
      <dsp:nvSpPr>
        <dsp:cNvPr id="0" name=""/>
        <dsp:cNvSpPr/>
      </dsp:nvSpPr>
      <dsp:spPr>
        <a:xfrm>
          <a:off x="0" y="1878"/>
          <a:ext cx="8147248"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E7B3B-BE79-48EC-973C-584E15BD186E}">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3C28F2-824D-4496-ACC9-4AACE16F26A7}">
      <dsp:nvSpPr>
        <dsp:cNvPr id="0" name=""/>
        <dsp:cNvSpPr/>
      </dsp:nvSpPr>
      <dsp:spPr>
        <a:xfrm>
          <a:off x="1099610" y="1878"/>
          <a:ext cx="7047637"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The choices have mainly existed for many years for traditional supply chain. However, Internet technology provides a more efficient enabler and lower-cost communications.</a:t>
          </a:r>
        </a:p>
      </dsp:txBody>
      <dsp:txXfrm>
        <a:off x="1099610" y="1878"/>
        <a:ext cx="7047637" cy="952043"/>
      </dsp:txXfrm>
    </dsp:sp>
    <dsp:sp modelId="{958F873F-3DF1-43E2-98D9-E54B5AFA12A3}">
      <dsp:nvSpPr>
        <dsp:cNvPr id="0" name=""/>
        <dsp:cNvSpPr/>
      </dsp:nvSpPr>
      <dsp:spPr>
        <a:xfrm>
          <a:off x="0" y="1191932"/>
          <a:ext cx="8147248"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A4DEB-4D66-4DC1-A8A8-93A0AB7DDB9E}">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70A723-EBDE-4D79-A1B2-A66A16208BD7}">
      <dsp:nvSpPr>
        <dsp:cNvPr id="0" name=""/>
        <dsp:cNvSpPr/>
      </dsp:nvSpPr>
      <dsp:spPr>
        <a:xfrm>
          <a:off x="1099610" y="1191932"/>
          <a:ext cx="7047637"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Vertical Integration</a:t>
          </a:r>
          <a:r>
            <a:rPr lang="en-US" sz="1900" kern="1200" dirty="0">
              <a:solidFill>
                <a:schemeClr val="bg1"/>
              </a:solidFill>
            </a:rPr>
            <a:t>, the extent to which the supply chain activities are undertaken and controlled within the organisation</a:t>
          </a:r>
        </a:p>
      </dsp:txBody>
      <dsp:txXfrm>
        <a:off x="1099610" y="1191932"/>
        <a:ext cx="7047637" cy="952043"/>
      </dsp:txXfrm>
    </dsp:sp>
    <dsp:sp modelId="{DB4231BD-6D44-4D07-A0AA-7BA23FE1111D}">
      <dsp:nvSpPr>
        <dsp:cNvPr id="0" name=""/>
        <dsp:cNvSpPr/>
      </dsp:nvSpPr>
      <dsp:spPr>
        <a:xfrm>
          <a:off x="0" y="2381986"/>
          <a:ext cx="8147248"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40452-0869-4856-BE56-3A114A3DAE3B}">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83958-B430-4B47-8217-0C0E7674FB03}">
      <dsp:nvSpPr>
        <dsp:cNvPr id="0" name=""/>
        <dsp:cNvSpPr/>
      </dsp:nvSpPr>
      <dsp:spPr>
        <a:xfrm>
          <a:off x="1099610" y="2381986"/>
          <a:ext cx="7047637"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Virtual Integration</a:t>
          </a:r>
          <a:r>
            <a:rPr lang="en-US" sz="1900" kern="1200" dirty="0">
              <a:solidFill>
                <a:schemeClr val="bg1"/>
              </a:solidFill>
            </a:rPr>
            <a:t>, the majority of supply chain activities are undertaken and controlled outside the organisation by third parties.</a:t>
          </a:r>
        </a:p>
      </dsp:txBody>
      <dsp:txXfrm>
        <a:off x="1099610" y="2381986"/>
        <a:ext cx="7047637" cy="952043"/>
      </dsp:txXfrm>
    </dsp:sp>
    <dsp:sp modelId="{4F32A751-245E-4E3E-99B6-86892CD9B4CF}">
      <dsp:nvSpPr>
        <dsp:cNvPr id="0" name=""/>
        <dsp:cNvSpPr/>
      </dsp:nvSpPr>
      <dsp:spPr>
        <a:xfrm>
          <a:off x="0" y="3572041"/>
          <a:ext cx="8147248" cy="95204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4448E-CA65-455B-92A6-4B427B9167D7}">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ADF749-24D0-4F52-8158-F1DA8F65D227}">
      <dsp:nvSpPr>
        <dsp:cNvPr id="0" name=""/>
        <dsp:cNvSpPr/>
      </dsp:nvSpPr>
      <dsp:spPr>
        <a:xfrm>
          <a:off x="1099610" y="3572041"/>
          <a:ext cx="7047637"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The intermediate situation is referred to as </a:t>
          </a:r>
          <a:r>
            <a:rPr lang="en-US" sz="1900" b="1" kern="1200" dirty="0">
              <a:solidFill>
                <a:schemeClr val="bg1"/>
              </a:solidFill>
            </a:rPr>
            <a:t>Vertical Disintegration  or supply chain disaggregation</a:t>
          </a:r>
          <a:endParaRPr lang="en-US" sz="1900" kern="1200" dirty="0">
            <a:solidFill>
              <a:schemeClr val="bg1"/>
            </a:solidFill>
          </a:endParaRPr>
        </a:p>
      </dsp:txBody>
      <dsp:txXfrm>
        <a:off x="1099610" y="3572041"/>
        <a:ext cx="7047637" cy="9520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8E71B-C459-426A-A292-FEB16C938BB1}">
      <dsp:nvSpPr>
        <dsp:cNvPr id="0" name=""/>
        <dsp:cNvSpPr/>
      </dsp:nvSpPr>
      <dsp:spPr>
        <a:xfrm>
          <a:off x="0" y="1464"/>
          <a:ext cx="7467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32ED5-C133-47EE-9A3D-DFB7422E0576}">
      <dsp:nvSpPr>
        <dsp:cNvPr id="0" name=""/>
        <dsp:cNvSpPr/>
      </dsp:nvSpPr>
      <dsp:spPr>
        <a:xfrm>
          <a:off x="188719" y="141834"/>
          <a:ext cx="343126" cy="343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F900D1-E143-42A9-8452-6BFB5B3884E0}">
      <dsp:nvSpPr>
        <dsp:cNvPr id="0" name=""/>
        <dsp:cNvSpPr/>
      </dsp:nvSpPr>
      <dsp:spPr>
        <a:xfrm>
          <a:off x="720566" y="1464"/>
          <a:ext cx="6747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EDI, Electronic Data Exchange, is an established and relatively simple method of exchanging orders, delivery notes and invoices.</a:t>
          </a:r>
        </a:p>
      </dsp:txBody>
      <dsp:txXfrm>
        <a:off x="720566" y="1464"/>
        <a:ext cx="6747033" cy="623866"/>
      </dsp:txXfrm>
    </dsp:sp>
    <dsp:sp modelId="{580FA8FB-4BCF-4B3C-A809-4E1EDAE95B31}">
      <dsp:nvSpPr>
        <dsp:cNvPr id="0" name=""/>
        <dsp:cNvSpPr/>
      </dsp:nvSpPr>
      <dsp:spPr>
        <a:xfrm>
          <a:off x="0" y="781297"/>
          <a:ext cx="7467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D29AC-78EA-4F93-B161-9A05AE77751B}">
      <dsp:nvSpPr>
        <dsp:cNvPr id="0" name=""/>
        <dsp:cNvSpPr/>
      </dsp:nvSpPr>
      <dsp:spPr>
        <a:xfrm>
          <a:off x="188719" y="921667"/>
          <a:ext cx="343126" cy="3431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C9DAD6-5F1E-4B4C-931B-307BBAB35CDB}">
      <dsp:nvSpPr>
        <dsp:cNvPr id="0" name=""/>
        <dsp:cNvSpPr/>
      </dsp:nvSpPr>
      <dsp:spPr>
        <a:xfrm>
          <a:off x="720566" y="781297"/>
          <a:ext cx="6747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XML- or XML-EDI, based data transfer enables more sophisticated one-to-many data transfers.</a:t>
          </a:r>
        </a:p>
      </dsp:txBody>
      <dsp:txXfrm>
        <a:off x="720566" y="781297"/>
        <a:ext cx="6747033" cy="623866"/>
      </dsp:txXfrm>
    </dsp:sp>
    <dsp:sp modelId="{C0F5EE95-D1A3-41F3-BC59-17C14EDECD96}">
      <dsp:nvSpPr>
        <dsp:cNvPr id="0" name=""/>
        <dsp:cNvSpPr/>
      </dsp:nvSpPr>
      <dsp:spPr>
        <a:xfrm>
          <a:off x="0" y="1561131"/>
          <a:ext cx="7467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A4605-61E3-4E7C-B644-AFF0FB02C602}">
      <dsp:nvSpPr>
        <dsp:cNvPr id="0" name=""/>
        <dsp:cNvSpPr/>
      </dsp:nvSpPr>
      <dsp:spPr>
        <a:xfrm>
          <a:off x="188719" y="1701501"/>
          <a:ext cx="343126" cy="3431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885DA7-78EE-4E96-99F6-B12FABA3B942}">
      <dsp:nvSpPr>
        <dsp:cNvPr id="0" name=""/>
        <dsp:cNvSpPr/>
      </dsp:nvSpPr>
      <dsp:spPr>
        <a:xfrm>
          <a:off x="720566" y="1561131"/>
          <a:ext cx="6747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Middleware or software used to integrate or translate requests from external systems in real time so they are understood by internal systems.</a:t>
          </a:r>
        </a:p>
      </dsp:txBody>
      <dsp:txXfrm>
        <a:off x="720566" y="1561131"/>
        <a:ext cx="6747033" cy="623866"/>
      </dsp:txXfrm>
    </dsp:sp>
    <dsp:sp modelId="{CFD25A39-0D50-43C5-B191-727FCD1A3547}">
      <dsp:nvSpPr>
        <dsp:cNvPr id="0" name=""/>
        <dsp:cNvSpPr/>
      </dsp:nvSpPr>
      <dsp:spPr>
        <a:xfrm>
          <a:off x="0" y="2340964"/>
          <a:ext cx="7467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3BDD5-6049-4EA6-98BC-4F28FDFD7E91}">
      <dsp:nvSpPr>
        <dsp:cNvPr id="0" name=""/>
        <dsp:cNvSpPr/>
      </dsp:nvSpPr>
      <dsp:spPr>
        <a:xfrm>
          <a:off x="188719" y="2481334"/>
          <a:ext cx="343126" cy="3431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6785A5-4333-4530-BEED-BBBA1AC6C105}">
      <dsp:nvSpPr>
        <dsp:cNvPr id="0" name=""/>
        <dsp:cNvSpPr/>
      </dsp:nvSpPr>
      <dsp:spPr>
        <a:xfrm>
          <a:off x="720566" y="2340964"/>
          <a:ext cx="6747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Manual email orders or online purchase through a traditional web-based e-commerce store for B2B.</a:t>
          </a:r>
        </a:p>
      </dsp:txBody>
      <dsp:txXfrm>
        <a:off x="720566" y="2340964"/>
        <a:ext cx="6747033" cy="623866"/>
      </dsp:txXfrm>
    </dsp:sp>
    <dsp:sp modelId="{A4DA6D29-C136-4408-898A-B2BADB618F54}">
      <dsp:nvSpPr>
        <dsp:cNvPr id="0" name=""/>
        <dsp:cNvSpPr/>
      </dsp:nvSpPr>
      <dsp:spPr>
        <a:xfrm>
          <a:off x="0" y="3120798"/>
          <a:ext cx="7467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53181-CCEE-4A01-9634-BCAFB1409115}">
      <dsp:nvSpPr>
        <dsp:cNvPr id="0" name=""/>
        <dsp:cNvSpPr/>
      </dsp:nvSpPr>
      <dsp:spPr>
        <a:xfrm>
          <a:off x="188719" y="3261168"/>
          <a:ext cx="343126" cy="3431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490D71-DC28-4D06-97A5-044B657649A2}">
      <dsp:nvSpPr>
        <dsp:cNvPr id="0" name=""/>
        <dsp:cNvSpPr/>
      </dsp:nvSpPr>
      <dsp:spPr>
        <a:xfrm>
          <a:off x="720566" y="3120798"/>
          <a:ext cx="6747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ERP systems enable the above data transfer.</a:t>
          </a:r>
        </a:p>
      </dsp:txBody>
      <dsp:txXfrm>
        <a:off x="720566" y="3120798"/>
        <a:ext cx="6747033" cy="623866"/>
      </dsp:txXfrm>
    </dsp:sp>
    <dsp:sp modelId="{D90E2FFF-04AC-46A7-AEB0-9CDC29E2655D}">
      <dsp:nvSpPr>
        <dsp:cNvPr id="0" name=""/>
        <dsp:cNvSpPr/>
      </dsp:nvSpPr>
      <dsp:spPr>
        <a:xfrm>
          <a:off x="0" y="3900632"/>
          <a:ext cx="7467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1C557-B4CD-4752-9794-B8C260D426FA}">
      <dsp:nvSpPr>
        <dsp:cNvPr id="0" name=""/>
        <dsp:cNvSpPr/>
      </dsp:nvSpPr>
      <dsp:spPr>
        <a:xfrm>
          <a:off x="188719" y="4041002"/>
          <a:ext cx="343126" cy="3431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081195-0B92-483A-8E57-4E58521BE5DF}">
      <dsp:nvSpPr>
        <dsp:cNvPr id="0" name=""/>
        <dsp:cNvSpPr/>
      </dsp:nvSpPr>
      <dsp:spPr>
        <a:xfrm>
          <a:off x="720566" y="3900632"/>
          <a:ext cx="6747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SaaS is recent option available through cloud.</a:t>
          </a:r>
        </a:p>
      </dsp:txBody>
      <dsp:txXfrm>
        <a:off x="720566" y="3900632"/>
        <a:ext cx="6747033" cy="623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408D064C-372C-1943-B891-1D4368C62F7C}"/>
              </a:ext>
            </a:extLst>
          </p:cNvPr>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ea typeface="+mn-ea"/>
              </a:defRPr>
            </a:lvl1pPr>
          </a:lstStyle>
          <a:p>
            <a:pPr>
              <a:defRPr/>
            </a:pPr>
            <a:endParaRPr lang="en-US"/>
          </a:p>
        </p:txBody>
      </p:sp>
      <p:sp>
        <p:nvSpPr>
          <p:cNvPr id="138243" name="Rectangle 3">
            <a:extLst>
              <a:ext uri="{FF2B5EF4-FFF2-40B4-BE49-F238E27FC236}">
                <a16:creationId xmlns:a16="http://schemas.microsoft.com/office/drawing/2014/main" id="{705BED41-9481-4F43-BCD7-2C23CDC93E67}"/>
              </a:ext>
            </a:extLst>
          </p:cNvPr>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ea typeface="+mn-ea"/>
              </a:defRPr>
            </a:lvl1pPr>
          </a:lstStyle>
          <a:p>
            <a:pPr>
              <a:defRPr/>
            </a:pPr>
            <a:endParaRPr lang="en-US"/>
          </a:p>
        </p:txBody>
      </p:sp>
      <p:sp>
        <p:nvSpPr>
          <p:cNvPr id="138244" name="Rectangle 4">
            <a:extLst>
              <a:ext uri="{FF2B5EF4-FFF2-40B4-BE49-F238E27FC236}">
                <a16:creationId xmlns:a16="http://schemas.microsoft.com/office/drawing/2014/main" id="{1433EF85-E820-2843-B195-0AF587C4B213}"/>
              </a:ext>
            </a:extLst>
          </p:cNvPr>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ea typeface="+mn-ea"/>
              </a:defRPr>
            </a:lvl1pPr>
          </a:lstStyle>
          <a:p>
            <a:pPr>
              <a:defRPr/>
            </a:pPr>
            <a:endParaRPr lang="en-US"/>
          </a:p>
        </p:txBody>
      </p:sp>
      <p:sp>
        <p:nvSpPr>
          <p:cNvPr id="138245" name="Rectangle 5">
            <a:extLst>
              <a:ext uri="{FF2B5EF4-FFF2-40B4-BE49-F238E27FC236}">
                <a16:creationId xmlns:a16="http://schemas.microsoft.com/office/drawing/2014/main" id="{B56A0E03-DCAC-F248-8F0F-AF6D58C12573}"/>
              </a:ext>
            </a:extLst>
          </p:cNvPr>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9DB1BED-A5CD-CC41-818E-A235A40E40D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5AF56FA-E97F-4949-90C6-ED553E8601D5}"/>
              </a:ext>
            </a:extLst>
          </p:cNvPr>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ea typeface="+mn-ea"/>
              </a:defRPr>
            </a:lvl1pPr>
          </a:lstStyle>
          <a:p>
            <a:pPr>
              <a:defRPr/>
            </a:pPr>
            <a:endParaRPr lang="en-GB"/>
          </a:p>
        </p:txBody>
      </p:sp>
      <p:sp>
        <p:nvSpPr>
          <p:cNvPr id="36867" name="Rectangle 3">
            <a:extLst>
              <a:ext uri="{FF2B5EF4-FFF2-40B4-BE49-F238E27FC236}">
                <a16:creationId xmlns:a16="http://schemas.microsoft.com/office/drawing/2014/main" id="{8D46D7A8-6169-6042-B0CF-CFE45430B4DD}"/>
              </a:ext>
            </a:extLst>
          </p:cNvPr>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ea typeface="+mn-ea"/>
              </a:defRPr>
            </a:lvl1pPr>
          </a:lstStyle>
          <a:p>
            <a:pPr>
              <a:defRPr/>
            </a:pPr>
            <a:endParaRPr lang="en-GB"/>
          </a:p>
        </p:txBody>
      </p:sp>
      <p:sp>
        <p:nvSpPr>
          <p:cNvPr id="13316" name="Rectangle 4">
            <a:extLst>
              <a:ext uri="{FF2B5EF4-FFF2-40B4-BE49-F238E27FC236}">
                <a16:creationId xmlns:a16="http://schemas.microsoft.com/office/drawing/2014/main" id="{DD82A6A1-E0C8-8A4F-9923-32FE7F4E138E}"/>
              </a:ext>
            </a:extLst>
          </p:cNvPr>
          <p:cNvSpPr>
            <a:spLocks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2CB2A4CE-4944-5C46-91C8-172C779D9D24}"/>
              </a:ext>
            </a:extLst>
          </p:cNvPr>
          <p:cNvSpPr>
            <a:spLocks noGrp="1" noChangeArrowheads="1"/>
          </p:cNvSpPr>
          <p:nvPr>
            <p:ph type="body" sz="quarter" idx="3"/>
          </p:nvPr>
        </p:nvSpPr>
        <p:spPr bwMode="auto">
          <a:xfrm>
            <a:off x="906463" y="4718050"/>
            <a:ext cx="4981575"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6870" name="Rectangle 6">
            <a:extLst>
              <a:ext uri="{FF2B5EF4-FFF2-40B4-BE49-F238E27FC236}">
                <a16:creationId xmlns:a16="http://schemas.microsoft.com/office/drawing/2014/main" id="{08BAFDC5-AAAB-7F48-94E1-72B3CEF22E15}"/>
              </a:ext>
            </a:extLst>
          </p:cNvPr>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ea typeface="+mn-ea"/>
              </a:defRPr>
            </a:lvl1pPr>
          </a:lstStyle>
          <a:p>
            <a:pPr>
              <a:defRPr/>
            </a:pPr>
            <a:endParaRPr lang="en-GB"/>
          </a:p>
        </p:txBody>
      </p:sp>
      <p:sp>
        <p:nvSpPr>
          <p:cNvPr id="36871" name="Rectangle 7">
            <a:extLst>
              <a:ext uri="{FF2B5EF4-FFF2-40B4-BE49-F238E27FC236}">
                <a16:creationId xmlns:a16="http://schemas.microsoft.com/office/drawing/2014/main" id="{E77E61DA-47FE-E542-B5E5-1C26E1CBDBD1}"/>
              </a:ext>
            </a:extLst>
          </p:cNvPr>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688842-5ADF-1F48-B1C7-B49E20DCE2F8}"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1C080515-57CC-324B-BC75-99068B5576C5}"/>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id="{6AC9E4B4-C5C7-B84D-B6E9-4E7962D155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6387" name="Slide Number Placeholder 3">
            <a:extLst>
              <a:ext uri="{FF2B5EF4-FFF2-40B4-BE49-F238E27FC236}">
                <a16:creationId xmlns:a16="http://schemas.microsoft.com/office/drawing/2014/main" id="{693690E2-0999-5047-8D59-EF48999371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4C26D79-D70F-8A4F-B2FE-36D7550C5EB7}" type="slidenum">
              <a:rPr lang="en-GB" altLang="en-US" sz="1200"/>
              <a:pPr/>
              <a:t>1</a:t>
            </a:fld>
            <a:endParaRPr lang="en-GB"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A68ACD53-740C-5C46-B859-4873B769D093}"/>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3F8080DE-F597-6844-9894-10F63E7C08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4819" name="Slide Number Placeholder 3">
            <a:extLst>
              <a:ext uri="{FF2B5EF4-FFF2-40B4-BE49-F238E27FC236}">
                <a16:creationId xmlns:a16="http://schemas.microsoft.com/office/drawing/2014/main" id="{FE3C7C33-B6A9-414E-9E17-847C6C6F54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4AC1EB72-BBB3-B944-9446-68A3747F230D}" type="slidenum">
              <a:rPr lang="en-GB" altLang="en-US" sz="1200"/>
              <a:pPr/>
              <a:t>10</a:t>
            </a:fld>
            <a:endParaRPr lang="en-GB"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A47F64ED-11D6-7B43-829C-E20BA90FB7B7}"/>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id="{96723E19-27C1-0E41-924B-73891FB9F8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6867" name="Slide Number Placeholder 3">
            <a:extLst>
              <a:ext uri="{FF2B5EF4-FFF2-40B4-BE49-F238E27FC236}">
                <a16:creationId xmlns:a16="http://schemas.microsoft.com/office/drawing/2014/main" id="{3F21CC75-9C8B-F84E-9E94-90EF73B8B5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E3031E89-534F-2541-813B-82B5669D8AE2}" type="slidenum">
              <a:rPr lang="en-GB" altLang="en-US" sz="1200"/>
              <a:pPr/>
              <a:t>11</a:t>
            </a:fld>
            <a:endParaRPr lang="en-GB"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BA270201-D4FA-614A-8499-9F6D7810EF1F}"/>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a16="http://schemas.microsoft.com/office/drawing/2014/main" id="{58DC805D-0EE7-574B-90EB-97249DA8CD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8915" name="Slide Number Placeholder 3">
            <a:extLst>
              <a:ext uri="{FF2B5EF4-FFF2-40B4-BE49-F238E27FC236}">
                <a16:creationId xmlns:a16="http://schemas.microsoft.com/office/drawing/2014/main" id="{86355F7E-7885-E143-BC0B-313A69B9B8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3E43A9EE-17E8-754B-ACB5-0801558E787D}" type="slidenum">
              <a:rPr lang="en-GB" altLang="en-US" sz="1200"/>
              <a:pPr/>
              <a:t>12</a:t>
            </a:fld>
            <a:endParaRPr lang="en-GB"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F4FC9817-C1DC-F741-B778-B03943BAB882}"/>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id="{19F04548-7538-C147-AF5F-F0C9CBBE30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0963" name="Slide Number Placeholder 3">
            <a:extLst>
              <a:ext uri="{FF2B5EF4-FFF2-40B4-BE49-F238E27FC236}">
                <a16:creationId xmlns:a16="http://schemas.microsoft.com/office/drawing/2014/main" id="{9E2FAACD-948D-4C48-AF7A-2A4C2AD024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1B309997-8D5A-EF46-954E-1B773413B724}" type="slidenum">
              <a:rPr lang="en-GB" altLang="en-US" sz="1200"/>
              <a:pPr/>
              <a:t>13</a:t>
            </a:fld>
            <a:endParaRPr lang="en-GB"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F3ED9270-D1B4-E24A-AB26-07832722DFE0}"/>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511B751D-75CD-A340-A52A-BB20454E28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3011" name="Slide Number Placeholder 3">
            <a:extLst>
              <a:ext uri="{FF2B5EF4-FFF2-40B4-BE49-F238E27FC236}">
                <a16:creationId xmlns:a16="http://schemas.microsoft.com/office/drawing/2014/main" id="{A3F0B3EF-EF77-6140-BBE9-A32578288B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A2B2E386-4A7F-624C-B248-22081ADE3AC1}" type="slidenum">
              <a:rPr lang="en-GB" altLang="en-US" sz="1200"/>
              <a:pPr/>
              <a:t>14</a:t>
            </a:fld>
            <a:endParaRPr lang="en-GB"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73FAD5AE-3A28-E145-B1D4-67DED1A38B22}"/>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7C622E40-45FD-3246-9C8C-9CC02F5E53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5059" name="Slide Number Placeholder 3">
            <a:extLst>
              <a:ext uri="{FF2B5EF4-FFF2-40B4-BE49-F238E27FC236}">
                <a16:creationId xmlns:a16="http://schemas.microsoft.com/office/drawing/2014/main" id="{3735C897-775E-5B49-A96C-93DEF01A54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81F519D8-2DB9-6440-AB3E-AA055735A019}" type="slidenum">
              <a:rPr lang="en-GB" altLang="en-US" sz="1200"/>
              <a:pPr/>
              <a:t>15</a:t>
            </a:fld>
            <a:endParaRPr lang="en-GB"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6E8F8B63-FE1E-D34D-A263-9B2CCF8E5630}"/>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A3909511-D233-2141-B1B4-CFFC684D0E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7107" name="Slide Number Placeholder 3">
            <a:extLst>
              <a:ext uri="{FF2B5EF4-FFF2-40B4-BE49-F238E27FC236}">
                <a16:creationId xmlns:a16="http://schemas.microsoft.com/office/drawing/2014/main" id="{DB377639-8894-D144-972D-3C13B14A7B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15EA8F43-C286-994C-94A2-72E898F9B367}" type="slidenum">
              <a:rPr lang="en-GB" altLang="en-US" sz="1200"/>
              <a:pPr/>
              <a:t>16</a:t>
            </a:fld>
            <a:endParaRPr lang="en-GB"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D52CFD8B-7771-8745-8BF8-381522F1D7BF}"/>
              </a:ext>
            </a:extLst>
          </p:cNvPr>
          <p:cNvSpPr>
            <a:spLocks noGrp="1" noRot="1" noChangeAspect="1" noChangeArrowheads="1" noTextEdit="1"/>
          </p:cNvSpPr>
          <p:nvPr>
            <p:ph type="sldImg"/>
          </p:nvPr>
        </p:nvSpPr>
        <p:spPr>
          <a:ln/>
        </p:spPr>
      </p:sp>
      <p:sp>
        <p:nvSpPr>
          <p:cNvPr id="49154" name="Notes Placeholder 2">
            <a:extLst>
              <a:ext uri="{FF2B5EF4-FFF2-40B4-BE49-F238E27FC236}">
                <a16:creationId xmlns:a16="http://schemas.microsoft.com/office/drawing/2014/main" id="{80AFABBD-288C-E24C-9A1A-DA266E08DE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9155" name="Slide Number Placeholder 3">
            <a:extLst>
              <a:ext uri="{FF2B5EF4-FFF2-40B4-BE49-F238E27FC236}">
                <a16:creationId xmlns:a16="http://schemas.microsoft.com/office/drawing/2014/main" id="{B306FD70-0007-9748-A615-B8D2AB75E7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DE7ECFB7-9A44-234C-917F-5C485731A22C}" type="slidenum">
              <a:rPr lang="en-GB" altLang="en-US" sz="1200"/>
              <a:pPr/>
              <a:t>17</a:t>
            </a:fld>
            <a:endParaRPr lang="en-GB"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EABC5A13-E65A-6B4E-8CE7-D58EB59854C7}"/>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id="{735BE41E-A1F6-C844-B118-DE1262A230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52227" name="Slide Number Placeholder 3">
            <a:extLst>
              <a:ext uri="{FF2B5EF4-FFF2-40B4-BE49-F238E27FC236}">
                <a16:creationId xmlns:a16="http://schemas.microsoft.com/office/drawing/2014/main" id="{86B66B1B-21C8-914C-915A-49612C470E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B532906F-CCBE-4B40-B35A-C285D3D373CD}" type="slidenum">
              <a:rPr lang="en-GB" altLang="en-US" sz="1200"/>
              <a:pPr/>
              <a:t>19</a:t>
            </a:fld>
            <a:endParaRPr lang="en-GB"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6DA7F685-DFFD-1741-9496-AD2AB7DE74DF}"/>
              </a:ext>
            </a:extLst>
          </p:cNvPr>
          <p:cNvSpPr>
            <a:spLocks noGrp="1" noRot="1" noChangeAspect="1" noChangeArrowheads="1" noTextEdit="1"/>
          </p:cNvSpPr>
          <p:nvPr>
            <p:ph type="sldImg"/>
          </p:nvPr>
        </p:nvSpPr>
        <p:spPr>
          <a:ln/>
        </p:spPr>
      </p:sp>
      <p:sp>
        <p:nvSpPr>
          <p:cNvPr id="54274" name="Notes Placeholder 2">
            <a:extLst>
              <a:ext uri="{FF2B5EF4-FFF2-40B4-BE49-F238E27FC236}">
                <a16:creationId xmlns:a16="http://schemas.microsoft.com/office/drawing/2014/main" id="{7DA73098-3FDA-9C44-A2F3-8A505F56CB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54275" name="Slide Number Placeholder 3">
            <a:extLst>
              <a:ext uri="{FF2B5EF4-FFF2-40B4-BE49-F238E27FC236}">
                <a16:creationId xmlns:a16="http://schemas.microsoft.com/office/drawing/2014/main" id="{1C549DF1-66BB-5747-BC45-6202C23268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DAE9F268-2E2F-F140-BD9D-1DB385C1BC0C}" type="slidenum">
              <a:rPr lang="en-GB" altLang="en-US" sz="1200"/>
              <a:pPr/>
              <a:t>20</a:t>
            </a:fld>
            <a:endParaRPr lang="en-GB"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10FCA1F6-5876-6341-90D7-1698ED823920}"/>
              </a:ext>
            </a:extLst>
          </p:cNvPr>
          <p:cNvSpPr>
            <a:spLocks noGrp="1" noRot="1" noChangeAspect="1" noChangeArrowheads="1" noTextEdit="1"/>
          </p:cNvSpPr>
          <p:nvPr>
            <p:ph type="sldImg"/>
          </p:nvPr>
        </p:nvSpPr>
        <p:spPr>
          <a:ln/>
        </p:spPr>
      </p:sp>
      <p:sp>
        <p:nvSpPr>
          <p:cNvPr id="18434" name="Notes Placeholder 2">
            <a:extLst>
              <a:ext uri="{FF2B5EF4-FFF2-40B4-BE49-F238E27FC236}">
                <a16:creationId xmlns:a16="http://schemas.microsoft.com/office/drawing/2014/main" id="{2EA72A81-D1EE-E240-908D-9805E3CB59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8435" name="Slide Number Placeholder 3">
            <a:extLst>
              <a:ext uri="{FF2B5EF4-FFF2-40B4-BE49-F238E27FC236}">
                <a16:creationId xmlns:a16="http://schemas.microsoft.com/office/drawing/2014/main" id="{B88BCE7A-238F-D24C-B09C-902C3FEE1C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441BDC90-96F2-5246-BD2E-2C3F8DD06866}" type="slidenum">
              <a:rPr lang="en-GB" altLang="en-US" sz="1200"/>
              <a:pPr/>
              <a:t>2</a:t>
            </a:fld>
            <a:endParaRPr lang="en-GB"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C91CB4FE-2129-8841-A6B2-49ABE829F863}"/>
              </a:ext>
            </a:extLst>
          </p:cNvPr>
          <p:cNvSpPr>
            <a:spLocks noGrp="1" noRot="1" noChangeAspect="1" noChangeArrowheads="1" noTextEdit="1"/>
          </p:cNvSpPr>
          <p:nvPr>
            <p:ph type="sldImg"/>
          </p:nvPr>
        </p:nvSpPr>
        <p:spPr>
          <a:ln/>
        </p:spPr>
      </p:sp>
      <p:sp>
        <p:nvSpPr>
          <p:cNvPr id="56322" name="Notes Placeholder 2">
            <a:extLst>
              <a:ext uri="{FF2B5EF4-FFF2-40B4-BE49-F238E27FC236}">
                <a16:creationId xmlns:a16="http://schemas.microsoft.com/office/drawing/2014/main" id="{53B377B8-4313-5B4F-95CC-33569781B1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56323" name="Slide Number Placeholder 3">
            <a:extLst>
              <a:ext uri="{FF2B5EF4-FFF2-40B4-BE49-F238E27FC236}">
                <a16:creationId xmlns:a16="http://schemas.microsoft.com/office/drawing/2014/main" id="{BFA6F09E-628C-B840-A064-B911CCDEE8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246A6E58-910B-7341-8BE4-5A08EDA2FFAF}" type="slidenum">
              <a:rPr lang="en-GB" altLang="en-US" sz="1200"/>
              <a:pPr/>
              <a:t>21</a:t>
            </a:fld>
            <a:endParaRPr lang="en-GB"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12663998-D367-6E4A-B3A5-F71FD234DDC8}"/>
              </a:ext>
            </a:extLst>
          </p:cNvPr>
          <p:cNvSpPr>
            <a:spLocks noGrp="1" noRot="1" noChangeAspect="1" noChangeArrowheads="1" noTextEdit="1"/>
          </p:cNvSpPr>
          <p:nvPr>
            <p:ph type="sldImg"/>
          </p:nvPr>
        </p:nvSpPr>
        <p:spPr>
          <a:ln/>
        </p:spPr>
      </p:sp>
      <p:sp>
        <p:nvSpPr>
          <p:cNvPr id="58370" name="Notes Placeholder 2">
            <a:extLst>
              <a:ext uri="{FF2B5EF4-FFF2-40B4-BE49-F238E27FC236}">
                <a16:creationId xmlns:a16="http://schemas.microsoft.com/office/drawing/2014/main" id="{A994DBD0-1FD1-3C42-8571-A98674B44D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58371" name="Slide Number Placeholder 3">
            <a:extLst>
              <a:ext uri="{FF2B5EF4-FFF2-40B4-BE49-F238E27FC236}">
                <a16:creationId xmlns:a16="http://schemas.microsoft.com/office/drawing/2014/main" id="{EA17AFD9-08F3-CA41-A4AC-684B59B3CB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B856E0AC-4E0C-0E4A-8AAE-906C8BF5516B}" type="slidenum">
              <a:rPr lang="en-GB" altLang="en-US" sz="1200"/>
              <a:pPr/>
              <a:t>22</a:t>
            </a:fld>
            <a:endParaRPr lang="en-GB"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4EEFC06B-8819-634B-857A-87CA0EBC776E}"/>
              </a:ext>
            </a:extLst>
          </p:cNvPr>
          <p:cNvSpPr>
            <a:spLocks noGrp="1" noRot="1" noChangeAspect="1" noChangeArrowheads="1" noTextEdit="1"/>
          </p:cNvSpPr>
          <p:nvPr>
            <p:ph type="sldImg"/>
          </p:nvPr>
        </p:nvSpPr>
        <p:spPr>
          <a:ln/>
        </p:spPr>
      </p:sp>
      <p:sp>
        <p:nvSpPr>
          <p:cNvPr id="60418" name="Notes Placeholder 2">
            <a:extLst>
              <a:ext uri="{FF2B5EF4-FFF2-40B4-BE49-F238E27FC236}">
                <a16:creationId xmlns:a16="http://schemas.microsoft.com/office/drawing/2014/main" id="{49DB2EC4-37FE-D247-B567-D2454D178B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0419" name="Slide Number Placeholder 3">
            <a:extLst>
              <a:ext uri="{FF2B5EF4-FFF2-40B4-BE49-F238E27FC236}">
                <a16:creationId xmlns:a16="http://schemas.microsoft.com/office/drawing/2014/main" id="{73D70431-E5AD-AE4B-B43D-1023F2EA48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98911B02-7F93-E448-B62A-EF7A3A008903}" type="slidenum">
              <a:rPr lang="en-GB" altLang="en-US" sz="1200"/>
              <a:pPr/>
              <a:t>23</a:t>
            </a:fld>
            <a:endParaRPr lang="en-GB"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F10D9525-26A3-784F-9ACF-1212E3DAA33F}"/>
              </a:ext>
            </a:extLst>
          </p:cNvPr>
          <p:cNvSpPr>
            <a:spLocks noGrp="1" noRot="1" noChangeAspect="1" noChangeArrowheads="1" noTextEdit="1"/>
          </p:cNvSpPr>
          <p:nvPr>
            <p:ph type="sldImg"/>
          </p:nvPr>
        </p:nvSpPr>
        <p:spPr>
          <a:ln/>
        </p:spPr>
      </p:sp>
      <p:sp>
        <p:nvSpPr>
          <p:cNvPr id="62466" name="Notes Placeholder 2">
            <a:extLst>
              <a:ext uri="{FF2B5EF4-FFF2-40B4-BE49-F238E27FC236}">
                <a16:creationId xmlns:a16="http://schemas.microsoft.com/office/drawing/2014/main" id="{6A461F50-E7BA-8943-9B82-77D58801F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2467" name="Slide Number Placeholder 3">
            <a:extLst>
              <a:ext uri="{FF2B5EF4-FFF2-40B4-BE49-F238E27FC236}">
                <a16:creationId xmlns:a16="http://schemas.microsoft.com/office/drawing/2014/main" id="{D2C85B6E-9246-DA44-B4BD-B5A9B1B380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3316C995-3E32-5149-96BA-31C199676130}" type="slidenum">
              <a:rPr lang="en-GB" altLang="en-US" sz="1200"/>
              <a:pPr/>
              <a:t>24</a:t>
            </a:fld>
            <a:endParaRPr lang="en-GB"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A34B3D9E-4EE2-6548-A864-0AF7905734B4}"/>
              </a:ext>
            </a:extLst>
          </p:cNvPr>
          <p:cNvSpPr>
            <a:spLocks noGrp="1" noRot="1" noChangeAspect="1" noChangeArrowheads="1" noTextEdit="1"/>
          </p:cNvSpPr>
          <p:nvPr>
            <p:ph type="sldImg"/>
          </p:nvPr>
        </p:nvSpPr>
        <p:spPr>
          <a:ln/>
        </p:spPr>
      </p:sp>
      <p:sp>
        <p:nvSpPr>
          <p:cNvPr id="64514" name="Notes Placeholder 2">
            <a:extLst>
              <a:ext uri="{FF2B5EF4-FFF2-40B4-BE49-F238E27FC236}">
                <a16:creationId xmlns:a16="http://schemas.microsoft.com/office/drawing/2014/main" id="{E9565FB1-E333-4345-ADE7-F4E060A892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4515" name="Slide Number Placeholder 3">
            <a:extLst>
              <a:ext uri="{FF2B5EF4-FFF2-40B4-BE49-F238E27FC236}">
                <a16:creationId xmlns:a16="http://schemas.microsoft.com/office/drawing/2014/main" id="{9DB7B96D-4AAC-E249-8824-9A95C22799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D699F89F-37E7-8249-88A1-DB9B0C224B1C}" type="slidenum">
              <a:rPr lang="en-GB" altLang="en-US" sz="1200"/>
              <a:pPr/>
              <a:t>25</a:t>
            </a:fld>
            <a:endParaRPr lang="en-GB"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9D03CED8-1941-CE4F-BC7F-17589B7C82FB}"/>
              </a:ext>
            </a:extLst>
          </p:cNvPr>
          <p:cNvSpPr>
            <a:spLocks noGrp="1" noRot="1" noChangeAspect="1" noChangeArrowheads="1" noTextEdit="1"/>
          </p:cNvSpPr>
          <p:nvPr>
            <p:ph type="sldImg"/>
          </p:nvPr>
        </p:nvSpPr>
        <p:spPr>
          <a:ln/>
        </p:spPr>
      </p:sp>
      <p:sp>
        <p:nvSpPr>
          <p:cNvPr id="66562" name="Notes Placeholder 2">
            <a:extLst>
              <a:ext uri="{FF2B5EF4-FFF2-40B4-BE49-F238E27FC236}">
                <a16:creationId xmlns:a16="http://schemas.microsoft.com/office/drawing/2014/main" id="{CF5E5F2F-D74C-8F40-956C-28DD230644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6563" name="Slide Number Placeholder 3">
            <a:extLst>
              <a:ext uri="{FF2B5EF4-FFF2-40B4-BE49-F238E27FC236}">
                <a16:creationId xmlns:a16="http://schemas.microsoft.com/office/drawing/2014/main" id="{D117B034-CD0A-C94B-AF21-CEB640854A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4DD19A7A-5F0A-BF40-AE41-B0EA9DE41849}" type="slidenum">
              <a:rPr lang="en-GB" altLang="en-US" sz="1200"/>
              <a:pPr/>
              <a:t>26</a:t>
            </a:fld>
            <a:endParaRPr lang="en-GB"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37ECEC72-A393-0F4A-A51D-F2AC3A6F65CF}"/>
              </a:ext>
            </a:extLst>
          </p:cNvPr>
          <p:cNvSpPr>
            <a:spLocks noGrp="1" noRot="1" noChangeAspect="1" noChangeArrowheads="1" noTextEdit="1"/>
          </p:cNvSpPr>
          <p:nvPr>
            <p:ph type="sldImg"/>
          </p:nvPr>
        </p:nvSpPr>
        <p:spPr>
          <a:ln/>
        </p:spPr>
      </p:sp>
      <p:sp>
        <p:nvSpPr>
          <p:cNvPr id="68610" name="Notes Placeholder 2">
            <a:extLst>
              <a:ext uri="{FF2B5EF4-FFF2-40B4-BE49-F238E27FC236}">
                <a16:creationId xmlns:a16="http://schemas.microsoft.com/office/drawing/2014/main" id="{5A6C805A-F908-2D4B-8E49-9855462F04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8611" name="Slide Number Placeholder 3">
            <a:extLst>
              <a:ext uri="{FF2B5EF4-FFF2-40B4-BE49-F238E27FC236}">
                <a16:creationId xmlns:a16="http://schemas.microsoft.com/office/drawing/2014/main" id="{656C9B87-18C9-BC40-9F51-86E21A1C5E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702D5D25-6AE5-2741-970D-9E291159C93A}" type="slidenum">
              <a:rPr lang="en-GB" altLang="en-US" sz="1200"/>
              <a:pPr/>
              <a:t>27</a:t>
            </a:fld>
            <a:endParaRPr lang="en-GB"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603BB9A5-59A9-B845-BA30-32C6154280E1}"/>
              </a:ext>
            </a:extLst>
          </p:cNvPr>
          <p:cNvSpPr>
            <a:spLocks noGrp="1" noRot="1" noChangeAspect="1" noChangeArrowheads="1" noTextEdit="1"/>
          </p:cNvSpPr>
          <p:nvPr>
            <p:ph type="sldImg"/>
          </p:nvPr>
        </p:nvSpPr>
        <p:spPr>
          <a:ln/>
        </p:spPr>
      </p:sp>
      <p:sp>
        <p:nvSpPr>
          <p:cNvPr id="70658" name="Notes Placeholder 2">
            <a:extLst>
              <a:ext uri="{FF2B5EF4-FFF2-40B4-BE49-F238E27FC236}">
                <a16:creationId xmlns:a16="http://schemas.microsoft.com/office/drawing/2014/main" id="{8DB0D242-84AF-C54F-99AB-4DA6FDE0CB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70659" name="Slide Number Placeholder 3">
            <a:extLst>
              <a:ext uri="{FF2B5EF4-FFF2-40B4-BE49-F238E27FC236}">
                <a16:creationId xmlns:a16="http://schemas.microsoft.com/office/drawing/2014/main" id="{2707F6D6-CC91-7142-BBF8-5C42371CE7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13CD72F-8988-CC49-B4A3-32778888557C}" type="slidenum">
              <a:rPr lang="en-GB" altLang="en-US" sz="1200"/>
              <a:pPr/>
              <a:t>28</a:t>
            </a:fld>
            <a:endParaRPr lang="en-GB"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a:extLst>
              <a:ext uri="{FF2B5EF4-FFF2-40B4-BE49-F238E27FC236}">
                <a16:creationId xmlns:a16="http://schemas.microsoft.com/office/drawing/2014/main" id="{2D7D4960-6C72-C346-A60E-E83ACE28A277}"/>
              </a:ext>
            </a:extLst>
          </p:cNvPr>
          <p:cNvSpPr>
            <a:spLocks noGrp="1" noRot="1" noChangeAspect="1" noChangeArrowheads="1" noTextEdit="1"/>
          </p:cNvSpPr>
          <p:nvPr>
            <p:ph type="sldImg"/>
          </p:nvPr>
        </p:nvSpPr>
        <p:spPr>
          <a:ln/>
        </p:spPr>
      </p:sp>
      <p:sp>
        <p:nvSpPr>
          <p:cNvPr id="72706" name="Notes Placeholder 2">
            <a:extLst>
              <a:ext uri="{FF2B5EF4-FFF2-40B4-BE49-F238E27FC236}">
                <a16:creationId xmlns:a16="http://schemas.microsoft.com/office/drawing/2014/main" id="{128DB163-5811-B047-8123-D6433A4127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72707" name="Slide Number Placeholder 3">
            <a:extLst>
              <a:ext uri="{FF2B5EF4-FFF2-40B4-BE49-F238E27FC236}">
                <a16:creationId xmlns:a16="http://schemas.microsoft.com/office/drawing/2014/main" id="{08427E96-0862-044E-9A80-62FECC74E7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49FD6D6-C6F8-254C-B624-F49CE1369324}" type="slidenum">
              <a:rPr lang="en-GB" altLang="en-US" sz="1200"/>
              <a:pPr/>
              <a:t>29</a:t>
            </a:fld>
            <a:endParaRPr lang="en-GB"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4995BDF-FBCC-A94D-A2A9-32C2194499E3}"/>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4F2219BB-0A68-6049-AED9-2143D98292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0483" name="Slide Number Placeholder 3">
            <a:extLst>
              <a:ext uri="{FF2B5EF4-FFF2-40B4-BE49-F238E27FC236}">
                <a16:creationId xmlns:a16="http://schemas.microsoft.com/office/drawing/2014/main" id="{A1B76DDA-B333-3849-9CC4-436B04BBC6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BDFC7978-8487-C34C-A159-DE8F3CA69517}" type="slidenum">
              <a:rPr lang="en-GB" altLang="en-US" sz="1200"/>
              <a:pPr/>
              <a:t>3</a:t>
            </a:fld>
            <a:endParaRPr lang="en-GB"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FEF6B488-646A-3248-AFE8-3149065851A7}"/>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2F8C5D98-77AA-9C41-995F-609B5DEE32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2531" name="Slide Number Placeholder 3">
            <a:extLst>
              <a:ext uri="{FF2B5EF4-FFF2-40B4-BE49-F238E27FC236}">
                <a16:creationId xmlns:a16="http://schemas.microsoft.com/office/drawing/2014/main" id="{F82932D9-37CF-8D4C-999D-B43548B53E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D22E952F-3162-7342-9F87-9EF2EDA30256}" type="slidenum">
              <a:rPr lang="en-GB" altLang="en-US" sz="1200"/>
              <a:pPr/>
              <a:t>4</a:t>
            </a:fld>
            <a:endParaRPr lang="en-GB"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D734BED8-3640-574F-8F65-10D1C2E2FF80}"/>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FA5E4129-A545-1F46-9F60-9E5FF53CAA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4579" name="Slide Number Placeholder 3">
            <a:extLst>
              <a:ext uri="{FF2B5EF4-FFF2-40B4-BE49-F238E27FC236}">
                <a16:creationId xmlns:a16="http://schemas.microsoft.com/office/drawing/2014/main" id="{1E2D3C70-03F6-0541-B018-CE6002327A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112D8065-31C7-8641-9E9E-366423946E6E}" type="slidenum">
              <a:rPr lang="en-GB" altLang="en-US" sz="1200"/>
              <a:pPr/>
              <a:t>5</a:t>
            </a:fld>
            <a:endParaRPr lang="en-GB"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FBCA2228-2C5A-4942-8597-0DB3218E8EB6}"/>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C9033A07-E2FF-0E46-A949-F4A2907C12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6627" name="Slide Number Placeholder 3">
            <a:extLst>
              <a:ext uri="{FF2B5EF4-FFF2-40B4-BE49-F238E27FC236}">
                <a16:creationId xmlns:a16="http://schemas.microsoft.com/office/drawing/2014/main" id="{7CB9420E-8EBE-0F49-9B83-FBD20C2D4C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701FA716-FEB3-E748-8D37-3CCE0EDDD370}" type="slidenum">
              <a:rPr lang="en-GB" altLang="en-US" sz="1200"/>
              <a:pPr/>
              <a:t>6</a:t>
            </a:fld>
            <a:endParaRPr lang="en-GB"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7412E25E-BFA6-2D4B-984F-7AB5B65E4E72}"/>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id="{68014CAD-5BB8-9149-9401-7230EBE752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8675" name="Slide Number Placeholder 3">
            <a:extLst>
              <a:ext uri="{FF2B5EF4-FFF2-40B4-BE49-F238E27FC236}">
                <a16:creationId xmlns:a16="http://schemas.microsoft.com/office/drawing/2014/main" id="{0B6A415B-3B7C-7940-8D7A-457CED3A93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8BAE583C-0FDD-6F4B-B30A-45490787A1B5}" type="slidenum">
              <a:rPr lang="en-GB" altLang="en-US" sz="1200"/>
              <a:pPr/>
              <a:t>7</a:t>
            </a:fld>
            <a:endParaRPr lang="en-GB"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C4A65104-1367-4543-9098-EDD9B111273B}"/>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8AEEB59F-4308-7D49-BABB-5CA4AB1EFD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0723" name="Slide Number Placeholder 3">
            <a:extLst>
              <a:ext uri="{FF2B5EF4-FFF2-40B4-BE49-F238E27FC236}">
                <a16:creationId xmlns:a16="http://schemas.microsoft.com/office/drawing/2014/main" id="{B6E18A4C-7334-284C-A624-CCEA6C76C8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992EBF81-B9D4-404F-8E41-7F58FA35B89A}" type="slidenum">
              <a:rPr lang="en-GB" altLang="en-US" sz="1200"/>
              <a:pPr/>
              <a:t>8</a:t>
            </a:fld>
            <a:endParaRPr lang="en-GB"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EB044A0B-275B-FC49-A390-A4AF31C33BE7}"/>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7AFF1530-ECA8-0347-9DF6-3D6510E48D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2771" name="Slide Number Placeholder 3">
            <a:extLst>
              <a:ext uri="{FF2B5EF4-FFF2-40B4-BE49-F238E27FC236}">
                <a16:creationId xmlns:a16="http://schemas.microsoft.com/office/drawing/2014/main" id="{77605BF7-F2D2-E447-8D1E-6AD6BCEF7A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AA958F7-1DDA-A146-9D12-E5018FE9B091}" type="slidenum">
              <a:rPr lang="en-GB" altLang="en-US" sz="1200"/>
              <a:pPr/>
              <a:t>9</a:t>
            </a:fld>
            <a:endParaRPr lang="en-GB"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E6D55C6D-FE2A-A642-A6DC-4D60A8CAADAE}"/>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1A3EE665-C5E9-6748-B214-2177F53B20E8}"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5" name="Text Box 7">
            <a:extLst>
              <a:ext uri="{FF2B5EF4-FFF2-40B4-BE49-F238E27FC236}">
                <a16:creationId xmlns:a16="http://schemas.microsoft.com/office/drawing/2014/main" id="{21B9E7AA-6673-FA4C-B29F-0E35E9B7624B}"/>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6" name="Date Placeholder 29">
            <a:extLst>
              <a:ext uri="{FF2B5EF4-FFF2-40B4-BE49-F238E27FC236}">
                <a16:creationId xmlns:a16="http://schemas.microsoft.com/office/drawing/2014/main" id="{737B49B7-0EFC-4841-A4BC-DCF9C6E97417}"/>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22460271-218A-6140-9CCF-F0E4990F6E82}" type="datetimeFigureOut">
              <a:rPr lang="en-US"/>
              <a:pPr>
                <a:defRPr/>
              </a:pPr>
              <a:t>8/28/20</a:t>
            </a:fld>
            <a:endParaRPr lang="en-US"/>
          </a:p>
        </p:txBody>
      </p:sp>
      <p:sp>
        <p:nvSpPr>
          <p:cNvPr id="7" name="Footer Placeholder 18">
            <a:extLst>
              <a:ext uri="{FF2B5EF4-FFF2-40B4-BE49-F238E27FC236}">
                <a16:creationId xmlns:a16="http://schemas.microsoft.com/office/drawing/2014/main" id="{4E866753-98C7-D045-BB43-623F5BAC6FCC}"/>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8" name="Slide Number Placeholder 26">
            <a:extLst>
              <a:ext uri="{FF2B5EF4-FFF2-40B4-BE49-F238E27FC236}">
                <a16:creationId xmlns:a16="http://schemas.microsoft.com/office/drawing/2014/main" id="{EDC8A2F0-7D9D-C446-854C-666843C7CFF0}"/>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E41C167-0A8F-CE48-9C08-2645F29B38C8}" type="slidenum">
              <a:rPr lang="en-US" altLang="en-US"/>
              <a:pPr/>
              <a:t>‹#›</a:t>
            </a:fld>
            <a:endParaRPr lang="en-US" altLang="en-US"/>
          </a:p>
        </p:txBody>
      </p:sp>
    </p:spTree>
    <p:extLst>
      <p:ext uri="{BB962C8B-B14F-4D97-AF65-F5344CB8AC3E}">
        <p14:creationId xmlns:p14="http://schemas.microsoft.com/office/powerpoint/2010/main" val="41665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5DA1536E-4342-DC42-8F87-973E26298220}"/>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3CFA561C-63BE-1B45-AB46-78349C81CC6E}"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5" name="Text Box 7">
            <a:extLst>
              <a:ext uri="{FF2B5EF4-FFF2-40B4-BE49-F238E27FC236}">
                <a16:creationId xmlns:a16="http://schemas.microsoft.com/office/drawing/2014/main" id="{2B1F26FD-FE08-3146-81F8-A6EC1ADDF096}"/>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9">
            <a:extLst>
              <a:ext uri="{FF2B5EF4-FFF2-40B4-BE49-F238E27FC236}">
                <a16:creationId xmlns:a16="http://schemas.microsoft.com/office/drawing/2014/main" id="{7C54E42F-3AD4-E447-92D1-5C7CC8B0C9A5}"/>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7BCE5EBB-3A57-3B4C-B7BB-8BD0C7423778}" type="datetimeFigureOut">
              <a:rPr lang="en-US"/>
              <a:pPr>
                <a:defRPr/>
              </a:pPr>
              <a:t>8/28/20</a:t>
            </a:fld>
            <a:endParaRPr lang="en-US"/>
          </a:p>
        </p:txBody>
      </p:sp>
      <p:sp>
        <p:nvSpPr>
          <p:cNvPr id="7" name="Footer Placeholder 21">
            <a:extLst>
              <a:ext uri="{FF2B5EF4-FFF2-40B4-BE49-F238E27FC236}">
                <a16:creationId xmlns:a16="http://schemas.microsoft.com/office/drawing/2014/main" id="{69BFC4E5-E790-BB4A-8394-B8190520411F}"/>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8" name="Slide Number Placeholder 17">
            <a:extLst>
              <a:ext uri="{FF2B5EF4-FFF2-40B4-BE49-F238E27FC236}">
                <a16:creationId xmlns:a16="http://schemas.microsoft.com/office/drawing/2014/main" id="{418F219B-CA18-C746-9FB8-FA106C5B2F1E}"/>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9587F8C-2FAA-DB44-826F-54F5CCB829AE}" type="slidenum">
              <a:rPr lang="en-US" altLang="en-US"/>
              <a:pPr/>
              <a:t>‹#›</a:t>
            </a:fld>
            <a:endParaRPr lang="en-US" altLang="en-US"/>
          </a:p>
        </p:txBody>
      </p:sp>
    </p:spTree>
    <p:extLst>
      <p:ext uri="{BB962C8B-B14F-4D97-AF65-F5344CB8AC3E}">
        <p14:creationId xmlns:p14="http://schemas.microsoft.com/office/powerpoint/2010/main" val="283669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29F07CDD-4D6D-2E4D-892C-D5A3645FF804}"/>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7D7CA782-9D46-A643-9538-5EAD3FA664CE}"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5" name="Text Box 7">
            <a:extLst>
              <a:ext uri="{FF2B5EF4-FFF2-40B4-BE49-F238E27FC236}">
                <a16:creationId xmlns:a16="http://schemas.microsoft.com/office/drawing/2014/main" id="{EB6BB0C0-4B0C-D344-AB2C-53C06A3F151D}"/>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9">
            <a:extLst>
              <a:ext uri="{FF2B5EF4-FFF2-40B4-BE49-F238E27FC236}">
                <a16:creationId xmlns:a16="http://schemas.microsoft.com/office/drawing/2014/main" id="{3A908E5E-D001-2F47-9EB2-BE1C75851B21}"/>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B1114812-0C80-5041-A765-62AB1FEA5BC0}" type="datetimeFigureOut">
              <a:rPr lang="en-US"/>
              <a:pPr>
                <a:defRPr/>
              </a:pPr>
              <a:t>8/28/20</a:t>
            </a:fld>
            <a:endParaRPr lang="en-US"/>
          </a:p>
        </p:txBody>
      </p:sp>
      <p:sp>
        <p:nvSpPr>
          <p:cNvPr id="7" name="Footer Placeholder 21">
            <a:extLst>
              <a:ext uri="{FF2B5EF4-FFF2-40B4-BE49-F238E27FC236}">
                <a16:creationId xmlns:a16="http://schemas.microsoft.com/office/drawing/2014/main" id="{FAFA6912-DB41-8C45-844E-B534B1D1A76D}"/>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8" name="Slide Number Placeholder 17">
            <a:extLst>
              <a:ext uri="{FF2B5EF4-FFF2-40B4-BE49-F238E27FC236}">
                <a16:creationId xmlns:a16="http://schemas.microsoft.com/office/drawing/2014/main" id="{9D6537F6-119A-994C-9181-AF7B82B376AC}"/>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7DFE8DC-4066-7D4E-8E9F-7C57DC01A323}" type="slidenum">
              <a:rPr lang="en-US" altLang="en-US"/>
              <a:pPr/>
              <a:t>‹#›</a:t>
            </a:fld>
            <a:endParaRPr lang="en-US" altLang="en-US"/>
          </a:p>
        </p:txBody>
      </p:sp>
    </p:spTree>
    <p:extLst>
      <p:ext uri="{BB962C8B-B14F-4D97-AF65-F5344CB8AC3E}">
        <p14:creationId xmlns:p14="http://schemas.microsoft.com/office/powerpoint/2010/main" val="17960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BE4180D2-D8F1-9946-BABC-0A5F15438404}"/>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478A2698-FF32-D84C-9E79-499AF6496118}"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5" name="Text Box 7">
            <a:extLst>
              <a:ext uri="{FF2B5EF4-FFF2-40B4-BE49-F238E27FC236}">
                <a16:creationId xmlns:a16="http://schemas.microsoft.com/office/drawing/2014/main" id="{9AEA16A5-7A1A-B84C-9540-678BE6005CEC}"/>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9">
            <a:extLst>
              <a:ext uri="{FF2B5EF4-FFF2-40B4-BE49-F238E27FC236}">
                <a16:creationId xmlns:a16="http://schemas.microsoft.com/office/drawing/2014/main" id="{816434A9-B6A1-3140-8578-34D2663EBBE2}"/>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0E574859-19CF-834C-92F3-45E62ED0DD9B}" type="datetimeFigureOut">
              <a:rPr lang="en-US"/>
              <a:pPr>
                <a:defRPr/>
              </a:pPr>
              <a:t>8/28/20</a:t>
            </a:fld>
            <a:endParaRPr lang="en-US"/>
          </a:p>
        </p:txBody>
      </p:sp>
      <p:sp>
        <p:nvSpPr>
          <p:cNvPr id="7" name="Footer Placeholder 21">
            <a:extLst>
              <a:ext uri="{FF2B5EF4-FFF2-40B4-BE49-F238E27FC236}">
                <a16:creationId xmlns:a16="http://schemas.microsoft.com/office/drawing/2014/main" id="{9D71ED33-44AE-2B41-9C65-55FB68587881}"/>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8" name="Slide Number Placeholder 17">
            <a:extLst>
              <a:ext uri="{FF2B5EF4-FFF2-40B4-BE49-F238E27FC236}">
                <a16:creationId xmlns:a16="http://schemas.microsoft.com/office/drawing/2014/main" id="{CFB48922-7470-8F4F-9499-9B1D18DD22E9}"/>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AB42E81-CED1-CF40-980D-60336921EDCE}" type="slidenum">
              <a:rPr lang="en-US" altLang="en-US"/>
              <a:pPr/>
              <a:t>‹#›</a:t>
            </a:fld>
            <a:endParaRPr lang="en-US" altLang="en-US"/>
          </a:p>
        </p:txBody>
      </p:sp>
    </p:spTree>
    <p:extLst>
      <p:ext uri="{BB962C8B-B14F-4D97-AF65-F5344CB8AC3E}">
        <p14:creationId xmlns:p14="http://schemas.microsoft.com/office/powerpoint/2010/main" val="248623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1A0757FC-794B-5E4C-81DD-C1425C159D14}"/>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050E4924-83AF-1A46-B66E-7647526B78B0}"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5" name="Text Box 7">
            <a:extLst>
              <a:ext uri="{FF2B5EF4-FFF2-40B4-BE49-F238E27FC236}">
                <a16:creationId xmlns:a16="http://schemas.microsoft.com/office/drawing/2014/main" id="{136F7946-6CC9-E141-9D96-56CFA2098C6D}"/>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5DF883F-DE5E-2E47-A56F-F69F0BC8B3B6}"/>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703DEEF8-6AED-C148-999D-770941036586}" type="datetimeFigureOut">
              <a:rPr lang="en-US"/>
              <a:pPr>
                <a:defRPr/>
              </a:pPr>
              <a:t>8/28/20</a:t>
            </a:fld>
            <a:endParaRPr lang="en-US"/>
          </a:p>
        </p:txBody>
      </p:sp>
      <p:sp>
        <p:nvSpPr>
          <p:cNvPr id="7" name="Footer Placeholder 4">
            <a:extLst>
              <a:ext uri="{FF2B5EF4-FFF2-40B4-BE49-F238E27FC236}">
                <a16:creationId xmlns:a16="http://schemas.microsoft.com/office/drawing/2014/main" id="{4039AD20-F3B2-BC43-B0C0-7C9CF50E5593}"/>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8" name="Slide Number Placeholder 5">
            <a:extLst>
              <a:ext uri="{FF2B5EF4-FFF2-40B4-BE49-F238E27FC236}">
                <a16:creationId xmlns:a16="http://schemas.microsoft.com/office/drawing/2014/main" id="{CB9CC3DB-DA00-EA4B-BB68-2E80DA82A3F5}"/>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2E21EA5-9FD7-3945-81A4-EDAB1A9DFA2A}" type="slidenum">
              <a:rPr lang="en-US" altLang="en-US"/>
              <a:pPr/>
              <a:t>‹#›</a:t>
            </a:fld>
            <a:endParaRPr lang="en-US" altLang="en-US"/>
          </a:p>
        </p:txBody>
      </p:sp>
    </p:spTree>
    <p:extLst>
      <p:ext uri="{BB962C8B-B14F-4D97-AF65-F5344CB8AC3E}">
        <p14:creationId xmlns:p14="http://schemas.microsoft.com/office/powerpoint/2010/main" val="36914768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CE69EBFD-D8AF-BE44-8917-BD36B6B79802}"/>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CDE77868-4E84-CE49-8AC7-8DABB96B439E}"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6" name="Text Box 7">
            <a:extLst>
              <a:ext uri="{FF2B5EF4-FFF2-40B4-BE49-F238E27FC236}">
                <a16:creationId xmlns:a16="http://schemas.microsoft.com/office/drawing/2014/main" id="{C6F50344-467E-FC43-9EAD-FD375471BADA}"/>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3B3F6E60-6AA3-9644-9EF3-59F7E006B4FE}"/>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3976E67E-4EBC-F249-9310-097194891060}" type="datetimeFigureOut">
              <a:rPr lang="en-US"/>
              <a:pPr>
                <a:defRPr/>
              </a:pPr>
              <a:t>8/28/20</a:t>
            </a:fld>
            <a:endParaRPr lang="en-US"/>
          </a:p>
        </p:txBody>
      </p:sp>
      <p:sp>
        <p:nvSpPr>
          <p:cNvPr id="8" name="Footer Placeholder 21">
            <a:extLst>
              <a:ext uri="{FF2B5EF4-FFF2-40B4-BE49-F238E27FC236}">
                <a16:creationId xmlns:a16="http://schemas.microsoft.com/office/drawing/2014/main" id="{778F73DF-FBCB-8B46-857C-814CA41619B9}"/>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9" name="Slide Number Placeholder 17">
            <a:extLst>
              <a:ext uri="{FF2B5EF4-FFF2-40B4-BE49-F238E27FC236}">
                <a16:creationId xmlns:a16="http://schemas.microsoft.com/office/drawing/2014/main" id="{F7BA3DE0-7D64-304C-BA17-14EDDDB3AE77}"/>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6ABCE42-1357-4249-8043-BA02510DAF1A}" type="slidenum">
              <a:rPr lang="en-US" altLang="en-US"/>
              <a:pPr/>
              <a:t>‹#›</a:t>
            </a:fld>
            <a:endParaRPr lang="en-US" altLang="en-US"/>
          </a:p>
        </p:txBody>
      </p:sp>
    </p:spTree>
    <p:extLst>
      <p:ext uri="{BB962C8B-B14F-4D97-AF65-F5344CB8AC3E}">
        <p14:creationId xmlns:p14="http://schemas.microsoft.com/office/powerpoint/2010/main" val="68835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Text Box 8">
            <a:extLst>
              <a:ext uri="{FF2B5EF4-FFF2-40B4-BE49-F238E27FC236}">
                <a16:creationId xmlns:a16="http://schemas.microsoft.com/office/drawing/2014/main" id="{AD3F4B13-4806-0142-BDEF-6E7E0C64AB23}"/>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ABFEAE7C-5BEE-0F44-B3F7-DE7432298E64}"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8" name="Text Box 7">
            <a:extLst>
              <a:ext uri="{FF2B5EF4-FFF2-40B4-BE49-F238E27FC236}">
                <a16:creationId xmlns:a16="http://schemas.microsoft.com/office/drawing/2014/main" id="{0BA6368B-71BE-8F4B-9195-8C1DB2624FA0}"/>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496BD7A9-09F6-8649-823D-92C5D5A65650}"/>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F390AA9F-DD6A-8A4C-9D62-47C3D26DA390}" type="datetimeFigureOut">
              <a:rPr lang="en-US"/>
              <a:pPr>
                <a:defRPr/>
              </a:pPr>
              <a:t>8/28/20</a:t>
            </a:fld>
            <a:endParaRPr lang="en-US"/>
          </a:p>
        </p:txBody>
      </p:sp>
      <p:sp>
        <p:nvSpPr>
          <p:cNvPr id="10" name="Footer Placeholder 7">
            <a:extLst>
              <a:ext uri="{FF2B5EF4-FFF2-40B4-BE49-F238E27FC236}">
                <a16:creationId xmlns:a16="http://schemas.microsoft.com/office/drawing/2014/main" id="{22C1AFA5-E21A-474B-A4B7-B4B1145C60BD}"/>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11" name="Slide Number Placeholder 8">
            <a:extLst>
              <a:ext uri="{FF2B5EF4-FFF2-40B4-BE49-F238E27FC236}">
                <a16:creationId xmlns:a16="http://schemas.microsoft.com/office/drawing/2014/main" id="{0F868032-D983-7B40-970F-060065E5E22A}"/>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EF1A424-CD68-E248-9625-F0A29DAD921A}" type="slidenum">
              <a:rPr lang="en-US" altLang="en-US"/>
              <a:pPr/>
              <a:t>‹#›</a:t>
            </a:fld>
            <a:endParaRPr lang="en-US" altLang="en-US"/>
          </a:p>
        </p:txBody>
      </p:sp>
    </p:spTree>
    <p:extLst>
      <p:ext uri="{BB962C8B-B14F-4D97-AF65-F5344CB8AC3E}">
        <p14:creationId xmlns:p14="http://schemas.microsoft.com/office/powerpoint/2010/main" val="242818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Text Box 8">
            <a:extLst>
              <a:ext uri="{FF2B5EF4-FFF2-40B4-BE49-F238E27FC236}">
                <a16:creationId xmlns:a16="http://schemas.microsoft.com/office/drawing/2014/main" id="{C8296A68-01AF-9B44-B2D7-647035174ACE}"/>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0E6E9412-E4B9-DA41-83F5-7CB3629534E3}"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4" name="Text Box 7">
            <a:extLst>
              <a:ext uri="{FF2B5EF4-FFF2-40B4-BE49-F238E27FC236}">
                <a16:creationId xmlns:a16="http://schemas.microsoft.com/office/drawing/2014/main" id="{05E21DC3-FF81-DE40-88DE-6CACB3E7BD3A}"/>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5" name="Date Placeholder 9">
            <a:extLst>
              <a:ext uri="{FF2B5EF4-FFF2-40B4-BE49-F238E27FC236}">
                <a16:creationId xmlns:a16="http://schemas.microsoft.com/office/drawing/2014/main" id="{1B678954-E0D9-E041-8CE6-065C8096C996}"/>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A0EA3703-8290-1248-AAA7-44DD612ECF67}" type="datetimeFigureOut">
              <a:rPr lang="en-US"/>
              <a:pPr>
                <a:defRPr/>
              </a:pPr>
              <a:t>8/28/20</a:t>
            </a:fld>
            <a:endParaRPr lang="en-US"/>
          </a:p>
        </p:txBody>
      </p:sp>
      <p:sp>
        <p:nvSpPr>
          <p:cNvPr id="6" name="Footer Placeholder 21">
            <a:extLst>
              <a:ext uri="{FF2B5EF4-FFF2-40B4-BE49-F238E27FC236}">
                <a16:creationId xmlns:a16="http://schemas.microsoft.com/office/drawing/2014/main" id="{D216C2D0-97C2-D240-AF9E-086185ED8E5F}"/>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7" name="Slide Number Placeholder 17">
            <a:extLst>
              <a:ext uri="{FF2B5EF4-FFF2-40B4-BE49-F238E27FC236}">
                <a16:creationId xmlns:a16="http://schemas.microsoft.com/office/drawing/2014/main" id="{419078AF-7EB6-154C-A5CC-A6E39C7D3BB4}"/>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0AC367F-8BAB-FA43-B414-97BC23795E8F}" type="slidenum">
              <a:rPr lang="en-US" altLang="en-US"/>
              <a:pPr/>
              <a:t>‹#›</a:t>
            </a:fld>
            <a:endParaRPr lang="en-US" altLang="en-US"/>
          </a:p>
        </p:txBody>
      </p:sp>
    </p:spTree>
    <p:extLst>
      <p:ext uri="{BB962C8B-B14F-4D97-AF65-F5344CB8AC3E}">
        <p14:creationId xmlns:p14="http://schemas.microsoft.com/office/powerpoint/2010/main" val="50832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CF543B1F-152D-E94D-8A60-8A933FD27489}"/>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824FBED9-3153-DF48-8788-1E65CE28609E}"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3" name="Text Box 7">
            <a:extLst>
              <a:ext uri="{FF2B5EF4-FFF2-40B4-BE49-F238E27FC236}">
                <a16:creationId xmlns:a16="http://schemas.microsoft.com/office/drawing/2014/main" id="{ABBED024-3D8C-364F-AE36-BB3FFF6EC457}"/>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4" name="Date Placeholder 9">
            <a:extLst>
              <a:ext uri="{FF2B5EF4-FFF2-40B4-BE49-F238E27FC236}">
                <a16:creationId xmlns:a16="http://schemas.microsoft.com/office/drawing/2014/main" id="{2521F6DD-78FD-3449-9C97-5849C0CEB093}"/>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5ECBA1F1-6D7A-F14D-90F8-39E58538E735}" type="datetimeFigureOut">
              <a:rPr lang="en-US"/>
              <a:pPr>
                <a:defRPr/>
              </a:pPr>
              <a:t>8/28/20</a:t>
            </a:fld>
            <a:endParaRPr lang="en-US"/>
          </a:p>
        </p:txBody>
      </p:sp>
      <p:sp>
        <p:nvSpPr>
          <p:cNvPr id="5" name="Footer Placeholder 21">
            <a:extLst>
              <a:ext uri="{FF2B5EF4-FFF2-40B4-BE49-F238E27FC236}">
                <a16:creationId xmlns:a16="http://schemas.microsoft.com/office/drawing/2014/main" id="{FA58A710-5B15-7948-9751-00958A01104B}"/>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6" name="Slide Number Placeholder 17">
            <a:extLst>
              <a:ext uri="{FF2B5EF4-FFF2-40B4-BE49-F238E27FC236}">
                <a16:creationId xmlns:a16="http://schemas.microsoft.com/office/drawing/2014/main" id="{EF0AD57A-78FF-724B-BCFF-5A69B2E81BF0}"/>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5C2C482-0ECB-8A43-9F33-16FCAF740D42}" type="slidenum">
              <a:rPr lang="en-US" altLang="en-US"/>
              <a:pPr/>
              <a:t>‹#›</a:t>
            </a:fld>
            <a:endParaRPr lang="en-US" altLang="en-US"/>
          </a:p>
        </p:txBody>
      </p:sp>
    </p:spTree>
    <p:extLst>
      <p:ext uri="{BB962C8B-B14F-4D97-AF65-F5344CB8AC3E}">
        <p14:creationId xmlns:p14="http://schemas.microsoft.com/office/powerpoint/2010/main" val="5975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6B197A77-3246-9246-BC94-93AECA92560C}"/>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EAF882AF-3A48-FA48-9B1A-11F4E390A66C}"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6" name="Text Box 7">
            <a:extLst>
              <a:ext uri="{FF2B5EF4-FFF2-40B4-BE49-F238E27FC236}">
                <a16:creationId xmlns:a16="http://schemas.microsoft.com/office/drawing/2014/main" id="{7B57FE5A-D994-6649-974D-E2B13B6206E0}"/>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F5DD241B-9D6F-4D40-A7A4-B083BFA7C17A}"/>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D05B6F02-B320-734F-9353-88D4F499D9E2}" type="datetimeFigureOut">
              <a:rPr lang="en-US"/>
              <a:pPr>
                <a:defRPr/>
              </a:pPr>
              <a:t>8/28/20</a:t>
            </a:fld>
            <a:endParaRPr lang="en-US"/>
          </a:p>
        </p:txBody>
      </p:sp>
      <p:sp>
        <p:nvSpPr>
          <p:cNvPr id="8" name="Footer Placeholder 5">
            <a:extLst>
              <a:ext uri="{FF2B5EF4-FFF2-40B4-BE49-F238E27FC236}">
                <a16:creationId xmlns:a16="http://schemas.microsoft.com/office/drawing/2014/main" id="{339839E2-55E6-264A-AF7C-DEB02C212801}"/>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9" name="Slide Number Placeholder 6">
            <a:extLst>
              <a:ext uri="{FF2B5EF4-FFF2-40B4-BE49-F238E27FC236}">
                <a16:creationId xmlns:a16="http://schemas.microsoft.com/office/drawing/2014/main" id="{FA16B22B-4C2B-F540-887F-5A4191A797DF}"/>
              </a:ext>
            </a:extLst>
          </p:cNvPr>
          <p:cNvSpPr>
            <a:spLocks noGrp="1"/>
          </p:cNvSpPr>
          <p:nvPr>
            <p:ph type="sldNum" sz="quarter" idx="12"/>
          </p:nvPr>
        </p:nvSpPr>
        <p:spPr>
          <a:xfrm>
            <a:off x="8156575"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D9577AF-9BC5-D046-AFC5-7F736CE9E118}" type="slidenum">
              <a:rPr lang="en-US" altLang="en-US"/>
              <a:pPr/>
              <a:t>‹#›</a:t>
            </a:fld>
            <a:endParaRPr lang="en-US" altLang="en-US"/>
          </a:p>
        </p:txBody>
      </p:sp>
    </p:spTree>
    <p:extLst>
      <p:ext uri="{BB962C8B-B14F-4D97-AF65-F5344CB8AC3E}">
        <p14:creationId xmlns:p14="http://schemas.microsoft.com/office/powerpoint/2010/main" val="182502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D0C4E7BF-A66A-F94F-8B44-E17BD50F0D6E}"/>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E5AA7A9C-9DEA-0246-AF0C-ABE4C109976D}"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6" name="Text Box 7">
            <a:extLst>
              <a:ext uri="{FF2B5EF4-FFF2-40B4-BE49-F238E27FC236}">
                <a16:creationId xmlns:a16="http://schemas.microsoft.com/office/drawing/2014/main" id="{CD41D6AA-638B-5B46-9C2A-C309653889E8}"/>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7" name="Date Placeholder 4">
            <a:extLst>
              <a:ext uri="{FF2B5EF4-FFF2-40B4-BE49-F238E27FC236}">
                <a16:creationId xmlns:a16="http://schemas.microsoft.com/office/drawing/2014/main" id="{774EEC90-8C43-1149-ABA3-E85F800FFF77}"/>
              </a:ext>
            </a:extLst>
          </p:cNvPr>
          <p:cNvSpPr>
            <a:spLocks noGrp="1"/>
          </p:cNvSpPr>
          <p:nvPr>
            <p:ph type="dt" sz="half" idx="10"/>
          </p:nvPr>
        </p:nvSpPr>
        <p:spPr>
          <a:xfrm>
            <a:off x="457200" y="6421438"/>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pitchFamily="2" charset="-128"/>
              </a:defRPr>
            </a:lvl1pPr>
          </a:lstStyle>
          <a:p>
            <a:pPr>
              <a:defRPr/>
            </a:pPr>
            <a:fld id="{F9AA66F5-E1C2-E94B-8AC5-DA87778091B6}" type="datetimeFigureOut">
              <a:rPr lang="en-US"/>
              <a:pPr>
                <a:defRPr/>
              </a:pPr>
              <a:t>8/28/20</a:t>
            </a:fld>
            <a:endParaRPr lang="en-US"/>
          </a:p>
        </p:txBody>
      </p:sp>
      <p:sp>
        <p:nvSpPr>
          <p:cNvPr id="8" name="Footer Placeholder 5">
            <a:extLst>
              <a:ext uri="{FF2B5EF4-FFF2-40B4-BE49-F238E27FC236}">
                <a16:creationId xmlns:a16="http://schemas.microsoft.com/office/drawing/2014/main" id="{9CB023DF-DBF9-934E-8628-20821FF27C2F}"/>
              </a:ext>
            </a:extLst>
          </p:cNvPr>
          <p:cNvSpPr>
            <a:spLocks noGrp="1"/>
          </p:cNvSpPr>
          <p:nvPr>
            <p:ph type="ftr" sz="quarter" idx="11"/>
          </p:nvPr>
        </p:nvSpPr>
        <p:spPr>
          <a:xfrm>
            <a:off x="3124200" y="6421438"/>
            <a:ext cx="2895600" cy="365125"/>
          </a:xfrm>
          <a:prstGeom prst="rect">
            <a:avLst/>
          </a:prstGeom>
        </p:spPr>
        <p:txBody>
          <a:bodyPr/>
          <a:lstStyle>
            <a:lvl1pPr>
              <a:defRPr>
                <a:latin typeface="Times" pitchFamily="18" charset="0"/>
                <a:ea typeface="+mn-ea"/>
              </a:defRPr>
            </a:lvl1pPr>
          </a:lstStyle>
          <a:p>
            <a:pPr>
              <a:defRPr/>
            </a:pPr>
            <a:endParaRPr lang="en-US"/>
          </a:p>
        </p:txBody>
      </p:sp>
      <p:sp>
        <p:nvSpPr>
          <p:cNvPr id="9" name="Slide Number Placeholder 6">
            <a:extLst>
              <a:ext uri="{FF2B5EF4-FFF2-40B4-BE49-F238E27FC236}">
                <a16:creationId xmlns:a16="http://schemas.microsoft.com/office/drawing/2014/main" id="{08F12CF6-FEBC-C844-B850-F923054FD609}"/>
              </a:ext>
            </a:extLst>
          </p:cNvPr>
          <p:cNvSpPr>
            <a:spLocks noGrp="1"/>
          </p:cNvSpPr>
          <p:nvPr>
            <p:ph type="sldNum" sz="quarter" idx="12"/>
          </p:nvPr>
        </p:nvSpPr>
        <p:spPr>
          <a:xfrm>
            <a:off x="8153400" y="6421438"/>
            <a:ext cx="76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31E7E01-E777-3E40-B3C2-0DAF48C203CA}" type="slidenum">
              <a:rPr lang="en-US" altLang="en-US"/>
              <a:pPr/>
              <a:t>‹#›</a:t>
            </a:fld>
            <a:endParaRPr lang="en-US" altLang="en-US"/>
          </a:p>
        </p:txBody>
      </p:sp>
    </p:spTree>
    <p:extLst>
      <p:ext uri="{BB962C8B-B14F-4D97-AF65-F5344CB8AC3E}">
        <p14:creationId xmlns:p14="http://schemas.microsoft.com/office/powerpoint/2010/main" val="219005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a16="http://schemas.microsoft.com/office/drawing/2014/main" id="{23BD279F-CA9B-8F48-839B-1BF2D3A081F7}"/>
              </a:ext>
            </a:extLst>
          </p:cNvPr>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a16="http://schemas.microsoft.com/office/drawing/2014/main" id="{233EC7A1-84DA-B34E-BF07-B568F3F1EF6C}"/>
              </a:ext>
            </a:extLst>
          </p:cNvPr>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Text Box 8">
            <a:extLst>
              <a:ext uri="{FF2B5EF4-FFF2-40B4-BE49-F238E27FC236}">
                <a16:creationId xmlns:a16="http://schemas.microsoft.com/office/drawing/2014/main" id="{BEEF5C47-8CA3-7146-8B4E-508A8CA4BF9B}"/>
              </a:ext>
            </a:extLst>
          </p:cNvPr>
          <p:cNvSpPr txBox="1">
            <a:spLocks noChangeArrowheads="1"/>
          </p:cNvSpPr>
          <p:nvPr userDrawn="1"/>
        </p:nvSpPr>
        <p:spPr bwMode="auto">
          <a:xfrm>
            <a:off x="0" y="0"/>
            <a:ext cx="806450"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GB" altLang="en-US" sz="800">
                <a:solidFill>
                  <a:schemeClr val="bg1"/>
                </a:solidFill>
                <a:latin typeface="Arial" panose="020B0604020202020204" pitchFamily="34" charset="0"/>
              </a:rPr>
              <a:t>Slide 6.</a:t>
            </a:r>
            <a:fld id="{511A864F-4E25-854F-B915-C702C8770D42}" type="slidenum">
              <a:rPr lang="en-GB" altLang="en-US" sz="800">
                <a:solidFill>
                  <a:schemeClr val="bg1"/>
                </a:solidFill>
                <a:latin typeface="Arial" panose="020B0604020202020204" pitchFamily="34" charset="0"/>
              </a:rPr>
              <a:pPr algn="ctr"/>
              <a:t>‹#›</a:t>
            </a:fld>
            <a:endParaRPr lang="en-GB" altLang="en-US" sz="800">
              <a:solidFill>
                <a:schemeClr val="bg1"/>
              </a:solidFill>
              <a:latin typeface="Arial" panose="020B0604020202020204" pitchFamily="34" charset="0"/>
            </a:endParaRPr>
          </a:p>
        </p:txBody>
      </p:sp>
      <p:sp>
        <p:nvSpPr>
          <p:cNvPr id="1029" name="Text Box 7">
            <a:extLst>
              <a:ext uri="{FF2B5EF4-FFF2-40B4-BE49-F238E27FC236}">
                <a16:creationId xmlns:a16="http://schemas.microsoft.com/office/drawing/2014/main" id="{89B80183-CCC4-A64E-9812-E5B05C4AE15B}"/>
              </a:ext>
            </a:extLst>
          </p:cNvPr>
          <p:cNvSpPr txBox="1">
            <a:spLocks noChangeArrowheads="1"/>
          </p:cNvSpPr>
          <p:nvPr userDrawn="1"/>
        </p:nvSpPr>
        <p:spPr bwMode="auto">
          <a:xfrm>
            <a:off x="250825" y="6524625"/>
            <a:ext cx="8642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rtl="0" eaLnBrk="0" fontAlgn="base" hangingPunct="0">
        <a:spcBef>
          <a:spcPct val="0"/>
        </a:spcBef>
        <a:spcAft>
          <a:spcPct val="0"/>
        </a:spcAft>
        <a:defRPr sz="4600" kern="1200">
          <a:solidFill>
            <a:schemeClr val="bg1"/>
          </a:solidFill>
          <a:latin typeface="+mn-lt"/>
          <a:ea typeface="MS PGothic" pitchFamily="34" charset="-128"/>
          <a:cs typeface="+mj-cs"/>
        </a:defRPr>
      </a:lvl1pPr>
      <a:lvl2pPr algn="l" rtl="0" eaLnBrk="0" fontAlgn="base" hangingPunct="0">
        <a:spcBef>
          <a:spcPct val="0"/>
        </a:spcBef>
        <a:spcAft>
          <a:spcPct val="0"/>
        </a:spcAft>
        <a:defRPr sz="4600">
          <a:solidFill>
            <a:schemeClr val="bg1"/>
          </a:solidFill>
          <a:latin typeface="Arial" charset="0"/>
          <a:ea typeface="MS PGothic" pitchFamily="34" charset="-128"/>
        </a:defRPr>
      </a:lvl2pPr>
      <a:lvl3pPr algn="l" rtl="0" eaLnBrk="0" fontAlgn="base" hangingPunct="0">
        <a:spcBef>
          <a:spcPct val="0"/>
        </a:spcBef>
        <a:spcAft>
          <a:spcPct val="0"/>
        </a:spcAft>
        <a:defRPr sz="4600">
          <a:solidFill>
            <a:schemeClr val="bg1"/>
          </a:solidFill>
          <a:latin typeface="Arial" charset="0"/>
          <a:ea typeface="MS PGothic" pitchFamily="34" charset="-128"/>
        </a:defRPr>
      </a:lvl3pPr>
      <a:lvl4pPr algn="l" rtl="0" eaLnBrk="0" fontAlgn="base" hangingPunct="0">
        <a:spcBef>
          <a:spcPct val="0"/>
        </a:spcBef>
        <a:spcAft>
          <a:spcPct val="0"/>
        </a:spcAft>
        <a:defRPr sz="4600">
          <a:solidFill>
            <a:schemeClr val="bg1"/>
          </a:solidFill>
          <a:latin typeface="Arial" charset="0"/>
          <a:ea typeface="MS PGothic" pitchFamily="34" charset="-128"/>
        </a:defRPr>
      </a:lvl4pPr>
      <a:lvl5pPr algn="l" rtl="0" eaLnBrk="0" fontAlgn="base" hangingPunct="0">
        <a:spcBef>
          <a:spcPct val="0"/>
        </a:spcBef>
        <a:spcAft>
          <a:spcPct val="0"/>
        </a:spcAft>
        <a:defRPr sz="4600">
          <a:solidFill>
            <a:schemeClr val="bg1"/>
          </a:solidFill>
          <a:latin typeface="Arial" charset="0"/>
          <a:ea typeface="MS PGothic" pitchFamily="34" charset="-128"/>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2" charset="2"/>
        <a:buChar char=""/>
        <a:defRPr sz="3000" kern="1200">
          <a:solidFill>
            <a:schemeClr val="bg1"/>
          </a:solidFill>
          <a:latin typeface="+mn-lt"/>
          <a:ea typeface="MS PGothic" pitchFamily="34" charset="-128"/>
          <a:cs typeface="+mn-cs"/>
        </a:defRPr>
      </a:lvl1pPr>
      <a:lvl2pPr marL="722313" indent="-273050" algn="l" rtl="0" eaLnBrk="0" fontAlgn="base" hangingPunct="0">
        <a:spcBef>
          <a:spcPct val="20000"/>
        </a:spcBef>
        <a:spcAft>
          <a:spcPct val="0"/>
        </a:spcAft>
        <a:buClr>
          <a:schemeClr val="accent1"/>
        </a:buClr>
        <a:buSzPct val="90000"/>
        <a:buFont typeface="Wingdings 2" pitchFamily="2" charset="2"/>
        <a:buChar char=""/>
        <a:defRPr sz="2600" kern="1200">
          <a:solidFill>
            <a:schemeClr val="bg1"/>
          </a:solidFill>
          <a:latin typeface="+mn-lt"/>
          <a:ea typeface="MS PGothic" pitchFamily="34" charset="-128"/>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bg1"/>
          </a:solidFill>
          <a:latin typeface="+mn-lt"/>
          <a:ea typeface="MS PGothic" pitchFamily="34" charset="-128"/>
          <a:cs typeface="+mn-cs"/>
        </a:defRPr>
      </a:lvl3pPr>
      <a:lvl4pPr marL="1279525" indent="-236538" algn="l" rtl="0" eaLnBrk="0" fontAlgn="base" hangingPunct="0">
        <a:spcBef>
          <a:spcPct val="20000"/>
        </a:spcBef>
        <a:spcAft>
          <a:spcPct val="0"/>
        </a:spcAft>
        <a:buClr>
          <a:srgbClr val="8D89A4"/>
        </a:buClr>
        <a:buSzPct val="90000"/>
        <a:buFont typeface="Wingdings 2" pitchFamily="2" charset="2"/>
        <a:buChar char=""/>
        <a:defRPr sz="2000" kern="1200">
          <a:solidFill>
            <a:schemeClr val="bg1"/>
          </a:solidFill>
          <a:latin typeface="+mn-lt"/>
          <a:ea typeface="MS PGothic" pitchFamily="34" charset="-128"/>
          <a:cs typeface="+mn-cs"/>
        </a:defRPr>
      </a:lvl4pPr>
      <a:lvl5pPr marL="1489075" indent="-182563"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bg1"/>
          </a:solidFill>
          <a:latin typeface="+mn-lt"/>
          <a:ea typeface="MS PGothic" pitchFamily="34" charset="-128"/>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9295B34F-C092-4446-A8F9-5F5EE857B278}"/>
              </a:ext>
            </a:extLst>
          </p:cNvPr>
          <p:cNvSpPr>
            <a:spLocks noChangeArrowheads="1"/>
          </p:cNvSpPr>
          <p:nvPr/>
        </p:nvSpPr>
        <p:spPr bwMode="auto">
          <a:xfrm>
            <a:off x="315913" y="2743200"/>
            <a:ext cx="85121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630238">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eaLnBrk="1" hangingPunct="1">
              <a:spcBef>
                <a:spcPct val="20000"/>
              </a:spcBef>
              <a:buClr>
                <a:schemeClr val="accent1"/>
              </a:buClr>
              <a:buSzPct val="80000"/>
              <a:buFont typeface="Wingdings 2" pitchFamily="2" charset="2"/>
              <a:buNone/>
            </a:pPr>
            <a:r>
              <a:rPr lang="en-US" altLang="en-US" sz="4000">
                <a:solidFill>
                  <a:schemeClr val="bg1"/>
                </a:solidFill>
                <a:latin typeface="Arial" panose="020B0604020202020204" pitchFamily="34" charset="0"/>
              </a:rPr>
              <a:t>Chapter 6</a:t>
            </a:r>
          </a:p>
          <a:p>
            <a:pPr algn="ctr" eaLnBrk="1" hangingPunct="1">
              <a:spcBef>
                <a:spcPct val="20000"/>
              </a:spcBef>
              <a:buClr>
                <a:schemeClr val="accent1"/>
              </a:buClr>
              <a:buSzPct val="80000"/>
              <a:buFont typeface="Wingdings 2" pitchFamily="2" charset="2"/>
              <a:buNone/>
            </a:pPr>
            <a:r>
              <a:rPr lang="en-US" altLang="en-US" sz="3600" b="1">
                <a:solidFill>
                  <a:schemeClr val="bg1"/>
                </a:solidFill>
                <a:latin typeface="Arial" panose="020B0604020202020204" pitchFamily="34" charset="0"/>
              </a:rPr>
              <a:t>Supply chain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down)">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down)">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Box 1">
            <a:extLst>
              <a:ext uri="{FF2B5EF4-FFF2-40B4-BE49-F238E27FC236}">
                <a16:creationId xmlns:a16="http://schemas.microsoft.com/office/drawing/2014/main" id="{6F8EBE2F-5681-9C47-89CC-5EDFF4B5E49A}"/>
              </a:ext>
            </a:extLst>
          </p:cNvPr>
          <p:cNvSpPr txBox="1">
            <a:spLocks noChangeArrowheads="1"/>
          </p:cNvSpPr>
          <p:nvPr/>
        </p:nvSpPr>
        <p:spPr bwMode="auto">
          <a:xfrm>
            <a:off x="323528" y="5517232"/>
            <a:ext cx="8219256" cy="44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norm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nSpc>
                <a:spcPct val="90000"/>
              </a:lnSpc>
              <a:spcAft>
                <a:spcPts val="600"/>
              </a:spcAft>
            </a:pPr>
            <a:r>
              <a:rPr lang="en-US" altLang="en-US" sz="1700" b="1" kern="1200" dirty="0">
                <a:solidFill>
                  <a:schemeClr val="accent1"/>
                </a:solidFill>
                <a:latin typeface="+mn-lt"/>
                <a:ea typeface="MS PGothic" pitchFamily="34" charset="-128"/>
                <a:cs typeface="+mj-cs"/>
              </a:rPr>
              <a:t>Push Supply Chain emphasises distribution of a product to passive customers</a:t>
            </a:r>
          </a:p>
        </p:txBody>
      </p:sp>
      <p:sp>
        <p:nvSpPr>
          <p:cNvPr id="19458" name="Text Box 4">
            <a:extLst>
              <a:ext uri="{FF2B5EF4-FFF2-40B4-BE49-F238E27FC236}">
                <a16:creationId xmlns:a16="http://schemas.microsoft.com/office/drawing/2014/main" id="{8D986FF7-D943-8640-9EEB-887F8F01BBD2}"/>
              </a:ext>
            </a:extLst>
          </p:cNvPr>
          <p:cNvSpPr txBox="1">
            <a:spLocks noChangeArrowheads="1"/>
          </p:cNvSpPr>
          <p:nvPr/>
        </p:nvSpPr>
        <p:spPr bwMode="auto">
          <a:xfrm>
            <a:off x="539552" y="404664"/>
            <a:ext cx="7848872" cy="436128"/>
          </a:xfrm>
          <a:prstGeom prst="rect">
            <a:avLst/>
          </a:prstGeom>
          <a:noFill/>
          <a:ln>
            <a:noFill/>
          </a:ln>
        </p:spPr>
        <p:txBody>
          <a:bodyPr vert="horz" wrap="square" lIns="45720" tIns="0" rIns="45720" bIns="0" numCol="1" anchor="b" anchorCtr="0" compatLnSpc="1">
            <a:prstTxWarp prst="textNoShape">
              <a:avLst/>
            </a:prstTxWarp>
            <a:noAutofit/>
          </a:bodyPr>
          <a:lstStyle/>
          <a:p>
            <a:pPr>
              <a:spcBef>
                <a:spcPct val="20000"/>
              </a:spcBef>
              <a:buClr>
                <a:schemeClr val="accent1"/>
              </a:buClr>
              <a:buSzPct val="80000"/>
              <a:defRPr/>
            </a:pPr>
            <a:r>
              <a:rPr lang="en-US" kern="1200" dirty="0">
                <a:solidFill>
                  <a:schemeClr val="bg1"/>
                </a:solidFill>
                <a:latin typeface="+mn-lt"/>
                <a:ea typeface="MS PGothic" pitchFamily="34" charset="-128"/>
                <a:cs typeface="+mn-cs"/>
              </a:rPr>
              <a:t>Push and pull approaches to supply chain management</a:t>
            </a:r>
          </a:p>
        </p:txBody>
      </p:sp>
      <p:pic>
        <p:nvPicPr>
          <p:cNvPr id="33794" name="Picture 2052" descr="M06NF007A">
            <a:extLst>
              <a:ext uri="{FF2B5EF4-FFF2-40B4-BE49-F238E27FC236}">
                <a16:creationId xmlns:a16="http://schemas.microsoft.com/office/drawing/2014/main" id="{EBE47536-706D-994E-90CA-3BD660117E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568" y="1268760"/>
            <a:ext cx="7086600" cy="363188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
            <a:extLst>
              <a:ext uri="{FF2B5EF4-FFF2-40B4-BE49-F238E27FC236}">
                <a16:creationId xmlns:a16="http://schemas.microsoft.com/office/drawing/2014/main" id="{2D4E191D-842C-5E44-871C-558717B54C1A}"/>
              </a:ext>
            </a:extLst>
          </p:cNvPr>
          <p:cNvSpPr>
            <a:spLocks noChangeArrowheads="1"/>
          </p:cNvSpPr>
          <p:nvPr/>
        </p:nvSpPr>
        <p:spPr bwMode="auto">
          <a:xfrm>
            <a:off x="899592" y="5301208"/>
            <a:ext cx="7200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norm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nSpc>
                <a:spcPct val="90000"/>
              </a:lnSpc>
              <a:spcAft>
                <a:spcPts val="600"/>
              </a:spcAft>
            </a:pPr>
            <a:r>
              <a:rPr lang="en-US" altLang="en-US" sz="1300" b="1" kern="1200" dirty="0">
                <a:solidFill>
                  <a:schemeClr val="accent1"/>
                </a:solidFill>
                <a:latin typeface="+mn-lt"/>
                <a:ea typeface="MS PGothic" pitchFamily="34" charset="-128"/>
                <a:cs typeface="+mj-cs"/>
              </a:rPr>
              <a:t>Pull Supply Chain emphasises on using the supply chain to deliver value to customers who are actively involved in product and service specification</a:t>
            </a:r>
          </a:p>
        </p:txBody>
      </p:sp>
      <p:sp>
        <p:nvSpPr>
          <p:cNvPr id="35841" name="Text Box 4">
            <a:extLst>
              <a:ext uri="{FF2B5EF4-FFF2-40B4-BE49-F238E27FC236}">
                <a16:creationId xmlns:a16="http://schemas.microsoft.com/office/drawing/2014/main" id="{9E0EAC9E-9574-D145-A43C-317EC4A7F8C1}"/>
              </a:ext>
            </a:extLst>
          </p:cNvPr>
          <p:cNvSpPr txBox="1">
            <a:spLocks noChangeArrowheads="1"/>
          </p:cNvSpPr>
          <p:nvPr/>
        </p:nvSpPr>
        <p:spPr bwMode="auto">
          <a:xfrm>
            <a:off x="457200" y="214424"/>
            <a:ext cx="807524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b" anchorCtr="0" compatLnSpc="1">
            <a:prstTxWarp prst="textNoShape">
              <a:avLst/>
            </a:prstTxWarp>
            <a:norm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spcBef>
                <a:spcPct val="20000"/>
              </a:spcBef>
              <a:buClr>
                <a:schemeClr val="accent1"/>
              </a:buClr>
              <a:buSzPct val="80000"/>
            </a:pPr>
            <a:r>
              <a:rPr lang="en-US" altLang="en-US" kern="1200" dirty="0">
                <a:solidFill>
                  <a:schemeClr val="bg1"/>
                </a:solidFill>
                <a:latin typeface="+mn-lt"/>
                <a:ea typeface="MS PGothic" pitchFamily="34" charset="-128"/>
                <a:cs typeface="+mn-cs"/>
              </a:rPr>
              <a:t>Push and pull approaches to supply chain management (Continued)</a:t>
            </a:r>
          </a:p>
        </p:txBody>
      </p:sp>
      <p:pic>
        <p:nvPicPr>
          <p:cNvPr id="35842" name="Picture 4" descr="M06NF007B">
            <a:extLst>
              <a:ext uri="{FF2B5EF4-FFF2-40B4-BE49-F238E27FC236}">
                <a16:creationId xmlns:a16="http://schemas.microsoft.com/office/drawing/2014/main" id="{76F35D7D-AE04-944E-B33D-7E0572BAC0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7584" y="1340768"/>
            <a:ext cx="7086600" cy="3685031"/>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AE0ABC5B-3739-7144-B480-105061EFF7D5}"/>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sz="3200" b="1" dirty="0"/>
              <a:t>Value Chain</a:t>
            </a:r>
            <a:endParaRPr lang="en-US" altLang="en-US" sz="3200" b="1" dirty="0"/>
          </a:p>
        </p:txBody>
      </p:sp>
      <p:graphicFrame>
        <p:nvGraphicFramePr>
          <p:cNvPr id="37892" name="Rectangle 3">
            <a:extLst>
              <a:ext uri="{FF2B5EF4-FFF2-40B4-BE49-F238E27FC236}">
                <a16:creationId xmlns:a16="http://schemas.microsoft.com/office/drawing/2014/main" id="{CFDC5F30-E4FA-4DE5-8825-A24CBA4A0A73}"/>
              </a:ext>
            </a:extLst>
          </p:cNvPr>
          <p:cNvGraphicFramePr/>
          <p:nvPr>
            <p:extLst>
              <p:ext uri="{D42A27DB-BD31-4B8C-83A1-F6EECF244321}">
                <p14:modId xmlns:p14="http://schemas.microsoft.com/office/powerpoint/2010/main" val="447443730"/>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4">
            <a:extLst>
              <a:ext uri="{FF2B5EF4-FFF2-40B4-BE49-F238E27FC236}">
                <a16:creationId xmlns:a16="http://schemas.microsoft.com/office/drawing/2014/main" id="{4D85CFA6-EDF6-B245-8219-82BF2C26FE18}"/>
              </a:ext>
            </a:extLst>
          </p:cNvPr>
          <p:cNvSpPr txBox="1">
            <a:spLocks noChangeArrowheads="1"/>
          </p:cNvSpPr>
          <p:nvPr/>
        </p:nvSpPr>
        <p:spPr bwMode="auto">
          <a:xfrm>
            <a:off x="611560" y="332656"/>
            <a:ext cx="75608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eaLnBrk="1" hangingPunct="1">
              <a:spcBef>
                <a:spcPct val="50000"/>
              </a:spcBef>
            </a:pPr>
            <a:r>
              <a:rPr lang="en-US" altLang="en-US" sz="2800" dirty="0">
                <a:solidFill>
                  <a:schemeClr val="bg1"/>
                </a:solidFill>
                <a:latin typeface="Arial" panose="020B0604020202020204" pitchFamily="34" charset="0"/>
              </a:rPr>
              <a:t>Two alternative models of the value chain: </a:t>
            </a:r>
          </a:p>
          <a:p>
            <a:pPr eaLnBrk="1" hangingPunct="1">
              <a:spcBef>
                <a:spcPct val="50000"/>
              </a:spcBef>
            </a:pPr>
            <a:r>
              <a:rPr lang="en-US" altLang="en-US" sz="2800" dirty="0">
                <a:solidFill>
                  <a:schemeClr val="bg1"/>
                </a:solidFill>
                <a:latin typeface="Arial" panose="020B0604020202020204" pitchFamily="34" charset="0"/>
              </a:rPr>
              <a:t>(a) Traditional value chain model </a:t>
            </a:r>
          </a:p>
          <a:p>
            <a:pPr eaLnBrk="1" hangingPunct="1">
              <a:spcBef>
                <a:spcPct val="50000"/>
              </a:spcBef>
            </a:pPr>
            <a:r>
              <a:rPr lang="en-US" altLang="en-US" sz="2800" dirty="0">
                <a:solidFill>
                  <a:schemeClr val="bg1"/>
                </a:solidFill>
                <a:latin typeface="Arial" panose="020B0604020202020204" pitchFamily="34" charset="0"/>
              </a:rPr>
              <a:t>(b) Revised value chain model</a:t>
            </a:r>
            <a:br>
              <a:rPr lang="en-US" altLang="en-US" sz="1800" dirty="0">
                <a:solidFill>
                  <a:schemeClr val="bg1"/>
                </a:solidFill>
                <a:latin typeface="Arial" panose="020B0604020202020204" pitchFamily="34" charset="0"/>
              </a:rPr>
            </a:br>
            <a:r>
              <a:rPr lang="en-US" altLang="en-US" sz="800" i="1" dirty="0">
                <a:solidFill>
                  <a:schemeClr val="bg1"/>
                </a:solidFill>
                <a:latin typeface="Arial" panose="020B0604020202020204" pitchFamily="34" charset="0"/>
              </a:rPr>
              <a:t>Source</a:t>
            </a:r>
            <a:r>
              <a:rPr lang="en-US" altLang="en-US" sz="800" dirty="0">
                <a:solidFill>
                  <a:schemeClr val="bg1"/>
                </a:solidFill>
                <a:latin typeface="Arial" panose="020B0604020202020204" pitchFamily="34" charset="0"/>
              </a:rPr>
              <a:t>: Adapted from </a:t>
            </a:r>
            <a:r>
              <a:rPr lang="en-US" altLang="en-US" sz="800" dirty="0" err="1">
                <a:solidFill>
                  <a:schemeClr val="bg1"/>
                </a:solidFill>
                <a:latin typeface="Arial" panose="020B0604020202020204" pitchFamily="34" charset="0"/>
              </a:rPr>
              <a:t>Deise</a:t>
            </a:r>
            <a:r>
              <a:rPr lang="en-US" altLang="en-US" sz="800" dirty="0">
                <a:solidFill>
                  <a:schemeClr val="bg1"/>
                </a:solidFill>
                <a:latin typeface="Arial" panose="020B0604020202020204" pitchFamily="34" charset="0"/>
              </a:rPr>
              <a:t> </a:t>
            </a:r>
            <a:r>
              <a:rPr lang="en-US" altLang="en-US" sz="800" i="1" dirty="0">
                <a:solidFill>
                  <a:schemeClr val="bg1"/>
                </a:solidFill>
                <a:latin typeface="Arial" panose="020B0604020202020204" pitchFamily="34" charset="0"/>
              </a:rPr>
              <a:t>et al</a:t>
            </a:r>
            <a:r>
              <a:rPr lang="en-US" altLang="en-US" sz="800" dirty="0">
                <a:solidFill>
                  <a:schemeClr val="bg1"/>
                </a:solidFill>
                <a:latin typeface="Arial" panose="020B0604020202020204" pitchFamily="34" charset="0"/>
              </a:rPr>
              <a:t>. (2000) Figure 6.4(b).</a:t>
            </a:r>
          </a:p>
        </p:txBody>
      </p:sp>
      <p:pic>
        <p:nvPicPr>
          <p:cNvPr id="39938" name="Picture 9" descr="M06NF008">
            <a:extLst>
              <a:ext uri="{FF2B5EF4-FFF2-40B4-BE49-F238E27FC236}">
                <a16:creationId xmlns:a16="http://schemas.microsoft.com/office/drawing/2014/main" id="{BCCBDDF5-85D1-2647-93CD-1F0A21C67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492896"/>
            <a:ext cx="5337274" cy="2553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2">
            <a:extLst>
              <a:ext uri="{FF2B5EF4-FFF2-40B4-BE49-F238E27FC236}">
                <a16:creationId xmlns:a16="http://schemas.microsoft.com/office/drawing/2014/main" id="{0C828219-444E-1041-B34B-383734039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5085184"/>
            <a:ext cx="5316037" cy="144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B4C64DA-0FCD-C643-96A1-07BDCD1656AD}"/>
              </a:ext>
            </a:extLst>
          </p:cNvPr>
          <p:cNvSpPr>
            <a:spLocks noGrp="1"/>
          </p:cNvSpPr>
          <p:nvPr>
            <p:ph type="title"/>
          </p:nvPr>
        </p:nvSpPr>
        <p:spPr>
          <a:xfrm>
            <a:off x="457200" y="274638"/>
            <a:ext cx="8435280" cy="922114"/>
          </a:xfrm>
        </p:spPr>
        <p:txBody>
          <a:bodyPr wrap="square" anchor="ctr">
            <a:normAutofit/>
          </a:bodyPr>
          <a:lstStyle/>
          <a:p>
            <a:pPr eaLnBrk="1" hangingPunct="1">
              <a:lnSpc>
                <a:spcPct val="90000"/>
              </a:lnSpc>
            </a:pPr>
            <a:r>
              <a:rPr lang="en-GB" altLang="en-US" sz="2800" b="1" dirty="0"/>
              <a:t>Value Chain – disadvantages and restructuring</a:t>
            </a:r>
            <a:endParaRPr lang="en-US" altLang="en-US" sz="2800" b="1" dirty="0"/>
          </a:p>
        </p:txBody>
      </p:sp>
      <p:graphicFrame>
        <p:nvGraphicFramePr>
          <p:cNvPr id="41988" name="Rectangle 3">
            <a:extLst>
              <a:ext uri="{FF2B5EF4-FFF2-40B4-BE49-F238E27FC236}">
                <a16:creationId xmlns:a16="http://schemas.microsoft.com/office/drawing/2014/main" id="{BC87AFB5-EAC9-4D42-A7CD-93D7B10C7A78}"/>
              </a:ext>
            </a:extLst>
          </p:cNvPr>
          <p:cNvGraphicFramePr/>
          <p:nvPr>
            <p:extLst>
              <p:ext uri="{D42A27DB-BD31-4B8C-83A1-F6EECF244321}">
                <p14:modId xmlns:p14="http://schemas.microsoft.com/office/powerpoint/2010/main" val="3802962173"/>
              </p:ext>
            </p:extLst>
          </p:nvPr>
        </p:nvGraphicFramePr>
        <p:xfrm>
          <a:off x="467544" y="1052736"/>
          <a:ext cx="7931224"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5" descr="Explain the concept of Porters value chain? Analyse the traditional and the revised  value chain models with the necessary diagrams.">
            <a:extLst>
              <a:ext uri="{FF2B5EF4-FFF2-40B4-BE49-F238E27FC236}">
                <a16:creationId xmlns:a16="http://schemas.microsoft.com/office/drawing/2014/main" id="{5998D6C7-C516-964E-B92F-460F6DB5B3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4941168"/>
            <a:ext cx="7920880" cy="1322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5A1690AF-2013-8044-94DE-5337032D2A61}"/>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sz="2800" b="1" dirty="0"/>
              <a:t>Value Stream</a:t>
            </a:r>
            <a:endParaRPr lang="en-US" altLang="en-US" sz="2800" b="1" dirty="0"/>
          </a:p>
        </p:txBody>
      </p:sp>
      <p:sp>
        <p:nvSpPr>
          <p:cNvPr id="37890" name="Rectangle 3">
            <a:extLst>
              <a:ext uri="{FF2B5EF4-FFF2-40B4-BE49-F238E27FC236}">
                <a16:creationId xmlns:a16="http://schemas.microsoft.com/office/drawing/2014/main" id="{4C0196A0-B92F-B940-9915-219095E211BA}"/>
              </a:ext>
            </a:extLst>
          </p:cNvPr>
          <p:cNvSpPr>
            <a:spLocks noGrp="1"/>
          </p:cNvSpPr>
          <p:nvPr>
            <p:ph idx="1"/>
          </p:nvPr>
        </p:nvSpPr>
        <p:spPr>
          <a:xfrm>
            <a:off x="457200" y="1600200"/>
            <a:ext cx="7467600" cy="4525963"/>
          </a:xfrm>
        </p:spPr>
        <p:txBody>
          <a:bodyPr wrap="square" anchor="t">
            <a:normAutofit/>
          </a:bodyPr>
          <a:lstStyle/>
          <a:p>
            <a:pPr marL="381000" indent="-381000" eaLnBrk="1" hangingPunct="1">
              <a:lnSpc>
                <a:spcPct val="90000"/>
              </a:lnSpc>
              <a:spcBef>
                <a:spcPct val="10000"/>
              </a:spcBef>
              <a:buClr>
                <a:schemeClr val="bg1"/>
              </a:buClr>
              <a:buSzTx/>
              <a:buFontTx/>
              <a:buChar char="•"/>
              <a:defRPr/>
            </a:pPr>
            <a:r>
              <a:rPr lang="en-US" altLang="en-US" sz="1900" b="1" dirty="0"/>
              <a:t>Value Stream </a:t>
            </a:r>
            <a:r>
              <a:rPr lang="en-US" altLang="en-US" sz="1900" dirty="0"/>
              <a:t>is a concept that is closely related to the value chain. It is the combination of actions required to deliver value to the customer as products and services.</a:t>
            </a:r>
          </a:p>
          <a:p>
            <a:pPr marL="381000" indent="-381000" eaLnBrk="1" hangingPunct="1">
              <a:lnSpc>
                <a:spcPct val="90000"/>
              </a:lnSpc>
              <a:spcBef>
                <a:spcPct val="10000"/>
              </a:spcBef>
              <a:buClr>
                <a:schemeClr val="bg1"/>
              </a:buClr>
              <a:buSzTx/>
              <a:buFontTx/>
              <a:buChar char="•"/>
              <a:defRPr/>
            </a:pPr>
            <a:r>
              <a:rPr lang="en-US" altLang="en-US" sz="1900" dirty="0"/>
              <a:t>Value Stream is defined as the set of all the specific actions required to bring a specific product through the three critical management tasks of any business:</a:t>
            </a:r>
          </a:p>
          <a:p>
            <a:pPr marL="760413" lvl="1" indent="-457200" eaLnBrk="1" hangingPunct="1">
              <a:lnSpc>
                <a:spcPct val="90000"/>
              </a:lnSpc>
              <a:spcBef>
                <a:spcPct val="10000"/>
              </a:spcBef>
              <a:buClr>
                <a:schemeClr val="bg1"/>
              </a:buClr>
              <a:buSzTx/>
              <a:buFont typeface="+mj-lt"/>
              <a:buAutoNum type="arabicPeriod"/>
              <a:defRPr/>
            </a:pPr>
            <a:r>
              <a:rPr lang="en-US" altLang="en-US" sz="1900" dirty="0"/>
              <a:t>The problem solving task[the process of new product development and production launch]</a:t>
            </a:r>
          </a:p>
          <a:p>
            <a:pPr marL="760413" lvl="1" indent="-457200" eaLnBrk="1" hangingPunct="1">
              <a:lnSpc>
                <a:spcPct val="90000"/>
              </a:lnSpc>
              <a:spcBef>
                <a:spcPct val="10000"/>
              </a:spcBef>
              <a:buClr>
                <a:schemeClr val="bg1"/>
              </a:buClr>
              <a:buSzTx/>
              <a:buFont typeface="+mj-lt"/>
              <a:buAutoNum type="arabicPeriod"/>
              <a:defRPr/>
            </a:pPr>
            <a:r>
              <a:rPr lang="en-US" altLang="en-US" sz="1900" dirty="0"/>
              <a:t>The information management task[the process of order taking, scheduling to delivery]</a:t>
            </a:r>
          </a:p>
          <a:p>
            <a:pPr marL="760413" lvl="1" indent="-457200" eaLnBrk="1" hangingPunct="1">
              <a:lnSpc>
                <a:spcPct val="90000"/>
              </a:lnSpc>
              <a:spcBef>
                <a:spcPct val="10000"/>
              </a:spcBef>
              <a:buClr>
                <a:schemeClr val="bg1"/>
              </a:buClr>
              <a:buSzTx/>
              <a:buFont typeface="+mj-lt"/>
              <a:buAutoNum type="arabicPeriod"/>
              <a:defRPr/>
            </a:pPr>
            <a:r>
              <a:rPr lang="en-US" altLang="en-US" sz="1900" dirty="0"/>
              <a:t>The physical transformation task[the process of transforming raw materials to finished product delivered to customers]</a:t>
            </a:r>
          </a:p>
          <a:p>
            <a:pPr marL="457200" indent="-457200" eaLnBrk="1" hangingPunct="1">
              <a:lnSpc>
                <a:spcPct val="90000"/>
              </a:lnSpc>
              <a:spcBef>
                <a:spcPct val="10000"/>
              </a:spcBef>
              <a:buClr>
                <a:schemeClr val="bg1"/>
              </a:buClr>
              <a:buSzTx/>
              <a:buFont typeface="Arial" panose="020B0604020202020204" pitchFamily="34" charset="0"/>
              <a:buChar char="•"/>
              <a:defRPr/>
            </a:pPr>
            <a:r>
              <a:rPr lang="en-US" altLang="en-US" sz="1900" dirty="0"/>
              <a:t>Tasks 2 and 3 are traditional value chain activities, but not task 1</a:t>
            </a:r>
          </a:p>
          <a:p>
            <a:pPr marL="457200" indent="-457200" eaLnBrk="1" hangingPunct="1">
              <a:lnSpc>
                <a:spcPct val="90000"/>
              </a:lnSpc>
              <a:spcBef>
                <a:spcPct val="10000"/>
              </a:spcBef>
              <a:buClr>
                <a:schemeClr val="bg1"/>
              </a:buClr>
              <a:buSzTx/>
              <a:buFont typeface="Arial" panose="020B0604020202020204" pitchFamily="34" charset="0"/>
              <a:buChar char="•"/>
              <a:defRPr/>
            </a:pPr>
            <a:r>
              <a:rPr lang="en-US" altLang="en-US" sz="1900" dirty="0"/>
              <a:t>The main aim is adding value by cutting out waste in each of these three management tasks.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1783831E-42C1-3A48-B10A-C1327DECA15F}"/>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b="1"/>
              <a:t>Value Chain Analysis</a:t>
            </a:r>
            <a:endParaRPr lang="en-US" altLang="en-US" b="1"/>
          </a:p>
        </p:txBody>
      </p:sp>
      <p:sp>
        <p:nvSpPr>
          <p:cNvPr id="37890" name="Rectangle 3">
            <a:extLst>
              <a:ext uri="{FF2B5EF4-FFF2-40B4-BE49-F238E27FC236}">
                <a16:creationId xmlns:a16="http://schemas.microsoft.com/office/drawing/2014/main" id="{4C0196A0-B92F-B940-9915-219095E211BA}"/>
              </a:ext>
            </a:extLst>
          </p:cNvPr>
          <p:cNvSpPr>
            <a:spLocks noGrp="1"/>
          </p:cNvSpPr>
          <p:nvPr>
            <p:ph idx="1"/>
          </p:nvPr>
        </p:nvSpPr>
        <p:spPr>
          <a:xfrm>
            <a:off x="457200" y="1600200"/>
            <a:ext cx="7467600" cy="4525963"/>
          </a:xfrm>
        </p:spPr>
        <p:txBody>
          <a:bodyPr wrap="square" anchor="t">
            <a:normAutofit/>
          </a:bodyPr>
          <a:lstStyle/>
          <a:p>
            <a:pPr marL="381000" indent="-381000" eaLnBrk="1" hangingPunct="1">
              <a:lnSpc>
                <a:spcPct val="90000"/>
              </a:lnSpc>
              <a:spcBef>
                <a:spcPct val="10000"/>
              </a:spcBef>
              <a:buClr>
                <a:schemeClr val="bg1"/>
              </a:buClr>
              <a:buSzTx/>
              <a:buFontTx/>
              <a:buChar char="•"/>
              <a:defRPr/>
            </a:pPr>
            <a:r>
              <a:rPr lang="en-US" altLang="en-US" sz="2100" b="1"/>
              <a:t>Value Chain Analysis </a:t>
            </a:r>
            <a:r>
              <a:rPr lang="en-US" altLang="en-US" sz="2100"/>
              <a:t>is an analytical framework for decomposing an organisation into its individual activities and determining value added at each stage.</a:t>
            </a:r>
          </a:p>
          <a:p>
            <a:pPr marL="381000" indent="-381000" eaLnBrk="1" hangingPunct="1">
              <a:lnSpc>
                <a:spcPct val="90000"/>
              </a:lnSpc>
              <a:spcBef>
                <a:spcPct val="10000"/>
              </a:spcBef>
              <a:buClr>
                <a:schemeClr val="bg1"/>
              </a:buClr>
              <a:buSzTx/>
              <a:buFontTx/>
              <a:buChar char="•"/>
              <a:defRPr/>
            </a:pPr>
            <a:r>
              <a:rPr lang="en-US" altLang="en-US" sz="2100"/>
              <a:t>Porter and Miller(1985) propose the following five-step process:</a:t>
            </a:r>
          </a:p>
          <a:p>
            <a:pPr marL="457200" indent="-457200" eaLnBrk="1" hangingPunct="1">
              <a:lnSpc>
                <a:spcPct val="90000"/>
              </a:lnSpc>
              <a:spcBef>
                <a:spcPct val="10000"/>
              </a:spcBef>
              <a:buClr>
                <a:schemeClr val="bg1"/>
              </a:buClr>
              <a:buSzTx/>
              <a:buFont typeface="+mj-lt"/>
              <a:buAutoNum type="arabicPeriod"/>
              <a:defRPr/>
            </a:pPr>
            <a:r>
              <a:rPr lang="en-US" altLang="en-US" sz="2100"/>
              <a:t>Step 1: Assess the information intensity of the value chain</a:t>
            </a:r>
          </a:p>
          <a:p>
            <a:pPr marL="457200" indent="-457200" eaLnBrk="1" hangingPunct="1">
              <a:lnSpc>
                <a:spcPct val="90000"/>
              </a:lnSpc>
              <a:spcBef>
                <a:spcPct val="10000"/>
              </a:spcBef>
              <a:buClr>
                <a:schemeClr val="bg1"/>
              </a:buClr>
              <a:buSzTx/>
              <a:buFont typeface="+mj-lt"/>
              <a:buAutoNum type="arabicPeriod"/>
              <a:defRPr/>
            </a:pPr>
            <a:r>
              <a:rPr lang="en-US" altLang="en-US" sz="2100"/>
              <a:t>Step 2: Determine the role of IS in industry structure.</a:t>
            </a:r>
          </a:p>
          <a:p>
            <a:pPr marL="457200" indent="-457200" eaLnBrk="1" hangingPunct="1">
              <a:lnSpc>
                <a:spcPct val="90000"/>
              </a:lnSpc>
              <a:spcBef>
                <a:spcPct val="10000"/>
              </a:spcBef>
              <a:buClr>
                <a:schemeClr val="bg1"/>
              </a:buClr>
              <a:buSzTx/>
              <a:buFont typeface="+mj-lt"/>
              <a:buAutoNum type="arabicPeriod"/>
              <a:defRPr/>
            </a:pPr>
            <a:r>
              <a:rPr lang="en-US" altLang="en-US" sz="2100"/>
              <a:t>Step 3:Identify and rank the ways in which IS might create competitive advantage.</a:t>
            </a:r>
          </a:p>
          <a:p>
            <a:pPr marL="457200" indent="-457200" eaLnBrk="1" hangingPunct="1">
              <a:lnSpc>
                <a:spcPct val="90000"/>
              </a:lnSpc>
              <a:spcBef>
                <a:spcPct val="10000"/>
              </a:spcBef>
              <a:buClr>
                <a:schemeClr val="bg1"/>
              </a:buClr>
              <a:buSzTx/>
              <a:buFont typeface="+mj-lt"/>
              <a:buAutoNum type="arabicPeriod"/>
              <a:defRPr/>
            </a:pPr>
            <a:r>
              <a:rPr lang="en-US" altLang="en-US" sz="2100"/>
              <a:t>Step 4: Investigate how IS might spawn new businesses</a:t>
            </a:r>
          </a:p>
          <a:p>
            <a:pPr marL="457200" indent="-457200" eaLnBrk="1" hangingPunct="1">
              <a:lnSpc>
                <a:spcPct val="90000"/>
              </a:lnSpc>
              <a:spcBef>
                <a:spcPct val="10000"/>
              </a:spcBef>
              <a:buClr>
                <a:schemeClr val="bg1"/>
              </a:buClr>
              <a:buSzTx/>
              <a:buFont typeface="+mj-lt"/>
              <a:buAutoNum type="arabicPeriod"/>
              <a:defRPr/>
            </a:pPr>
            <a:r>
              <a:rPr lang="en-US" altLang="en-US" sz="2100"/>
              <a:t>Step 5: Develop a plan for taking advantage of IS, which is business driven rather than technology driven.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B0FE30D3-E990-4446-AFEB-ACD31CFE566E}"/>
              </a:ext>
            </a:extLst>
          </p:cNvPr>
          <p:cNvSpPr>
            <a:spLocks noGrp="1"/>
          </p:cNvSpPr>
          <p:nvPr>
            <p:ph type="title"/>
          </p:nvPr>
        </p:nvSpPr>
        <p:spPr>
          <a:xfrm>
            <a:off x="755576" y="332656"/>
            <a:ext cx="7416824" cy="504056"/>
          </a:xfrm>
        </p:spPr>
        <p:txBody>
          <a:bodyPr wrap="square" anchor="t">
            <a:noAutofit/>
          </a:bodyPr>
          <a:lstStyle/>
          <a:p>
            <a:pPr eaLnBrk="1" hangingPunct="1"/>
            <a:r>
              <a:rPr lang="en-GB" altLang="en-US" sz="2800" b="1" dirty="0"/>
              <a:t>External value chain or Value networks</a:t>
            </a:r>
            <a:endParaRPr lang="en-US" altLang="en-US" sz="2800" b="1" dirty="0"/>
          </a:p>
        </p:txBody>
      </p:sp>
      <p:graphicFrame>
        <p:nvGraphicFramePr>
          <p:cNvPr id="48132" name="Rectangle 3">
            <a:extLst>
              <a:ext uri="{FF2B5EF4-FFF2-40B4-BE49-F238E27FC236}">
                <a16:creationId xmlns:a16="http://schemas.microsoft.com/office/drawing/2014/main" id="{487465B9-05EE-4D18-B52E-C9EC26750059}"/>
              </a:ext>
            </a:extLst>
          </p:cNvPr>
          <p:cNvGraphicFramePr/>
          <p:nvPr>
            <p:extLst>
              <p:ext uri="{D42A27DB-BD31-4B8C-83A1-F6EECF244321}">
                <p14:modId xmlns:p14="http://schemas.microsoft.com/office/powerpoint/2010/main" val="945891816"/>
              </p:ext>
            </p:extLst>
          </p:nvPr>
        </p:nvGraphicFramePr>
        <p:xfrm>
          <a:off x="611560" y="1124744"/>
          <a:ext cx="7848872"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8D3B0EDB-8CFB-2046-AD55-62D256C60EF4}"/>
              </a:ext>
            </a:extLst>
          </p:cNvPr>
          <p:cNvSpPr txBox="1">
            <a:spLocks noChangeArrowheads="1"/>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rm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nSpc>
                <a:spcPct val="90000"/>
              </a:lnSpc>
              <a:spcAft>
                <a:spcPts val="600"/>
              </a:spcAft>
            </a:pPr>
            <a:r>
              <a:rPr lang="en-US" altLang="en-US" sz="2500" kern="1200" dirty="0">
                <a:solidFill>
                  <a:schemeClr val="bg1"/>
                </a:solidFill>
                <a:latin typeface="+mn-lt"/>
                <a:ea typeface="MS PGothic" pitchFamily="34" charset="-128"/>
                <a:cs typeface="+mj-cs"/>
              </a:rPr>
              <a:t>Members of the value network of an organisation</a:t>
            </a:r>
            <a:br>
              <a:rPr lang="en-US" altLang="en-US" sz="2500" kern="1200" dirty="0">
                <a:solidFill>
                  <a:schemeClr val="bg1"/>
                </a:solidFill>
                <a:latin typeface="+mn-lt"/>
                <a:ea typeface="MS PGothic" pitchFamily="34" charset="-128"/>
                <a:cs typeface="+mj-cs"/>
              </a:rPr>
            </a:br>
            <a:r>
              <a:rPr lang="en-US" altLang="en-US" sz="2500" i="1" kern="1200" dirty="0">
                <a:solidFill>
                  <a:schemeClr val="bg1"/>
                </a:solidFill>
                <a:latin typeface="+mn-lt"/>
                <a:ea typeface="MS PGothic" pitchFamily="34" charset="-128"/>
                <a:cs typeface="+mj-cs"/>
              </a:rPr>
              <a:t>Source</a:t>
            </a:r>
            <a:r>
              <a:rPr lang="en-US" altLang="en-US" sz="2500" kern="1200" dirty="0">
                <a:solidFill>
                  <a:schemeClr val="bg1"/>
                </a:solidFill>
                <a:latin typeface="+mn-lt"/>
                <a:ea typeface="MS PGothic" pitchFamily="34" charset="-128"/>
                <a:cs typeface="+mj-cs"/>
              </a:rPr>
              <a:t>: Adapted from </a:t>
            </a:r>
            <a:r>
              <a:rPr lang="en-US" altLang="en-US" sz="2500" kern="1200" dirty="0" err="1">
                <a:solidFill>
                  <a:schemeClr val="bg1"/>
                </a:solidFill>
                <a:latin typeface="+mn-lt"/>
                <a:ea typeface="MS PGothic" pitchFamily="34" charset="-128"/>
                <a:cs typeface="+mj-cs"/>
              </a:rPr>
              <a:t>Deise</a:t>
            </a:r>
            <a:r>
              <a:rPr lang="en-US" altLang="en-US" sz="2500" kern="1200" dirty="0">
                <a:solidFill>
                  <a:schemeClr val="bg1"/>
                </a:solidFill>
                <a:latin typeface="+mn-lt"/>
                <a:ea typeface="MS PGothic" pitchFamily="34" charset="-128"/>
                <a:cs typeface="+mj-cs"/>
              </a:rPr>
              <a:t> </a:t>
            </a:r>
            <a:r>
              <a:rPr lang="en-US" altLang="en-US" sz="2500" i="1" kern="1200" dirty="0">
                <a:solidFill>
                  <a:schemeClr val="bg1"/>
                </a:solidFill>
                <a:latin typeface="+mn-lt"/>
                <a:ea typeface="MS PGothic" pitchFamily="34" charset="-128"/>
                <a:cs typeface="+mj-cs"/>
              </a:rPr>
              <a:t>et al</a:t>
            </a:r>
            <a:r>
              <a:rPr lang="en-US" altLang="en-US" sz="2500" kern="1200" dirty="0">
                <a:solidFill>
                  <a:schemeClr val="bg1"/>
                </a:solidFill>
                <a:latin typeface="+mn-lt"/>
                <a:ea typeface="MS PGothic" pitchFamily="34" charset="-128"/>
                <a:cs typeface="+mj-cs"/>
              </a:rPr>
              <a:t>. (2000).</a:t>
            </a:r>
          </a:p>
        </p:txBody>
      </p:sp>
      <p:pic>
        <p:nvPicPr>
          <p:cNvPr id="50177" name="Picture 1">
            <a:extLst>
              <a:ext uri="{FF2B5EF4-FFF2-40B4-BE49-F238E27FC236}">
                <a16:creationId xmlns:a16="http://schemas.microsoft.com/office/drawing/2014/main" id="{50360A00-821C-A345-A04D-6AD463700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34911" y="1600200"/>
            <a:ext cx="6512177" cy="452596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DCEB602E-0820-7D40-BE96-058278F6156C}"/>
              </a:ext>
            </a:extLst>
          </p:cNvPr>
          <p:cNvSpPr>
            <a:spLocks noGrp="1"/>
          </p:cNvSpPr>
          <p:nvPr>
            <p:ph type="title"/>
          </p:nvPr>
        </p:nvSpPr>
        <p:spPr>
          <a:xfrm>
            <a:off x="457200" y="274638"/>
            <a:ext cx="7467600" cy="1143000"/>
          </a:xfrm>
        </p:spPr>
        <p:txBody>
          <a:bodyPr wrap="square" anchor="ctr">
            <a:normAutofit/>
          </a:bodyPr>
          <a:lstStyle/>
          <a:p>
            <a:pPr eaLnBrk="1" hangingPunct="1">
              <a:lnSpc>
                <a:spcPct val="90000"/>
              </a:lnSpc>
            </a:pPr>
            <a:r>
              <a:rPr lang="en-GB" altLang="en-US" sz="3600" b="1"/>
              <a:t>Partners/members of value networks</a:t>
            </a:r>
            <a:endParaRPr lang="en-US" altLang="en-US" sz="3600" b="1"/>
          </a:p>
        </p:txBody>
      </p:sp>
      <p:graphicFrame>
        <p:nvGraphicFramePr>
          <p:cNvPr id="51204" name="Rectangle 3">
            <a:extLst>
              <a:ext uri="{FF2B5EF4-FFF2-40B4-BE49-F238E27FC236}">
                <a16:creationId xmlns:a16="http://schemas.microsoft.com/office/drawing/2014/main" id="{A6C908AD-2121-4FB2-BA5D-E29FA32C0D73}"/>
              </a:ext>
            </a:extLst>
          </p:cNvPr>
          <p:cNvGraphicFramePr/>
          <p:nvPr>
            <p:extLst>
              <p:ext uri="{D42A27DB-BD31-4B8C-83A1-F6EECF244321}">
                <p14:modId xmlns:p14="http://schemas.microsoft.com/office/powerpoint/2010/main" val="4013053747"/>
              </p:ext>
            </p:extLst>
          </p:nvPr>
        </p:nvGraphicFramePr>
        <p:xfrm>
          <a:off x="457200" y="1484784"/>
          <a:ext cx="8003232"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AFB7A117-792B-CB49-894E-A4AECEF5914F}"/>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b="1"/>
              <a:t>Learning outcomes</a:t>
            </a:r>
            <a:endParaRPr lang="en-US" altLang="en-US" b="1"/>
          </a:p>
        </p:txBody>
      </p:sp>
      <p:pic>
        <p:nvPicPr>
          <p:cNvPr id="17414" name="Picture 6" descr="Teaching Techniques: Writing Effective Learning Objectives">
            <a:extLst>
              <a:ext uri="{FF2B5EF4-FFF2-40B4-BE49-F238E27FC236}">
                <a16:creationId xmlns:a16="http://schemas.microsoft.com/office/drawing/2014/main" id="{08BB6DAE-4165-FE4B-B84B-AEB974609E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2839053"/>
            <a:ext cx="3657600" cy="204825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075" name="Rectangle 3">
            <a:extLst>
              <a:ext uri="{FF2B5EF4-FFF2-40B4-BE49-F238E27FC236}">
                <a16:creationId xmlns:a16="http://schemas.microsoft.com/office/drawing/2014/main" id="{EAE34C29-A60D-5646-AC84-BD14A1A924E2}"/>
              </a:ext>
            </a:extLst>
          </p:cNvPr>
          <p:cNvSpPr>
            <a:spLocks noGrp="1"/>
          </p:cNvSpPr>
          <p:nvPr>
            <p:ph sz="half" idx="2"/>
          </p:nvPr>
        </p:nvSpPr>
        <p:spPr>
          <a:xfrm>
            <a:off x="4267200" y="1600200"/>
            <a:ext cx="3657600" cy="4525963"/>
          </a:xfrm>
        </p:spPr>
        <p:txBody>
          <a:bodyPr wrap="square" anchor="t">
            <a:normAutofit/>
          </a:bodyPr>
          <a:lstStyle/>
          <a:p>
            <a:pPr marL="381000" indent="-381000" eaLnBrk="1" hangingPunct="1">
              <a:lnSpc>
                <a:spcPct val="90000"/>
              </a:lnSpc>
              <a:buClr>
                <a:schemeClr val="bg1"/>
              </a:buClr>
              <a:buSzTx/>
              <a:buFontTx/>
              <a:buChar char="•"/>
            </a:pPr>
            <a:r>
              <a:rPr lang="en-GB" altLang="en-US" dirty="0"/>
              <a:t>Identify the main elements of supply chain management and their relationship to the value chain and value networks</a:t>
            </a:r>
          </a:p>
          <a:p>
            <a:pPr marL="381000" indent="-381000" eaLnBrk="1" hangingPunct="1">
              <a:lnSpc>
                <a:spcPct val="90000"/>
              </a:lnSpc>
              <a:buClr>
                <a:schemeClr val="bg1"/>
              </a:buClr>
              <a:buSzTx/>
              <a:buFontTx/>
              <a:buChar char="•"/>
            </a:pPr>
            <a:r>
              <a:rPr lang="en-GB" altLang="en-US" dirty="0"/>
              <a:t>Assess the potential of information systems to support supply chain management and the value chain</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down)">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down)">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EE5B19C-89B0-274F-AF71-7185DB691367}"/>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b="1"/>
              <a:t>Virtual Organisation</a:t>
            </a:r>
            <a:endParaRPr lang="en-US" altLang="en-US" b="1"/>
          </a:p>
        </p:txBody>
      </p:sp>
      <p:graphicFrame>
        <p:nvGraphicFramePr>
          <p:cNvPr id="53252" name="Rectangle 3">
            <a:extLst>
              <a:ext uri="{FF2B5EF4-FFF2-40B4-BE49-F238E27FC236}">
                <a16:creationId xmlns:a16="http://schemas.microsoft.com/office/drawing/2014/main" id="{7412CEF3-E862-4E31-BA07-892987D178DC}"/>
              </a:ext>
            </a:extLst>
          </p:cNvPr>
          <p:cNvGraphicFramePr/>
          <p:nvPr>
            <p:extLst>
              <p:ext uri="{D42A27DB-BD31-4B8C-83A1-F6EECF244321}">
                <p14:modId xmlns:p14="http://schemas.microsoft.com/office/powerpoint/2010/main" val="1460500713"/>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F21A517D-DC0C-E544-9C6A-72B22C1F839B}"/>
              </a:ext>
            </a:extLst>
          </p:cNvPr>
          <p:cNvSpPr>
            <a:spLocks noGrp="1"/>
          </p:cNvSpPr>
          <p:nvPr>
            <p:ph type="title"/>
          </p:nvPr>
        </p:nvSpPr>
        <p:spPr>
          <a:xfrm>
            <a:off x="457200" y="274638"/>
            <a:ext cx="7467600" cy="1143000"/>
          </a:xfrm>
        </p:spPr>
        <p:txBody>
          <a:bodyPr wrap="square" anchor="ctr">
            <a:normAutofit/>
          </a:bodyPr>
          <a:lstStyle/>
          <a:p>
            <a:pPr eaLnBrk="1" hangingPunct="1">
              <a:lnSpc>
                <a:spcPct val="90000"/>
              </a:lnSpc>
            </a:pPr>
            <a:r>
              <a:rPr lang="en-GB" altLang="en-US" sz="3600" b="1"/>
              <a:t>Options for restructuring the supply chain</a:t>
            </a:r>
            <a:endParaRPr lang="en-US" altLang="en-US" sz="3600" b="1"/>
          </a:p>
        </p:txBody>
      </p:sp>
      <p:graphicFrame>
        <p:nvGraphicFramePr>
          <p:cNvPr id="55300" name="Rectangle 3">
            <a:extLst>
              <a:ext uri="{FF2B5EF4-FFF2-40B4-BE49-F238E27FC236}">
                <a16:creationId xmlns:a16="http://schemas.microsoft.com/office/drawing/2014/main" id="{C8CAA796-CC4B-4064-9585-FC04B0008B87}"/>
              </a:ext>
            </a:extLst>
          </p:cNvPr>
          <p:cNvGraphicFramePr/>
          <p:nvPr>
            <p:extLst>
              <p:ext uri="{D42A27DB-BD31-4B8C-83A1-F6EECF244321}">
                <p14:modId xmlns:p14="http://schemas.microsoft.com/office/powerpoint/2010/main" val="4090475653"/>
              </p:ext>
            </p:extLst>
          </p:nvPr>
        </p:nvGraphicFramePr>
        <p:xfrm>
          <a:off x="457200" y="1600200"/>
          <a:ext cx="8147248"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BC6F3301-67A0-9943-8796-329BAAD1113C}"/>
              </a:ext>
            </a:extLst>
          </p:cNvPr>
          <p:cNvSpPr txBox="1">
            <a:spLocks noChangeArrowheads="1"/>
          </p:cNvSpPr>
          <p:nvPr/>
        </p:nvSpPr>
        <p:spPr bwMode="auto">
          <a:xfrm>
            <a:off x="457200" y="274638"/>
            <a:ext cx="7467600" cy="1143000"/>
          </a:xfrm>
          <a:prstGeom prst="rect">
            <a:avLst/>
          </a:prstGeom>
          <a:noFill/>
          <a:ln>
            <a:noFill/>
          </a:ln>
        </p:spPr>
        <p:txBody>
          <a:bodyPr vert="horz" wrap="square" lIns="45720" tIns="45720" rIns="45720" bIns="45720" numCol="1" anchor="ctr" anchorCtr="0" compatLnSpc="1">
            <a:prstTxWarp prst="textNoShape">
              <a:avLst/>
            </a:prstTxWarp>
            <a:normAutofit/>
          </a:bodyPr>
          <a:lstStyle/>
          <a:p>
            <a:pPr>
              <a:lnSpc>
                <a:spcPct val="90000"/>
              </a:lnSpc>
              <a:spcAft>
                <a:spcPts val="600"/>
              </a:spcAft>
              <a:defRPr/>
            </a:pPr>
            <a:r>
              <a:rPr lang="en-US" sz="2500" kern="1200" dirty="0">
                <a:solidFill>
                  <a:schemeClr val="bg1"/>
                </a:solidFill>
                <a:latin typeface="+mn-lt"/>
                <a:ea typeface="MS PGothic" pitchFamily="34" charset="-128"/>
                <a:cs typeface="+mj-cs"/>
              </a:rPr>
              <a:t>The characteristics of vertical integration, vertical disintegration and virtual integration</a:t>
            </a:r>
          </a:p>
        </p:txBody>
      </p:sp>
      <p:pic>
        <p:nvPicPr>
          <p:cNvPr id="57346" name="Picture 4" descr="M06NF010">
            <a:extLst>
              <a:ext uri="{FF2B5EF4-FFF2-40B4-BE49-F238E27FC236}">
                <a16:creationId xmlns:a16="http://schemas.microsoft.com/office/drawing/2014/main" id="{1EF9861E-289D-B149-A1A2-4D4C41DE4D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1753585"/>
            <a:ext cx="7467600" cy="421919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30724D4E-CC45-7048-8FE6-0524FC948D72}"/>
              </a:ext>
            </a:extLst>
          </p:cNvPr>
          <p:cNvSpPr>
            <a:spLocks noGrp="1"/>
          </p:cNvSpPr>
          <p:nvPr>
            <p:ph type="title"/>
          </p:nvPr>
        </p:nvSpPr>
        <p:spPr>
          <a:xfrm>
            <a:off x="457200" y="274638"/>
            <a:ext cx="7467600" cy="1143000"/>
          </a:xfrm>
        </p:spPr>
        <p:txBody>
          <a:bodyPr wrap="square" anchor="ctr">
            <a:normAutofit/>
          </a:bodyPr>
          <a:lstStyle/>
          <a:p>
            <a:pPr eaLnBrk="1" hangingPunct="1">
              <a:lnSpc>
                <a:spcPct val="90000"/>
              </a:lnSpc>
            </a:pPr>
            <a:r>
              <a:rPr lang="en-GB" altLang="en-US" sz="3900" b="1"/>
              <a:t>Using DB to restructure the SC</a:t>
            </a:r>
            <a:endParaRPr lang="en-US" altLang="en-US" sz="3900" b="1"/>
          </a:p>
        </p:txBody>
      </p:sp>
      <p:sp>
        <p:nvSpPr>
          <p:cNvPr id="59394" name="Rectangle 3">
            <a:extLst>
              <a:ext uri="{FF2B5EF4-FFF2-40B4-BE49-F238E27FC236}">
                <a16:creationId xmlns:a16="http://schemas.microsoft.com/office/drawing/2014/main" id="{46DB7D82-89B1-BF4E-BD02-D484BD221445}"/>
              </a:ext>
            </a:extLst>
          </p:cNvPr>
          <p:cNvSpPr>
            <a:spLocks noGrp="1"/>
          </p:cNvSpPr>
          <p:nvPr>
            <p:ph idx="1"/>
          </p:nvPr>
        </p:nvSpPr>
        <p:spPr>
          <a:xfrm>
            <a:off x="457200" y="1600200"/>
            <a:ext cx="7467600" cy="4525963"/>
          </a:xfrm>
        </p:spPr>
        <p:txBody>
          <a:bodyPr wrap="square" anchor="t">
            <a:normAutofit/>
          </a:bodyPr>
          <a:lstStyle/>
          <a:p>
            <a:pPr marL="342900" indent="-342900" eaLnBrk="1" hangingPunct="1">
              <a:lnSpc>
                <a:spcPct val="90000"/>
              </a:lnSpc>
              <a:spcBef>
                <a:spcPct val="10000"/>
              </a:spcBef>
              <a:buClr>
                <a:schemeClr val="bg1"/>
              </a:buClr>
              <a:buSzTx/>
              <a:buFont typeface="Wingdings" pitchFamily="2" charset="2"/>
              <a:buChar char="Ø"/>
            </a:pPr>
            <a:r>
              <a:rPr lang="en-US" altLang="en-US" sz="2100"/>
              <a:t>Using digital communications to improve supply chain efficiently is dependent of effective exchange and sharing of information.</a:t>
            </a:r>
          </a:p>
          <a:p>
            <a:pPr marL="342900" indent="-342900" eaLnBrk="1" hangingPunct="1">
              <a:lnSpc>
                <a:spcPct val="90000"/>
              </a:lnSpc>
              <a:spcBef>
                <a:spcPct val="10000"/>
              </a:spcBef>
              <a:buClr>
                <a:schemeClr val="bg1"/>
              </a:buClr>
              <a:buSzTx/>
              <a:buFont typeface="Wingdings" pitchFamily="2" charset="2"/>
              <a:buChar char="Ø"/>
            </a:pPr>
            <a:r>
              <a:rPr lang="en-US" altLang="en-US" sz="2100"/>
              <a:t>The challenges of achieving standard data formats and data exchange have given rise to the study of the </a:t>
            </a:r>
            <a:r>
              <a:rPr lang="en-US" altLang="en-US" sz="2100" b="1"/>
              <a:t>information supply chain (ISC).</a:t>
            </a:r>
          </a:p>
          <a:p>
            <a:pPr marL="342900" indent="-342900" eaLnBrk="1" hangingPunct="1">
              <a:lnSpc>
                <a:spcPct val="90000"/>
              </a:lnSpc>
              <a:spcBef>
                <a:spcPct val="10000"/>
              </a:spcBef>
              <a:buClr>
                <a:schemeClr val="bg1"/>
              </a:buClr>
              <a:buSzTx/>
              <a:buFont typeface="Wingdings" pitchFamily="2" charset="2"/>
              <a:buChar char="Ø"/>
            </a:pPr>
            <a:r>
              <a:rPr lang="en-US" altLang="en-US" sz="2100" b="1"/>
              <a:t>ISC </a:t>
            </a:r>
            <a:r>
              <a:rPr lang="en-US" altLang="en-US" sz="2100"/>
              <a:t>is an information-centric view of the supply chain which addresses the organisational and technological challenges of achieving technology enabled supply chain management efficiency and effectiveness.</a:t>
            </a:r>
          </a:p>
          <a:p>
            <a:pPr marL="342900" indent="-342900" eaLnBrk="1" hangingPunct="1">
              <a:lnSpc>
                <a:spcPct val="90000"/>
              </a:lnSpc>
              <a:spcBef>
                <a:spcPct val="10000"/>
              </a:spcBef>
              <a:buClr>
                <a:schemeClr val="bg1"/>
              </a:buClr>
              <a:buSzTx/>
              <a:buFont typeface="Wingdings" pitchFamily="2" charset="2"/>
              <a:buChar char="Ø"/>
            </a:pPr>
            <a:r>
              <a:rPr lang="en-US" altLang="en-US" sz="2100" b="1"/>
              <a:t>Information Asymmetry(bullwhip effect) </a:t>
            </a:r>
            <a:r>
              <a:rPr lang="en-US" altLang="en-US" sz="2100"/>
              <a:t>is an imperfect information sharing between members of a supply chain which increases uncertainty about demand and pricing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E21E7AE-A349-DC44-9D47-869C9A5B229F}"/>
              </a:ext>
            </a:extLst>
          </p:cNvPr>
          <p:cNvSpPr>
            <a:spLocks noGrp="1"/>
          </p:cNvSpPr>
          <p:nvPr>
            <p:ph type="title"/>
          </p:nvPr>
        </p:nvSpPr>
        <p:spPr>
          <a:xfrm>
            <a:off x="457200" y="274638"/>
            <a:ext cx="7467600" cy="1143000"/>
          </a:xfrm>
        </p:spPr>
        <p:txBody>
          <a:bodyPr wrap="square" anchor="ctr">
            <a:normAutofit/>
          </a:bodyPr>
          <a:lstStyle/>
          <a:p>
            <a:pPr eaLnBrk="1" hangingPunct="1">
              <a:lnSpc>
                <a:spcPct val="90000"/>
              </a:lnSpc>
            </a:pPr>
            <a:r>
              <a:rPr lang="en-GB" altLang="en-US" sz="3600" b="1"/>
              <a:t>Technology options &amp; standards for SCM</a:t>
            </a:r>
            <a:endParaRPr lang="en-US" altLang="en-US" sz="3600" b="1"/>
          </a:p>
        </p:txBody>
      </p:sp>
      <p:graphicFrame>
        <p:nvGraphicFramePr>
          <p:cNvPr id="61444" name="Rectangle 3">
            <a:extLst>
              <a:ext uri="{FF2B5EF4-FFF2-40B4-BE49-F238E27FC236}">
                <a16:creationId xmlns:a16="http://schemas.microsoft.com/office/drawing/2014/main" id="{39DCEF48-2C71-4D95-BC18-5FDA849455E8}"/>
              </a:ext>
            </a:extLst>
          </p:cNvPr>
          <p:cNvGraphicFramePr/>
          <p:nvPr>
            <p:extLst>
              <p:ext uri="{D42A27DB-BD31-4B8C-83A1-F6EECF244321}">
                <p14:modId xmlns:p14="http://schemas.microsoft.com/office/powerpoint/2010/main" val="972470514"/>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E94E1F89-3062-9241-9C55-E42960A7F24F}"/>
              </a:ext>
            </a:extLst>
          </p:cNvPr>
          <p:cNvSpPr>
            <a:spLocks noGrp="1"/>
          </p:cNvSpPr>
          <p:nvPr>
            <p:ph type="title"/>
          </p:nvPr>
        </p:nvSpPr>
        <p:spPr>
          <a:xfrm>
            <a:off x="899592" y="476672"/>
            <a:ext cx="7344816" cy="466621"/>
          </a:xfrm>
        </p:spPr>
        <p:txBody>
          <a:bodyPr wrap="square" anchor="b">
            <a:noAutofit/>
          </a:bodyPr>
          <a:lstStyle/>
          <a:p>
            <a:pPr eaLnBrk="1" hangingPunct="1"/>
            <a:r>
              <a:rPr lang="en-GB" altLang="en-US" sz="2800" b="1" dirty="0"/>
              <a:t>e-supply chain management</a:t>
            </a:r>
            <a:endParaRPr lang="en-US" altLang="en-US" sz="2800" b="1" dirty="0"/>
          </a:p>
        </p:txBody>
      </p:sp>
      <p:sp>
        <p:nvSpPr>
          <p:cNvPr id="37890" name="Rectangle 3">
            <a:extLst>
              <a:ext uri="{FF2B5EF4-FFF2-40B4-BE49-F238E27FC236}">
                <a16:creationId xmlns:a16="http://schemas.microsoft.com/office/drawing/2014/main" id="{4C0196A0-B92F-B940-9915-219095E211BA}"/>
              </a:ext>
            </a:extLst>
          </p:cNvPr>
          <p:cNvSpPr>
            <a:spLocks noGrp="1"/>
          </p:cNvSpPr>
          <p:nvPr>
            <p:ph type="body" sz="half" idx="2"/>
          </p:nvPr>
        </p:nvSpPr>
        <p:spPr>
          <a:xfrm>
            <a:off x="4283968" y="1268760"/>
            <a:ext cx="4464496" cy="5040560"/>
          </a:xfrm>
        </p:spPr>
        <p:txBody>
          <a:bodyPr wrap="square" anchor="t">
            <a:noAutofit/>
          </a:bodyPr>
          <a:lstStyle/>
          <a:p>
            <a:pPr marL="342900" indent="-342900" eaLnBrk="1" hangingPunct="1">
              <a:lnSpc>
                <a:spcPct val="90000"/>
              </a:lnSpc>
              <a:spcBef>
                <a:spcPct val="10000"/>
              </a:spcBef>
              <a:buClr>
                <a:schemeClr val="bg1"/>
              </a:buClr>
              <a:buSzTx/>
              <a:buFont typeface="Wingdings" pitchFamily="2" charset="2"/>
              <a:buChar char="Ø"/>
              <a:defRPr/>
            </a:pPr>
            <a:r>
              <a:rPr lang="en-US" altLang="en-US" sz="2000" dirty="0"/>
              <a:t>Typical benefits include:</a:t>
            </a:r>
          </a:p>
          <a:p>
            <a:pPr marL="0" indent="0" eaLnBrk="1" hangingPunct="1">
              <a:lnSpc>
                <a:spcPct val="90000"/>
              </a:lnSpc>
              <a:spcBef>
                <a:spcPct val="10000"/>
              </a:spcBef>
              <a:buClr>
                <a:schemeClr val="bg1"/>
              </a:buClr>
              <a:buSzTx/>
              <a:buFont typeface="Wingdings 2" pitchFamily="2" charset="2"/>
              <a:buNone/>
              <a:defRPr/>
            </a:pPr>
            <a:endParaRPr lang="en-US" altLang="en-US" sz="2000" dirty="0"/>
          </a:p>
          <a:p>
            <a:pPr marL="514350" indent="-514350" eaLnBrk="1" hangingPunct="1">
              <a:lnSpc>
                <a:spcPct val="90000"/>
              </a:lnSpc>
              <a:spcBef>
                <a:spcPct val="10000"/>
              </a:spcBef>
              <a:buClr>
                <a:schemeClr val="bg1"/>
              </a:buClr>
              <a:buSzTx/>
              <a:buFont typeface="+mj-lt"/>
              <a:buAutoNum type="arabicPeriod"/>
              <a:defRPr/>
            </a:pPr>
            <a:r>
              <a:rPr lang="en-US" altLang="en-US" sz="2000" dirty="0"/>
              <a:t>Increased efficiency of individual processes.</a:t>
            </a:r>
          </a:p>
          <a:p>
            <a:pPr marL="514350" indent="-514350" eaLnBrk="1" hangingPunct="1">
              <a:lnSpc>
                <a:spcPct val="90000"/>
              </a:lnSpc>
              <a:spcBef>
                <a:spcPct val="10000"/>
              </a:spcBef>
              <a:buClr>
                <a:schemeClr val="bg1"/>
              </a:buClr>
              <a:buSzTx/>
              <a:buFont typeface="+mj-lt"/>
              <a:buAutoNum type="arabicPeriod"/>
              <a:defRPr/>
            </a:pPr>
            <a:r>
              <a:rPr lang="en-US" altLang="en-US" sz="2000" dirty="0"/>
              <a:t>Reduced complexity of the supply chain.</a:t>
            </a:r>
          </a:p>
          <a:p>
            <a:pPr marL="514350" indent="-514350" eaLnBrk="1" hangingPunct="1">
              <a:lnSpc>
                <a:spcPct val="90000"/>
              </a:lnSpc>
              <a:spcBef>
                <a:spcPct val="10000"/>
              </a:spcBef>
              <a:buClr>
                <a:schemeClr val="bg1"/>
              </a:buClr>
              <a:buSzTx/>
              <a:buFont typeface="+mj-lt"/>
              <a:buAutoNum type="arabicPeriod"/>
              <a:defRPr/>
            </a:pPr>
            <a:r>
              <a:rPr lang="en-US" altLang="en-US" sz="2000" dirty="0"/>
              <a:t>Improved data integration between elements of the supply chain.</a:t>
            </a:r>
          </a:p>
          <a:p>
            <a:pPr marL="514350" indent="-514350" eaLnBrk="1" hangingPunct="1">
              <a:lnSpc>
                <a:spcPct val="90000"/>
              </a:lnSpc>
              <a:spcBef>
                <a:spcPct val="10000"/>
              </a:spcBef>
              <a:buClr>
                <a:schemeClr val="bg1"/>
              </a:buClr>
              <a:buSzTx/>
              <a:buFont typeface="+mj-lt"/>
              <a:buAutoNum type="arabicPeriod"/>
              <a:defRPr/>
            </a:pPr>
            <a:r>
              <a:rPr lang="en-US" altLang="en-US" sz="2000" dirty="0"/>
              <a:t>Reduced cost through outsourcing.</a:t>
            </a:r>
          </a:p>
          <a:p>
            <a:pPr marL="514350" indent="-514350" eaLnBrk="1" hangingPunct="1">
              <a:lnSpc>
                <a:spcPct val="90000"/>
              </a:lnSpc>
              <a:spcBef>
                <a:spcPct val="10000"/>
              </a:spcBef>
              <a:buClr>
                <a:schemeClr val="bg1"/>
              </a:buClr>
              <a:buSzTx/>
              <a:buFont typeface="+mj-lt"/>
              <a:buAutoNum type="arabicPeriod"/>
              <a:defRPr/>
            </a:pPr>
            <a:r>
              <a:rPr lang="en-US" altLang="en-US" sz="2000" dirty="0"/>
              <a:t>Innovation.</a:t>
            </a:r>
          </a:p>
          <a:p>
            <a:pPr marL="0" indent="0" eaLnBrk="1" hangingPunct="1">
              <a:lnSpc>
                <a:spcPct val="90000"/>
              </a:lnSpc>
              <a:spcBef>
                <a:spcPct val="10000"/>
              </a:spcBef>
              <a:buClr>
                <a:schemeClr val="bg1"/>
              </a:buClr>
              <a:buSzTx/>
              <a:buFont typeface="Wingdings 2" pitchFamily="2" charset="2"/>
              <a:buNone/>
              <a:defRPr/>
            </a:pPr>
            <a:endParaRPr lang="en-US" altLang="en-US" sz="2000" dirty="0"/>
          </a:p>
          <a:p>
            <a:pPr marL="457200" indent="-457200" eaLnBrk="1" hangingPunct="1">
              <a:lnSpc>
                <a:spcPct val="90000"/>
              </a:lnSpc>
              <a:spcBef>
                <a:spcPct val="10000"/>
              </a:spcBef>
              <a:buClr>
                <a:schemeClr val="bg1"/>
              </a:buClr>
              <a:buSzTx/>
              <a:buFont typeface="Wingdings" pitchFamily="2" charset="2"/>
              <a:buChar char="Ø"/>
              <a:defRPr/>
            </a:pPr>
            <a:r>
              <a:rPr lang="en-US" altLang="en-US" sz="2000" dirty="0"/>
              <a:t>Despite the benefits, adoption rate is low, particularly in amongst small companies that use manual systems.</a:t>
            </a:r>
          </a:p>
        </p:txBody>
      </p:sp>
      <p:pic>
        <p:nvPicPr>
          <p:cNvPr id="63492" name="Picture 4" descr="E-Supply Chain Management (E-SCM) | Explanation | Issues | Advantages">
            <a:extLst>
              <a:ext uri="{FF2B5EF4-FFF2-40B4-BE49-F238E27FC236}">
                <a16:creationId xmlns:a16="http://schemas.microsoft.com/office/drawing/2014/main" id="{E46C13FB-5DB1-744D-97AA-B83858DD41C8}"/>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3074739" cy="3074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466133C7-1D4A-334A-9281-47CE2808AD5E}"/>
              </a:ext>
            </a:extLst>
          </p:cNvPr>
          <p:cNvSpPr>
            <a:spLocks noGrp="1"/>
          </p:cNvSpPr>
          <p:nvPr>
            <p:ph type="title"/>
          </p:nvPr>
        </p:nvSpPr>
        <p:spPr>
          <a:xfrm>
            <a:off x="457200" y="274638"/>
            <a:ext cx="7467600" cy="1143000"/>
          </a:xfrm>
        </p:spPr>
        <p:txBody>
          <a:bodyPr wrap="square" anchor="ctr">
            <a:normAutofit/>
          </a:bodyPr>
          <a:lstStyle/>
          <a:p>
            <a:pPr eaLnBrk="1" hangingPunct="1">
              <a:lnSpc>
                <a:spcPct val="90000"/>
              </a:lnSpc>
            </a:pPr>
            <a:r>
              <a:rPr lang="en-GB" altLang="en-US" sz="3600" b="1"/>
              <a:t>e-supply chain management – </a:t>
            </a:r>
            <a:br>
              <a:rPr lang="en-GB" altLang="en-US" sz="3600" b="1"/>
            </a:br>
            <a:r>
              <a:rPr lang="en-GB" altLang="en-US" sz="3600" b="1"/>
              <a:t>RFID, IOT, M2M, Infrastructure</a:t>
            </a:r>
            <a:endParaRPr lang="en-US" altLang="en-US" sz="3600" b="1"/>
          </a:p>
        </p:txBody>
      </p:sp>
      <p:graphicFrame>
        <p:nvGraphicFramePr>
          <p:cNvPr id="65540" name="Rectangle 3">
            <a:extLst>
              <a:ext uri="{FF2B5EF4-FFF2-40B4-BE49-F238E27FC236}">
                <a16:creationId xmlns:a16="http://schemas.microsoft.com/office/drawing/2014/main" id="{D7196CDB-53A6-48DC-9AF0-BDE3DFED6B62}"/>
              </a:ext>
            </a:extLst>
          </p:cNvPr>
          <p:cNvGraphicFramePr/>
          <p:nvPr>
            <p:extLst>
              <p:ext uri="{D42A27DB-BD31-4B8C-83A1-F6EECF244321}">
                <p14:modId xmlns:p14="http://schemas.microsoft.com/office/powerpoint/2010/main" val="4005898562"/>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37186DF1-A63D-6D42-9368-DBD2752AC173}"/>
              </a:ext>
            </a:extLst>
          </p:cNvPr>
          <p:cNvSpPr txBox="1">
            <a:spLocks noChangeArrowheads="1"/>
          </p:cNvSpPr>
          <p:nvPr/>
        </p:nvSpPr>
        <p:spPr bwMode="auto">
          <a:xfrm>
            <a:off x="457200" y="274638"/>
            <a:ext cx="7467600" cy="1143000"/>
          </a:xfrm>
          <a:prstGeom prst="rect">
            <a:avLst/>
          </a:prstGeom>
          <a:noFill/>
          <a:ln>
            <a:noFill/>
          </a:ln>
        </p:spPr>
        <p:txBody>
          <a:bodyPr vert="horz" wrap="square" lIns="45720" tIns="45720" rIns="45720" bIns="45720" numCol="1" anchor="ctr" anchorCtr="0" compatLnSpc="1">
            <a:prstTxWarp prst="textNoShape">
              <a:avLst/>
            </a:prstTxWarp>
            <a:normAutofit/>
          </a:bodyPr>
          <a:lstStyle/>
          <a:p>
            <a:pPr>
              <a:lnSpc>
                <a:spcPct val="90000"/>
              </a:lnSpc>
              <a:spcAft>
                <a:spcPts val="600"/>
              </a:spcAft>
              <a:defRPr/>
            </a:pPr>
            <a:r>
              <a:rPr lang="en-US" sz="3200" kern="1200" dirty="0">
                <a:solidFill>
                  <a:schemeClr val="bg1"/>
                </a:solidFill>
                <a:latin typeface="+mn-lt"/>
                <a:ea typeface="MS PGothic" pitchFamily="34" charset="-128"/>
                <a:cs typeface="+mj-cs"/>
              </a:rPr>
              <a:t>A typical IS infrastructure for supply chain management</a:t>
            </a:r>
          </a:p>
        </p:txBody>
      </p:sp>
      <p:pic>
        <p:nvPicPr>
          <p:cNvPr id="67586" name="Picture 4" descr="C06NF013">
            <a:extLst>
              <a:ext uri="{FF2B5EF4-FFF2-40B4-BE49-F238E27FC236}">
                <a16:creationId xmlns:a16="http://schemas.microsoft.com/office/drawing/2014/main" id="{C54199B2-2699-4343-8DA6-F14253BDB7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1266" y="1600200"/>
            <a:ext cx="5519468" cy="452596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DE1B7B6-49AD-A04C-9073-B708A706831F}"/>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b="1"/>
              <a:t>SCM Implementation</a:t>
            </a:r>
            <a:endParaRPr lang="en-US" altLang="en-US" b="1"/>
          </a:p>
        </p:txBody>
      </p:sp>
      <p:graphicFrame>
        <p:nvGraphicFramePr>
          <p:cNvPr id="69636" name="Rectangle 3">
            <a:extLst>
              <a:ext uri="{FF2B5EF4-FFF2-40B4-BE49-F238E27FC236}">
                <a16:creationId xmlns:a16="http://schemas.microsoft.com/office/drawing/2014/main" id="{BCFF7133-414C-433C-ABFE-0FD26E06E00D}"/>
              </a:ext>
            </a:extLst>
          </p:cNvPr>
          <p:cNvGraphicFramePr/>
          <p:nvPr>
            <p:extLst>
              <p:ext uri="{D42A27DB-BD31-4B8C-83A1-F6EECF244321}">
                <p14:modId xmlns:p14="http://schemas.microsoft.com/office/powerpoint/2010/main" val="2376374817"/>
              </p:ext>
            </p:extLst>
          </p:nvPr>
        </p:nvGraphicFramePr>
        <p:xfrm>
          <a:off x="457200" y="1340768"/>
          <a:ext cx="8291264" cy="4785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050015E3-F6B1-2746-8D1F-500E47A673C3}"/>
              </a:ext>
            </a:extLst>
          </p:cNvPr>
          <p:cNvSpPr txBox="1">
            <a:spLocks noChangeArrowheads="1"/>
          </p:cNvSpPr>
          <p:nvPr/>
        </p:nvSpPr>
        <p:spPr bwMode="auto">
          <a:xfrm>
            <a:off x="457200" y="274638"/>
            <a:ext cx="7931224" cy="1143000"/>
          </a:xfrm>
          <a:prstGeom prst="rect">
            <a:avLst/>
          </a:prstGeom>
          <a:noFill/>
          <a:ln>
            <a:noFill/>
          </a:ln>
        </p:spPr>
        <p:txBody>
          <a:bodyPr vert="horz" wrap="square" lIns="45720" tIns="45720" rIns="45720" bIns="45720" numCol="1" anchor="ctr" anchorCtr="0" compatLnSpc="1">
            <a:prstTxWarp prst="textNoShape">
              <a:avLst/>
            </a:prstTxWarp>
            <a:normAutofit/>
          </a:bodyPr>
          <a:lstStyle/>
          <a:p>
            <a:pPr>
              <a:lnSpc>
                <a:spcPct val="90000"/>
              </a:lnSpc>
              <a:spcAft>
                <a:spcPts val="600"/>
              </a:spcAft>
              <a:defRPr/>
            </a:pPr>
            <a:r>
              <a:rPr lang="en-US" sz="2500" kern="1200" dirty="0">
                <a:solidFill>
                  <a:schemeClr val="bg1"/>
                </a:solidFill>
                <a:latin typeface="+mn-lt"/>
                <a:ea typeface="MS PGothic" pitchFamily="34" charset="-128"/>
                <a:cs typeface="+mj-cs"/>
              </a:rPr>
              <a:t>Alternative strategies for modification of the digital business supply chain</a:t>
            </a:r>
          </a:p>
        </p:txBody>
      </p:sp>
      <p:pic>
        <p:nvPicPr>
          <p:cNvPr id="71682" name="Picture 4" descr="C06NF014">
            <a:extLst>
              <a:ext uri="{FF2B5EF4-FFF2-40B4-BE49-F238E27FC236}">
                <a16:creationId xmlns:a16="http://schemas.microsoft.com/office/drawing/2014/main" id="{D21DDEE2-516B-7B4C-8D42-E798083C86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74836" y="1600200"/>
            <a:ext cx="5232327" cy="452596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FE6A6D2-3FE7-4544-8C7A-E6BBD722AC18}"/>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b="1"/>
              <a:t>Management issues</a:t>
            </a:r>
            <a:endParaRPr lang="en-US" altLang="en-US" b="1"/>
          </a:p>
        </p:txBody>
      </p:sp>
      <p:sp>
        <p:nvSpPr>
          <p:cNvPr id="4099" name="Rectangle 3">
            <a:extLst>
              <a:ext uri="{FF2B5EF4-FFF2-40B4-BE49-F238E27FC236}">
                <a16:creationId xmlns:a16="http://schemas.microsoft.com/office/drawing/2014/main" id="{A0CA44D7-8D36-C84B-B719-A059CF6C1475}"/>
              </a:ext>
            </a:extLst>
          </p:cNvPr>
          <p:cNvSpPr>
            <a:spLocks noGrp="1"/>
          </p:cNvSpPr>
          <p:nvPr>
            <p:ph sz="half" idx="1"/>
          </p:nvPr>
        </p:nvSpPr>
        <p:spPr>
          <a:xfrm>
            <a:off x="457200" y="1600200"/>
            <a:ext cx="3826768" cy="4525963"/>
          </a:xfrm>
        </p:spPr>
        <p:txBody>
          <a:bodyPr wrap="square" anchor="t">
            <a:normAutofit/>
          </a:bodyPr>
          <a:lstStyle/>
          <a:p>
            <a:pPr marL="404813" indent="-404813" eaLnBrk="1" hangingPunct="1">
              <a:lnSpc>
                <a:spcPct val="90000"/>
              </a:lnSpc>
              <a:buClr>
                <a:schemeClr val="bg1"/>
              </a:buClr>
              <a:buSzTx/>
              <a:buFontTx/>
              <a:buChar char="•"/>
            </a:pPr>
            <a:r>
              <a:rPr lang="en-GB" altLang="en-US" sz="2000" dirty="0"/>
              <a:t>Which technologies should we deploy for supply chain management and how should they be prioritised?</a:t>
            </a:r>
          </a:p>
          <a:p>
            <a:pPr marL="404813" indent="-404813" eaLnBrk="1" hangingPunct="1">
              <a:lnSpc>
                <a:spcPct val="90000"/>
              </a:lnSpc>
              <a:buClr>
                <a:schemeClr val="bg1"/>
              </a:buClr>
              <a:buSzTx/>
              <a:buFontTx/>
              <a:buChar char="•"/>
            </a:pPr>
            <a:r>
              <a:rPr lang="en-GB" altLang="en-US" sz="2000" dirty="0"/>
              <a:t>Which elements of the supply chain should be managed within and beyond the organisation and how can technology be used to facilitate this?</a:t>
            </a:r>
          </a:p>
          <a:p>
            <a:pPr marL="404813" indent="-404813" eaLnBrk="1" hangingPunct="1">
              <a:lnSpc>
                <a:spcPct val="90000"/>
              </a:lnSpc>
              <a:buClr>
                <a:schemeClr val="bg1"/>
              </a:buClr>
              <a:buSzTx/>
              <a:buFontTx/>
              <a:buChar char="•"/>
            </a:pPr>
            <a:r>
              <a:rPr lang="en-US" altLang="en-US" sz="2000" dirty="0"/>
              <a:t>What are the practical issues with online supply chain management?</a:t>
            </a:r>
          </a:p>
        </p:txBody>
      </p:sp>
      <p:pic>
        <p:nvPicPr>
          <p:cNvPr id="19460" name="Picture 4" descr="Top 6 Management Issues in the Hospitality Industry | SOEG Career Portal">
            <a:extLst>
              <a:ext uri="{FF2B5EF4-FFF2-40B4-BE49-F238E27FC236}">
                <a16:creationId xmlns:a16="http://schemas.microsoft.com/office/drawing/2014/main" id="{B34EC6A6-643E-E64E-8967-94A5264E33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1628800"/>
            <a:ext cx="4142988" cy="258207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E7BE55B-147F-B145-AE20-78BB870FC850}"/>
              </a:ext>
            </a:extLst>
          </p:cNvPr>
          <p:cNvSpPr>
            <a:spLocks noGrp="1"/>
          </p:cNvSpPr>
          <p:nvPr>
            <p:ph type="title" idx="4294967295"/>
          </p:nvPr>
        </p:nvSpPr>
        <p:spPr>
          <a:xfrm>
            <a:off x="381000" y="285750"/>
            <a:ext cx="8382000" cy="641350"/>
          </a:xfrm>
        </p:spPr>
        <p:txBody>
          <a:bodyPr/>
          <a:lstStyle/>
          <a:p>
            <a:pPr algn="ctr" eaLnBrk="1" hangingPunct="1"/>
            <a:r>
              <a:rPr lang="en-GB" altLang="en-US" sz="3200" b="1"/>
              <a:t>SCM </a:t>
            </a:r>
            <a:r>
              <a:rPr lang="en-GB" altLang="en-US" sz="3200" b="1">
                <a:cs typeface="Arial" panose="020B0604020202020204" pitchFamily="34" charset="0"/>
              </a:rPr>
              <a:t>– some definitions</a:t>
            </a:r>
            <a:endParaRPr lang="en-US" altLang="en-US" sz="3200" b="1">
              <a:cs typeface="Arial" panose="020B0604020202020204" pitchFamily="34" charset="0"/>
            </a:endParaRPr>
          </a:p>
        </p:txBody>
      </p:sp>
      <p:sp>
        <p:nvSpPr>
          <p:cNvPr id="21506" name="Rectangle 3">
            <a:extLst>
              <a:ext uri="{FF2B5EF4-FFF2-40B4-BE49-F238E27FC236}">
                <a16:creationId xmlns:a16="http://schemas.microsoft.com/office/drawing/2014/main" id="{DC269435-F49E-4E47-88F1-AD418F23192A}"/>
              </a:ext>
            </a:extLst>
          </p:cNvPr>
          <p:cNvSpPr>
            <a:spLocks noGrp="1"/>
          </p:cNvSpPr>
          <p:nvPr>
            <p:ph type="body" idx="4294967295"/>
          </p:nvPr>
        </p:nvSpPr>
        <p:spPr>
          <a:xfrm>
            <a:off x="552450" y="903288"/>
            <a:ext cx="8470900" cy="5400675"/>
          </a:xfrm>
        </p:spPr>
        <p:txBody>
          <a:bodyPr/>
          <a:lstStyle/>
          <a:p>
            <a:pPr marL="381000" indent="-381000" eaLnBrk="1" hangingPunct="1">
              <a:spcBef>
                <a:spcPct val="10000"/>
              </a:spcBef>
              <a:buClr>
                <a:schemeClr val="bg1"/>
              </a:buClr>
              <a:buSzTx/>
              <a:buFontTx/>
              <a:buChar char="•"/>
            </a:pPr>
            <a:r>
              <a:rPr lang="en-US" altLang="en-US" sz="2600"/>
              <a:t>Supply chain management is essentially the optimization of material flows and associated information flows involved with an organisation’s operations.</a:t>
            </a:r>
          </a:p>
          <a:p>
            <a:pPr marL="381000" indent="-381000" eaLnBrk="1" hangingPunct="1">
              <a:spcBef>
                <a:spcPct val="10000"/>
              </a:spcBef>
              <a:buClr>
                <a:schemeClr val="bg1"/>
              </a:buClr>
              <a:buSzTx/>
              <a:buFontTx/>
              <a:buChar char="•"/>
            </a:pPr>
            <a:r>
              <a:rPr lang="en-US" altLang="en-US" sz="2600"/>
              <a:t>Problems with SCM</a:t>
            </a:r>
          </a:p>
          <a:p>
            <a:pPr marL="381000" indent="-381000" eaLnBrk="1" hangingPunct="1">
              <a:spcBef>
                <a:spcPct val="10000"/>
              </a:spcBef>
              <a:buClr>
                <a:schemeClr val="bg1"/>
              </a:buClr>
              <a:buSzTx/>
              <a:buFontTx/>
              <a:buChar char="•"/>
            </a:pPr>
            <a:endParaRPr lang="en-US" altLang="en-US" sz="2600"/>
          </a:p>
        </p:txBody>
      </p:sp>
      <p:pic>
        <p:nvPicPr>
          <p:cNvPr id="21507" name="Picture 2" descr="A screenshot of a cell phone&#10;&#10;Description automatically generated">
            <a:extLst>
              <a:ext uri="{FF2B5EF4-FFF2-40B4-BE49-F238E27FC236}">
                <a16:creationId xmlns:a16="http://schemas.microsoft.com/office/drawing/2014/main" id="{AF4664E2-4642-F24B-87B2-7A8E2381F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866" r="5769" b="7410"/>
          <a:stretch>
            <a:fillRect/>
          </a:stretch>
        </p:blipFill>
        <p:spPr bwMode="auto">
          <a:xfrm>
            <a:off x="1042988" y="3016250"/>
            <a:ext cx="7058025"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6A1EF0DD-EE15-9346-A234-088A6E44BAAE}"/>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b="1"/>
              <a:t>SCM – some definitions</a:t>
            </a:r>
            <a:endParaRPr lang="en-US" altLang="en-US" b="1"/>
          </a:p>
        </p:txBody>
      </p:sp>
      <p:graphicFrame>
        <p:nvGraphicFramePr>
          <p:cNvPr id="23556" name="Rectangle 3">
            <a:extLst>
              <a:ext uri="{FF2B5EF4-FFF2-40B4-BE49-F238E27FC236}">
                <a16:creationId xmlns:a16="http://schemas.microsoft.com/office/drawing/2014/main" id="{5AA7CB02-1F53-4ABC-B395-5379F5B40831}"/>
              </a:ext>
            </a:extLst>
          </p:cNvPr>
          <p:cNvGraphicFramePr/>
          <p:nvPr>
            <p:extLst>
              <p:ext uri="{D42A27DB-BD31-4B8C-83A1-F6EECF244321}">
                <p14:modId xmlns:p14="http://schemas.microsoft.com/office/powerpoint/2010/main" val="2137801583"/>
              </p:ext>
            </p:extLst>
          </p:nvPr>
        </p:nvGraphicFramePr>
        <p:xfrm>
          <a:off x="457200" y="1600200"/>
          <a:ext cx="7787208"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0CCE3E57-060E-0F42-B47A-B2BBC96D9C2C}"/>
              </a:ext>
            </a:extLst>
          </p:cNvPr>
          <p:cNvSpPr txBox="1">
            <a:spLocks noChangeArrowheads="1"/>
          </p:cNvSpPr>
          <p:nvPr/>
        </p:nvSpPr>
        <p:spPr bwMode="auto">
          <a:xfrm>
            <a:off x="457200" y="274638"/>
            <a:ext cx="7467600" cy="1143000"/>
          </a:xfrm>
          <a:prstGeom prst="rect">
            <a:avLst/>
          </a:prstGeom>
          <a:noFill/>
          <a:ln>
            <a:noFill/>
          </a:ln>
        </p:spPr>
        <p:txBody>
          <a:bodyPr vert="horz" wrap="square" lIns="45720" tIns="45720" rIns="45720" bIns="45720" numCol="1" anchor="ctr" anchorCtr="0" compatLnSpc="1">
            <a:prstTxWarp prst="textNoShape">
              <a:avLst/>
            </a:prstTxWarp>
            <a:normAutofit/>
          </a:bodyPr>
          <a:lstStyle/>
          <a:p>
            <a:pPr>
              <a:lnSpc>
                <a:spcPct val="90000"/>
              </a:lnSpc>
              <a:spcAft>
                <a:spcPts val="600"/>
              </a:spcAft>
              <a:defRPr/>
            </a:pPr>
            <a:r>
              <a:rPr lang="en-US" sz="2900" kern="1200" dirty="0">
                <a:solidFill>
                  <a:schemeClr val="bg1"/>
                </a:solidFill>
                <a:latin typeface="+mn-lt"/>
                <a:ea typeface="MS PGothic" pitchFamily="34" charset="-128"/>
                <a:cs typeface="+mj-cs"/>
              </a:rPr>
              <a:t>Members of the supply chain: (a) Simplified view, (b) Including intermediaries</a:t>
            </a:r>
          </a:p>
        </p:txBody>
      </p:sp>
      <p:pic>
        <p:nvPicPr>
          <p:cNvPr id="25602" name="Picture 6">
            <a:extLst>
              <a:ext uri="{FF2B5EF4-FFF2-40B4-BE49-F238E27FC236}">
                <a16:creationId xmlns:a16="http://schemas.microsoft.com/office/drawing/2014/main" id="{6EA72BB2-1857-E84E-A0B2-C4FD582FD3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0765" y="1600200"/>
            <a:ext cx="6780470" cy="452596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a:extLst>
              <a:ext uri="{FF2B5EF4-FFF2-40B4-BE49-F238E27FC236}">
                <a16:creationId xmlns:a16="http://schemas.microsoft.com/office/drawing/2014/main" id="{F55FA6FB-7F53-6D43-86E1-4AB85FD6ECA4}"/>
              </a:ext>
            </a:extLst>
          </p:cNvPr>
          <p:cNvSpPr txBox="1">
            <a:spLocks noChangeArrowheads="1"/>
          </p:cNvSpPr>
          <p:nvPr/>
        </p:nvSpPr>
        <p:spPr bwMode="auto">
          <a:xfrm>
            <a:off x="457200" y="274638"/>
            <a:ext cx="7467600" cy="1143000"/>
          </a:xfrm>
          <a:prstGeom prst="rect">
            <a:avLst/>
          </a:prstGeom>
          <a:noFill/>
          <a:ln>
            <a:noFill/>
          </a:ln>
        </p:spPr>
        <p:txBody>
          <a:bodyPr vert="horz" wrap="square" lIns="45720" tIns="45720" rIns="45720" bIns="45720" numCol="1" anchor="ctr" anchorCtr="0" compatLnSpc="1">
            <a:prstTxWarp prst="textNoShape">
              <a:avLst/>
            </a:prstTxWarp>
            <a:normAutofit/>
          </a:bodyPr>
          <a:lstStyle/>
          <a:p>
            <a:pPr>
              <a:lnSpc>
                <a:spcPct val="90000"/>
              </a:lnSpc>
              <a:spcAft>
                <a:spcPts val="600"/>
              </a:spcAft>
              <a:defRPr/>
            </a:pPr>
            <a:r>
              <a:rPr lang="en-US" sz="3200" kern="1200" dirty="0">
                <a:solidFill>
                  <a:schemeClr val="bg1"/>
                </a:solidFill>
                <a:latin typeface="+mn-lt"/>
                <a:ea typeface="MS PGothic" pitchFamily="34" charset="-128"/>
                <a:cs typeface="+mj-cs"/>
              </a:rPr>
              <a:t>Objectives and strategies for effective consumer response (ECR)</a:t>
            </a:r>
          </a:p>
        </p:txBody>
      </p:sp>
      <p:pic>
        <p:nvPicPr>
          <p:cNvPr id="27650" name="Picture 6">
            <a:extLst>
              <a:ext uri="{FF2B5EF4-FFF2-40B4-BE49-F238E27FC236}">
                <a16:creationId xmlns:a16="http://schemas.microsoft.com/office/drawing/2014/main" id="{E6DAA33C-DC71-6543-AB47-5FC4AE884F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2266982"/>
            <a:ext cx="7467600" cy="3192398"/>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a:extLst>
              <a:ext uri="{FF2B5EF4-FFF2-40B4-BE49-F238E27FC236}">
                <a16:creationId xmlns:a16="http://schemas.microsoft.com/office/drawing/2014/main" id="{6C08D7EF-1953-3E41-AAC9-8C2C32804697}"/>
              </a:ext>
            </a:extLst>
          </p:cNvPr>
          <p:cNvSpPr txBox="1">
            <a:spLocks noChangeArrowheads="1"/>
          </p:cNvSpPr>
          <p:nvPr/>
        </p:nvSpPr>
        <p:spPr bwMode="auto">
          <a:xfrm>
            <a:off x="457200" y="274638"/>
            <a:ext cx="7467600" cy="1143000"/>
          </a:xfrm>
          <a:prstGeom prst="rect">
            <a:avLst/>
          </a:prstGeom>
          <a:noFill/>
          <a:ln>
            <a:noFill/>
          </a:ln>
        </p:spPr>
        <p:txBody>
          <a:bodyPr vert="horz" wrap="square" lIns="45720" tIns="45720" rIns="45720" bIns="45720" numCol="1" anchor="ctr" anchorCtr="0" compatLnSpc="1">
            <a:prstTxWarp prst="textNoShape">
              <a:avLst/>
            </a:prstTxWarp>
            <a:normAutofit/>
          </a:bodyPr>
          <a:lstStyle/>
          <a:p>
            <a:pPr>
              <a:lnSpc>
                <a:spcPct val="90000"/>
              </a:lnSpc>
              <a:spcAft>
                <a:spcPts val="600"/>
              </a:spcAft>
              <a:defRPr/>
            </a:pPr>
            <a:r>
              <a:rPr lang="en-US" sz="3600" kern="1200" dirty="0">
                <a:solidFill>
                  <a:schemeClr val="bg1"/>
                </a:solidFill>
                <a:latin typeface="+mn-lt"/>
                <a:ea typeface="MS PGothic" pitchFamily="34" charset="-128"/>
                <a:cs typeface="+mj-cs"/>
              </a:rPr>
              <a:t>A typical supply chain for a B2B company</a:t>
            </a:r>
          </a:p>
        </p:txBody>
      </p:sp>
      <p:pic>
        <p:nvPicPr>
          <p:cNvPr id="29698" name="Picture 6">
            <a:extLst>
              <a:ext uri="{FF2B5EF4-FFF2-40B4-BE49-F238E27FC236}">
                <a16:creationId xmlns:a16="http://schemas.microsoft.com/office/drawing/2014/main" id="{B83C19E0-F86E-C94E-8A10-33AF6D863D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86" b="6229"/>
          <a:stretch/>
        </p:blipFill>
        <p:spPr bwMode="auto">
          <a:xfrm>
            <a:off x="457200" y="1600200"/>
            <a:ext cx="7467600" cy="452596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9131DB46-3B2F-E74F-9603-F8C289D39634}"/>
              </a:ext>
            </a:extLst>
          </p:cNvPr>
          <p:cNvSpPr>
            <a:spLocks noGrp="1"/>
          </p:cNvSpPr>
          <p:nvPr>
            <p:ph type="title"/>
          </p:nvPr>
        </p:nvSpPr>
        <p:spPr>
          <a:xfrm>
            <a:off x="457200" y="274638"/>
            <a:ext cx="7467600" cy="1143000"/>
          </a:xfrm>
        </p:spPr>
        <p:txBody>
          <a:bodyPr wrap="square" anchor="ctr">
            <a:normAutofit/>
          </a:bodyPr>
          <a:lstStyle/>
          <a:p>
            <a:pPr eaLnBrk="1" hangingPunct="1"/>
            <a:r>
              <a:rPr lang="en-GB" altLang="en-US" b="1"/>
              <a:t>Logistics</a:t>
            </a:r>
            <a:endParaRPr lang="en-US" altLang="en-US" b="1"/>
          </a:p>
        </p:txBody>
      </p:sp>
      <p:graphicFrame>
        <p:nvGraphicFramePr>
          <p:cNvPr id="31750" name="Rectangle 3">
            <a:extLst>
              <a:ext uri="{FF2B5EF4-FFF2-40B4-BE49-F238E27FC236}">
                <a16:creationId xmlns:a16="http://schemas.microsoft.com/office/drawing/2014/main" id="{915EBAAB-8DB9-4EEA-9C76-8D47ADE94F22}"/>
              </a:ext>
            </a:extLst>
          </p:cNvPr>
          <p:cNvGraphicFramePr/>
          <p:nvPr>
            <p:extLst>
              <p:ext uri="{D42A27DB-BD31-4B8C-83A1-F6EECF244321}">
                <p14:modId xmlns:p14="http://schemas.microsoft.com/office/powerpoint/2010/main" val="1302588070"/>
              </p:ext>
            </p:extLst>
          </p:nvPr>
        </p:nvGraphicFramePr>
        <p:xfrm>
          <a:off x="457200" y="1600200"/>
          <a:ext cx="821925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6.0&quot;&gt;&lt;object type=&quot;1&quot; unique_id=&quot;10001&quot;&gt;&lt;object type=&quot;8&quot; unique_id=&quot;11698&quot;&gt;&lt;/object&gt;&lt;object type=&quot;2&quot; unique_id=&quot;11699&quot;&gt;&lt;object type=&quot;3&quot; unique_id=&quot;11700&quot;&gt;&lt;property id=&quot;20148&quot; value=&quot;5&quot;/&gt;&lt;property id=&quot;20300&quot; value=&quot;Slide 1&quot;/&gt;&lt;property id=&quot;20307&quot; value=&quot;276&quot;/&gt;&lt;/object&gt;&lt;object type=&quot;3&quot; unique_id=&quot;11701&quot;&gt;&lt;property id=&quot;20148&quot; value=&quot;5&quot;/&gt;&lt;property id=&quot;20300&quot; value=&quot;Slide 2 - &amp;quot;Learning outcomes&amp;quot;&quot;/&gt;&lt;property id=&quot;20307&quot; value=&quot;277&quot;/&gt;&lt;/object&gt;&lt;object type=&quot;3&quot; unique_id=&quot;11702&quot;&gt;&lt;property id=&quot;20148&quot; value=&quot;5&quot;/&gt;&lt;property id=&quot;20300&quot; value=&quot;Slide 3 - &amp;quot;Management issues&amp;quot;&quot;/&gt;&lt;property id=&quot;20307&quot; value=&quot;278&quot;/&gt;&lt;/object&gt;&lt;object type=&quot;3&quot; unique_id=&quot;11705&quot;&gt;&lt;property id=&quot;20148&quot; value=&quot;5&quot;/&gt;&lt;property id=&quot;20300&quot; value=&quot;Slide 4&quot;/&gt;&lt;property id=&quot;20307&quot; value=&quot;286&quot;/&gt;&lt;/object&gt;&lt;object type=&quot;3&quot; unique_id=&quot;11706&quot;&gt;&lt;property id=&quot;20148&quot; value=&quot;5&quot;/&gt;&lt;property id=&quot;20300&quot; value=&quot;Slide 5 - &amp;quot;SCM – some definitions&amp;quot;&quot;/&gt;&lt;property id=&quot;20307&quot; value=&quot;279&quot;/&gt;&lt;/object&gt;&lt;object type=&quot;3&quot; unique_id=&quot;11707&quot;&gt;&lt;property id=&quot;20148&quot; value=&quot;5&quot;/&gt;&lt;property id=&quot;20300&quot; value=&quot;Slide 6&quot;/&gt;&lt;property id=&quot;20307&quot; value=&quot;262&quot;/&gt;&lt;/object&gt;&lt;object type=&quot;3&quot; unique_id=&quot;11708&quot;&gt;&lt;property id=&quot;20148&quot; value=&quot;5&quot;/&gt;&lt;property id=&quot;20300&quot; value=&quot;Slide 7&quot;/&gt;&lt;property id=&quot;20307&quot; value=&quot;287&quot;/&gt;&lt;/object&gt;&lt;object type=&quot;3&quot; unique_id=&quot;11710&quot;&gt;&lt;property id=&quot;20148&quot; value=&quot;5&quot;/&gt;&lt;property id=&quot;20300&quot; value=&quot;Slide 8&quot;/&gt;&lt;property id=&quot;20307&quot; value=&quot;295&quot;/&gt;&lt;/object&gt;&lt;object type=&quot;3&quot; unique_id=&quot;11712&quot;&gt;&lt;property id=&quot;20148&quot; value=&quot;5&quot;/&gt;&lt;property id=&quot;20300&quot; value=&quot;Slide 9&quot;/&gt;&lt;property id=&quot;20307&quot; value=&quot;299&quot;/&gt;&lt;/object&gt;&lt;object type=&quot;3&quot; unique_id=&quot;11713&quot;&gt;&lt;property id=&quot;20148&quot; value=&quot;5&quot;/&gt;&lt;property id=&quot;20300&quot; value=&quot;Slide 10&quot;/&gt;&lt;property id=&quot;20307&quot; value=&quot;307&quot;/&gt;&lt;/object&gt;&lt;object type=&quot;3&quot; unique_id=&quot;11714&quot;&gt;&lt;property id=&quot;20148&quot; value=&quot;5&quot;/&gt;&lt;property id=&quot;20300&quot; value=&quot;Slide 11&quot;/&gt;&lt;property id=&quot;20307&quot; value=&quot;300&quot;/&gt;&lt;/object&gt;&lt;object type=&quot;3&quot; unique_id=&quot;11715&quot;&gt;&lt;property id=&quot;20148&quot; value=&quot;5&quot;/&gt;&lt;property id=&quot;20300&quot; value=&quot;Slide 13&quot;/&gt;&lt;property id=&quot;20307&quot; value=&quot;302&quot;/&gt;&lt;/object&gt;&lt;object type=&quot;3&quot; unique_id=&quot;11718&quot;&gt;&lt;property id=&quot;20148&quot; value=&quot;5&quot;/&gt;&lt;property id=&quot;20300&quot; value=&quot;Slide 14&quot;/&gt;&lt;property id=&quot;20307&quot; value=&quot;305&quot;/&gt;&lt;/object&gt;&lt;object type=&quot;3&quot; unique_id=&quot;11719&quot;&gt;&lt;property id=&quot;20148&quot; value=&quot;5&quot;/&gt;&lt;property id=&quot;20300&quot; value=&quot;Slide 15&quot;/&gt;&lt;property id=&quot;20307&quot; value=&quot;306&quot;/&gt;&lt;/object&gt;&lt;object type=&quot;3&quot; unique_id=&quot;170465&quot;&gt;&lt;property id=&quot;20148&quot; value=&quot;5&quot;/&gt;&lt;property id=&quot;20300&quot; value=&quot;Slide 12&quot;/&gt;&lt;property id=&quot;20307&quot; value=&quot;308&quot;/&gt;&lt;/object&gt;&lt;/object&gt;&lt;/object&gt;&lt;/database&gt;"/>
</p:tagLst>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1784</Words>
  <Application>Microsoft Macintosh PowerPoint</Application>
  <PresentationFormat>On-screen Show (4:3)</PresentationFormat>
  <Paragraphs>164</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Times</vt:lpstr>
      <vt:lpstr>MS PGothic</vt:lpstr>
      <vt:lpstr>Arial</vt:lpstr>
      <vt:lpstr>Wingdings 2</vt:lpstr>
      <vt:lpstr>Microsoft Sans Serif</vt:lpstr>
      <vt:lpstr>Franklin Gothic Book</vt:lpstr>
      <vt:lpstr>Wingdings</vt:lpstr>
      <vt:lpstr>Technic</vt:lpstr>
      <vt:lpstr>PowerPoint Presentation</vt:lpstr>
      <vt:lpstr>Learning outcomes</vt:lpstr>
      <vt:lpstr>Management issues</vt:lpstr>
      <vt:lpstr>SCM – some definitions</vt:lpstr>
      <vt:lpstr>SCM – some definitions</vt:lpstr>
      <vt:lpstr>PowerPoint Presentation</vt:lpstr>
      <vt:lpstr>PowerPoint Presentation</vt:lpstr>
      <vt:lpstr>PowerPoint Presentation</vt:lpstr>
      <vt:lpstr>Logistics</vt:lpstr>
      <vt:lpstr>PowerPoint Presentation</vt:lpstr>
      <vt:lpstr>PowerPoint Presentation</vt:lpstr>
      <vt:lpstr>Value Chain</vt:lpstr>
      <vt:lpstr>PowerPoint Presentation</vt:lpstr>
      <vt:lpstr>Value Chain – disadvantages and restructuring</vt:lpstr>
      <vt:lpstr>Value Stream</vt:lpstr>
      <vt:lpstr>Value Chain Analysis</vt:lpstr>
      <vt:lpstr>External value chain or Value networks</vt:lpstr>
      <vt:lpstr>PowerPoint Presentation</vt:lpstr>
      <vt:lpstr>Partners/members of value networks</vt:lpstr>
      <vt:lpstr>Virtual Organisation</vt:lpstr>
      <vt:lpstr>Options for restructuring the supply chain</vt:lpstr>
      <vt:lpstr>PowerPoint Presentation</vt:lpstr>
      <vt:lpstr>Using DB to restructure the SC</vt:lpstr>
      <vt:lpstr>Technology options &amp; standards for SCM</vt:lpstr>
      <vt:lpstr>e-supply chain management</vt:lpstr>
      <vt:lpstr>e-supply chain management –  RFID, IOT, M2M, Infrastructure</vt:lpstr>
      <vt:lpstr>PowerPoint Presentation</vt:lpstr>
      <vt:lpstr>SCM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Chandranna Rayadurg</cp:lastModifiedBy>
  <cp:revision>1</cp:revision>
  <dcterms:created xsi:type="dcterms:W3CDTF">2020-08-28T16:09:24Z</dcterms:created>
  <dcterms:modified xsi:type="dcterms:W3CDTF">2020-08-28T16:20:10Z</dcterms:modified>
</cp:coreProperties>
</file>