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handoutMasterIdLst>
    <p:handoutMasterId r:id="rId26"/>
  </p:handoutMasterIdLst>
  <p:sldIdLst>
    <p:sldId id="353" r:id="rId2"/>
    <p:sldId id="352" r:id="rId3"/>
    <p:sldId id="383" r:id="rId4"/>
    <p:sldId id="384" r:id="rId5"/>
    <p:sldId id="385" r:id="rId6"/>
    <p:sldId id="386" r:id="rId7"/>
    <p:sldId id="387" r:id="rId8"/>
    <p:sldId id="388" r:id="rId9"/>
    <p:sldId id="396" r:id="rId10"/>
    <p:sldId id="398" r:id="rId11"/>
    <p:sldId id="399" r:id="rId12"/>
    <p:sldId id="400" r:id="rId13"/>
    <p:sldId id="401" r:id="rId14"/>
    <p:sldId id="403" r:id="rId15"/>
    <p:sldId id="405" r:id="rId16"/>
    <p:sldId id="406" r:id="rId17"/>
    <p:sldId id="408" r:id="rId18"/>
    <p:sldId id="409" r:id="rId19"/>
    <p:sldId id="410" r:id="rId20"/>
    <p:sldId id="411" r:id="rId21"/>
    <p:sldId id="412" r:id="rId22"/>
    <p:sldId id="413" r:id="rId23"/>
    <p:sldId id="415" r:id="rId24"/>
  </p:sldIdLst>
  <p:sldSz cx="9144000" cy="6858000" type="screen4x3"/>
  <p:notesSz cx="6858000" cy="9144000"/>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5420"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85" autoAdjust="0"/>
    <p:restoredTop sz="67228" autoAdjust="0"/>
  </p:normalViewPr>
  <p:slideViewPr>
    <p:cSldViewPr snapToGrid="0" snapToObjects="1">
      <p:cViewPr varScale="1">
        <p:scale>
          <a:sx n="73" d="100"/>
          <a:sy n="73" d="100"/>
        </p:scale>
        <p:origin x="2440" y="192"/>
      </p:cViewPr>
      <p:guideLst>
        <p:guide orient="horz" pos="4156"/>
        <p:guide pos="5420"/>
        <p:guide orient="horz" pos="3974"/>
      </p:guideLst>
    </p:cSldViewPr>
  </p:slideViewPr>
  <p:outlineViewPr>
    <p:cViewPr>
      <p:scale>
        <a:sx n="33" d="100"/>
        <a:sy n="33" d="100"/>
      </p:scale>
      <p:origin x="0" y="-3930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014BE1-AD61-4E47-8619-2FC8C27EAD75}" type="doc">
      <dgm:prSet loTypeId="urn:microsoft.com/office/officeart/2016/7/layout/VerticalHollowActionList" loCatId="List" qsTypeId="urn:microsoft.com/office/officeart/2005/8/quickstyle/simple2" qsCatId="simple" csTypeId="urn:microsoft.com/office/officeart/2005/8/colors/accent2_2" csCatId="accent2"/>
      <dgm:spPr/>
      <dgm:t>
        <a:bodyPr/>
        <a:lstStyle/>
        <a:p>
          <a:endParaRPr lang="en-US"/>
        </a:p>
      </dgm:t>
    </dgm:pt>
    <dgm:pt modelId="{2FEBC61F-62D7-45A5-9FAF-6699C50402C2}">
      <dgm:prSet/>
      <dgm:spPr/>
      <dgm:t>
        <a:bodyPr/>
        <a:lstStyle/>
        <a:p>
          <a:r>
            <a:rPr lang="en-US"/>
            <a:t>Protecting</a:t>
          </a:r>
        </a:p>
      </dgm:t>
    </dgm:pt>
    <dgm:pt modelId="{BB0E0C43-B93F-4ECC-AC1E-EC15CA00385E}" type="parTrans" cxnId="{DF7A2844-5911-4B92-B6F2-5E5936C42731}">
      <dgm:prSet/>
      <dgm:spPr/>
      <dgm:t>
        <a:bodyPr/>
        <a:lstStyle/>
        <a:p>
          <a:endParaRPr lang="en-US"/>
        </a:p>
      </dgm:t>
    </dgm:pt>
    <dgm:pt modelId="{2C743FB7-3E9A-4D2D-B567-57DFDE37E8A4}" type="sibTrans" cxnId="{DF7A2844-5911-4B92-B6F2-5E5936C42731}">
      <dgm:prSet/>
      <dgm:spPr/>
      <dgm:t>
        <a:bodyPr/>
        <a:lstStyle/>
        <a:p>
          <a:endParaRPr lang="en-US"/>
        </a:p>
      </dgm:t>
    </dgm:pt>
    <dgm:pt modelId="{C90811E9-65EF-4C66-A9EA-668B98F326B0}">
      <dgm:prSet/>
      <dgm:spPr/>
      <dgm:t>
        <a:bodyPr/>
        <a:lstStyle/>
        <a:p>
          <a:r>
            <a:rPr lang="en-US"/>
            <a:t>Protecting Internet communications</a:t>
          </a:r>
        </a:p>
      </dgm:t>
    </dgm:pt>
    <dgm:pt modelId="{1B18FDDC-2451-471A-924E-38A35C3A04D6}" type="parTrans" cxnId="{856D8348-CBC8-4911-AB12-A1E12E75E2E1}">
      <dgm:prSet/>
      <dgm:spPr/>
      <dgm:t>
        <a:bodyPr/>
        <a:lstStyle/>
        <a:p>
          <a:endParaRPr lang="en-US"/>
        </a:p>
      </dgm:t>
    </dgm:pt>
    <dgm:pt modelId="{E1B28459-F327-4FFB-BE60-E6873E9CB341}" type="sibTrans" cxnId="{856D8348-CBC8-4911-AB12-A1E12E75E2E1}">
      <dgm:prSet/>
      <dgm:spPr/>
      <dgm:t>
        <a:bodyPr/>
        <a:lstStyle/>
        <a:p>
          <a:endParaRPr lang="en-US"/>
        </a:p>
      </dgm:t>
    </dgm:pt>
    <dgm:pt modelId="{1B8EF5E8-083F-4438-AABA-D13891ACF22D}">
      <dgm:prSet/>
      <dgm:spPr/>
      <dgm:t>
        <a:bodyPr/>
        <a:lstStyle/>
        <a:p>
          <a:r>
            <a:rPr lang="en-US"/>
            <a:t>Encryption</a:t>
          </a:r>
        </a:p>
      </dgm:t>
    </dgm:pt>
    <dgm:pt modelId="{06CE7A8B-C2E3-4423-89FE-D218BE421438}" type="parTrans" cxnId="{740A0EA7-C6C5-4D3D-9F56-BF9DB6631E36}">
      <dgm:prSet/>
      <dgm:spPr/>
      <dgm:t>
        <a:bodyPr/>
        <a:lstStyle/>
        <a:p>
          <a:endParaRPr lang="en-US"/>
        </a:p>
      </dgm:t>
    </dgm:pt>
    <dgm:pt modelId="{08DF12DF-7DB8-4866-B1DC-A2BEC8E39838}" type="sibTrans" cxnId="{740A0EA7-C6C5-4D3D-9F56-BF9DB6631E36}">
      <dgm:prSet/>
      <dgm:spPr/>
      <dgm:t>
        <a:bodyPr/>
        <a:lstStyle/>
        <a:p>
          <a:endParaRPr lang="en-US"/>
        </a:p>
      </dgm:t>
    </dgm:pt>
    <dgm:pt modelId="{B1B64836-E4D4-4DC1-859C-DEC19E7A55AB}">
      <dgm:prSet/>
      <dgm:spPr/>
      <dgm:t>
        <a:bodyPr/>
        <a:lstStyle/>
        <a:p>
          <a:r>
            <a:rPr lang="en-US"/>
            <a:t>Securing</a:t>
          </a:r>
        </a:p>
      </dgm:t>
    </dgm:pt>
    <dgm:pt modelId="{1C1D7CA1-5E9F-42DE-A6A7-4F8335EF7907}" type="parTrans" cxnId="{2CDC9D30-4914-4EE8-BAD5-F72DDB2C5AD7}">
      <dgm:prSet/>
      <dgm:spPr/>
      <dgm:t>
        <a:bodyPr/>
        <a:lstStyle/>
        <a:p>
          <a:endParaRPr lang="en-US"/>
        </a:p>
      </dgm:t>
    </dgm:pt>
    <dgm:pt modelId="{CA6BBC91-272D-454A-A1EB-C0332B924E21}" type="sibTrans" cxnId="{2CDC9D30-4914-4EE8-BAD5-F72DDB2C5AD7}">
      <dgm:prSet/>
      <dgm:spPr/>
      <dgm:t>
        <a:bodyPr/>
        <a:lstStyle/>
        <a:p>
          <a:endParaRPr lang="en-US"/>
        </a:p>
      </dgm:t>
    </dgm:pt>
    <dgm:pt modelId="{CE4EAD49-583E-418A-9180-76BFB5DD2609}">
      <dgm:prSet/>
      <dgm:spPr/>
      <dgm:t>
        <a:bodyPr/>
        <a:lstStyle/>
        <a:p>
          <a:r>
            <a:rPr lang="en-US"/>
            <a:t>Securing channels of communication</a:t>
          </a:r>
        </a:p>
      </dgm:t>
    </dgm:pt>
    <dgm:pt modelId="{013FD95F-886E-4B6B-AC7A-71F63D59CDA0}" type="parTrans" cxnId="{7360C5B4-7250-462A-9DE5-D43FC9761F4D}">
      <dgm:prSet/>
      <dgm:spPr/>
      <dgm:t>
        <a:bodyPr/>
        <a:lstStyle/>
        <a:p>
          <a:endParaRPr lang="en-US"/>
        </a:p>
      </dgm:t>
    </dgm:pt>
    <dgm:pt modelId="{CA243331-C69B-4FB0-A643-8E14C53DF03B}" type="sibTrans" cxnId="{7360C5B4-7250-462A-9DE5-D43FC9761F4D}">
      <dgm:prSet/>
      <dgm:spPr/>
      <dgm:t>
        <a:bodyPr/>
        <a:lstStyle/>
        <a:p>
          <a:endParaRPr lang="en-US"/>
        </a:p>
      </dgm:t>
    </dgm:pt>
    <dgm:pt modelId="{F24470BB-5182-4122-9A9B-D3348480B19E}">
      <dgm:prSet/>
      <dgm:spPr/>
      <dgm:t>
        <a:bodyPr/>
        <a:lstStyle/>
        <a:p>
          <a:r>
            <a:rPr lang="en-US"/>
            <a:t>S S L, T L S, V P N s, Wi-Fi</a:t>
          </a:r>
        </a:p>
      </dgm:t>
    </dgm:pt>
    <dgm:pt modelId="{BF6DB4FF-EDC7-4232-94B0-DA41AF9DE2ED}" type="parTrans" cxnId="{92D62259-6991-436A-BCA6-ED9F6171EBD1}">
      <dgm:prSet/>
      <dgm:spPr/>
      <dgm:t>
        <a:bodyPr/>
        <a:lstStyle/>
        <a:p>
          <a:endParaRPr lang="en-US"/>
        </a:p>
      </dgm:t>
    </dgm:pt>
    <dgm:pt modelId="{2E1744D4-C3C7-4EF3-A391-A06035F458EA}" type="sibTrans" cxnId="{92D62259-6991-436A-BCA6-ED9F6171EBD1}">
      <dgm:prSet/>
      <dgm:spPr/>
      <dgm:t>
        <a:bodyPr/>
        <a:lstStyle/>
        <a:p>
          <a:endParaRPr lang="en-US"/>
        </a:p>
      </dgm:t>
    </dgm:pt>
    <dgm:pt modelId="{7F50EE8A-9D0C-47A9-BE64-585C32F0535B}">
      <dgm:prSet/>
      <dgm:spPr/>
      <dgm:t>
        <a:bodyPr/>
        <a:lstStyle/>
        <a:p>
          <a:r>
            <a:rPr lang="en-US"/>
            <a:t>Protecting</a:t>
          </a:r>
        </a:p>
      </dgm:t>
    </dgm:pt>
    <dgm:pt modelId="{8D8D0ADA-8E66-4CB0-9F37-BB79E6B1B661}" type="parTrans" cxnId="{B2A9AE6F-97CD-44A3-809F-F8B799716520}">
      <dgm:prSet/>
      <dgm:spPr/>
      <dgm:t>
        <a:bodyPr/>
        <a:lstStyle/>
        <a:p>
          <a:endParaRPr lang="en-US"/>
        </a:p>
      </dgm:t>
    </dgm:pt>
    <dgm:pt modelId="{522E795B-9E54-4B77-B700-032437C9A8E4}" type="sibTrans" cxnId="{B2A9AE6F-97CD-44A3-809F-F8B799716520}">
      <dgm:prSet/>
      <dgm:spPr/>
      <dgm:t>
        <a:bodyPr/>
        <a:lstStyle/>
        <a:p>
          <a:endParaRPr lang="en-US"/>
        </a:p>
      </dgm:t>
    </dgm:pt>
    <dgm:pt modelId="{A62A1EC0-2CA0-4884-A5C9-61ABDF667D56}">
      <dgm:prSet/>
      <dgm:spPr/>
      <dgm:t>
        <a:bodyPr/>
        <a:lstStyle/>
        <a:p>
          <a:r>
            <a:rPr lang="en-US"/>
            <a:t>Protecting networks</a:t>
          </a:r>
        </a:p>
      </dgm:t>
    </dgm:pt>
    <dgm:pt modelId="{B79C82CA-145C-4D73-B3BB-3F0FF34585F6}" type="parTrans" cxnId="{DF163EFD-3F10-47E3-82DE-16E8B6E103C2}">
      <dgm:prSet/>
      <dgm:spPr/>
      <dgm:t>
        <a:bodyPr/>
        <a:lstStyle/>
        <a:p>
          <a:endParaRPr lang="en-US"/>
        </a:p>
      </dgm:t>
    </dgm:pt>
    <dgm:pt modelId="{98D715B9-DC76-47B6-991A-124128851760}" type="sibTrans" cxnId="{DF163EFD-3F10-47E3-82DE-16E8B6E103C2}">
      <dgm:prSet/>
      <dgm:spPr/>
      <dgm:t>
        <a:bodyPr/>
        <a:lstStyle/>
        <a:p>
          <a:endParaRPr lang="en-US"/>
        </a:p>
      </dgm:t>
    </dgm:pt>
    <dgm:pt modelId="{6CBB4264-3477-4CFC-B6C4-DB9E5F66C654}">
      <dgm:prSet/>
      <dgm:spPr/>
      <dgm:t>
        <a:bodyPr/>
        <a:lstStyle/>
        <a:p>
          <a:r>
            <a:rPr lang="en-US"/>
            <a:t>Firewalls, proxy servers, I D S, I P S</a:t>
          </a:r>
        </a:p>
      </dgm:t>
    </dgm:pt>
    <dgm:pt modelId="{FE630BD8-9AC2-4004-8FAD-72F79F9D6BDD}" type="parTrans" cxnId="{95FC0E7E-669E-44C7-ABA8-3A509C93F7BF}">
      <dgm:prSet/>
      <dgm:spPr/>
      <dgm:t>
        <a:bodyPr/>
        <a:lstStyle/>
        <a:p>
          <a:endParaRPr lang="en-US"/>
        </a:p>
      </dgm:t>
    </dgm:pt>
    <dgm:pt modelId="{DD8D025F-36D0-4FCF-BC5C-9E73B87801DE}" type="sibTrans" cxnId="{95FC0E7E-669E-44C7-ABA8-3A509C93F7BF}">
      <dgm:prSet/>
      <dgm:spPr/>
      <dgm:t>
        <a:bodyPr/>
        <a:lstStyle/>
        <a:p>
          <a:endParaRPr lang="en-US"/>
        </a:p>
      </dgm:t>
    </dgm:pt>
    <dgm:pt modelId="{02B1B703-A745-4E12-9EDA-1B7F91B61902}">
      <dgm:prSet/>
      <dgm:spPr/>
      <dgm:t>
        <a:bodyPr/>
        <a:lstStyle/>
        <a:p>
          <a:r>
            <a:rPr lang="en-US"/>
            <a:t>Protecting</a:t>
          </a:r>
        </a:p>
      </dgm:t>
    </dgm:pt>
    <dgm:pt modelId="{4D7330B0-8D9E-4ABB-AF7C-C63160BE44C4}" type="parTrans" cxnId="{8B06CDCE-370A-4680-90E4-47B1E093A8D7}">
      <dgm:prSet/>
      <dgm:spPr/>
      <dgm:t>
        <a:bodyPr/>
        <a:lstStyle/>
        <a:p>
          <a:endParaRPr lang="en-US"/>
        </a:p>
      </dgm:t>
    </dgm:pt>
    <dgm:pt modelId="{3C16A8D6-2987-47F5-80E2-9113BE8CABCB}" type="sibTrans" cxnId="{8B06CDCE-370A-4680-90E4-47B1E093A8D7}">
      <dgm:prSet/>
      <dgm:spPr/>
      <dgm:t>
        <a:bodyPr/>
        <a:lstStyle/>
        <a:p>
          <a:endParaRPr lang="en-US"/>
        </a:p>
      </dgm:t>
    </dgm:pt>
    <dgm:pt modelId="{72A0DA63-A1C8-422B-BD42-B7AF36640C8D}">
      <dgm:prSet/>
      <dgm:spPr/>
      <dgm:t>
        <a:bodyPr/>
        <a:lstStyle/>
        <a:p>
          <a:r>
            <a:rPr lang="en-US"/>
            <a:t>Protecting servers and clients</a:t>
          </a:r>
        </a:p>
      </dgm:t>
    </dgm:pt>
    <dgm:pt modelId="{526F64F6-4FE0-414B-8E0A-A824BE22476D}" type="parTrans" cxnId="{F04E8D84-C00B-49FE-BDB1-48BA16C50889}">
      <dgm:prSet/>
      <dgm:spPr/>
      <dgm:t>
        <a:bodyPr/>
        <a:lstStyle/>
        <a:p>
          <a:endParaRPr lang="en-US"/>
        </a:p>
      </dgm:t>
    </dgm:pt>
    <dgm:pt modelId="{71D632DE-C00C-48C8-801F-4743536D2139}" type="sibTrans" cxnId="{F04E8D84-C00B-49FE-BDB1-48BA16C50889}">
      <dgm:prSet/>
      <dgm:spPr/>
      <dgm:t>
        <a:bodyPr/>
        <a:lstStyle/>
        <a:p>
          <a:endParaRPr lang="en-US"/>
        </a:p>
      </dgm:t>
    </dgm:pt>
    <dgm:pt modelId="{47CAD6F8-9A63-4DE8-A463-5399412DA2E4}">
      <dgm:prSet/>
      <dgm:spPr/>
      <dgm:t>
        <a:bodyPr/>
        <a:lstStyle/>
        <a:p>
          <a:r>
            <a:rPr lang="en-US"/>
            <a:t>O S security, anti-virus software</a:t>
          </a:r>
        </a:p>
      </dgm:t>
    </dgm:pt>
    <dgm:pt modelId="{5D47111B-48FA-42B7-BC5E-1E994515BFA8}" type="parTrans" cxnId="{65EA3D67-E15A-4327-B9DD-5C5472AAB551}">
      <dgm:prSet/>
      <dgm:spPr/>
      <dgm:t>
        <a:bodyPr/>
        <a:lstStyle/>
        <a:p>
          <a:endParaRPr lang="en-US"/>
        </a:p>
      </dgm:t>
    </dgm:pt>
    <dgm:pt modelId="{740E26C0-7870-4F70-9024-4F8BDF87CEA2}" type="sibTrans" cxnId="{65EA3D67-E15A-4327-B9DD-5C5472AAB551}">
      <dgm:prSet/>
      <dgm:spPr/>
      <dgm:t>
        <a:bodyPr/>
        <a:lstStyle/>
        <a:p>
          <a:endParaRPr lang="en-US"/>
        </a:p>
      </dgm:t>
    </dgm:pt>
    <dgm:pt modelId="{6B7DEDD3-EAD7-544C-A160-A30B08D6F311}" type="pres">
      <dgm:prSet presAssocID="{10014BE1-AD61-4E47-8619-2FC8C27EAD75}" presName="Name0" presStyleCnt="0">
        <dgm:presLayoutVars>
          <dgm:dir/>
          <dgm:animLvl val="lvl"/>
          <dgm:resizeHandles val="exact"/>
        </dgm:presLayoutVars>
      </dgm:prSet>
      <dgm:spPr/>
    </dgm:pt>
    <dgm:pt modelId="{8D935ABF-A9CC-8F48-9C23-34DB9CF03D65}" type="pres">
      <dgm:prSet presAssocID="{2FEBC61F-62D7-45A5-9FAF-6699C50402C2}" presName="linNode" presStyleCnt="0"/>
      <dgm:spPr/>
    </dgm:pt>
    <dgm:pt modelId="{1C08C33D-96C7-1E46-8203-C43B5714F236}" type="pres">
      <dgm:prSet presAssocID="{2FEBC61F-62D7-45A5-9FAF-6699C50402C2}" presName="parentText" presStyleLbl="solidFgAcc1" presStyleIdx="0" presStyleCnt="4">
        <dgm:presLayoutVars>
          <dgm:chMax val="1"/>
          <dgm:bulletEnabled/>
        </dgm:presLayoutVars>
      </dgm:prSet>
      <dgm:spPr/>
    </dgm:pt>
    <dgm:pt modelId="{49C8380E-3EF7-B941-8BBB-5C9297F9C5CE}" type="pres">
      <dgm:prSet presAssocID="{2FEBC61F-62D7-45A5-9FAF-6699C50402C2}" presName="descendantText" presStyleLbl="alignNode1" presStyleIdx="0" presStyleCnt="4">
        <dgm:presLayoutVars>
          <dgm:bulletEnabled/>
        </dgm:presLayoutVars>
      </dgm:prSet>
      <dgm:spPr/>
    </dgm:pt>
    <dgm:pt modelId="{274ADCEC-36D6-694B-AC8E-1EF1B8591887}" type="pres">
      <dgm:prSet presAssocID="{2C743FB7-3E9A-4D2D-B567-57DFDE37E8A4}" presName="sp" presStyleCnt="0"/>
      <dgm:spPr/>
    </dgm:pt>
    <dgm:pt modelId="{0DC6E906-2A17-3740-B4F8-007967EAE787}" type="pres">
      <dgm:prSet presAssocID="{B1B64836-E4D4-4DC1-859C-DEC19E7A55AB}" presName="linNode" presStyleCnt="0"/>
      <dgm:spPr/>
    </dgm:pt>
    <dgm:pt modelId="{B89FBD5F-5D12-9840-90EA-E44E63244D13}" type="pres">
      <dgm:prSet presAssocID="{B1B64836-E4D4-4DC1-859C-DEC19E7A55AB}" presName="parentText" presStyleLbl="solidFgAcc1" presStyleIdx="1" presStyleCnt="4">
        <dgm:presLayoutVars>
          <dgm:chMax val="1"/>
          <dgm:bulletEnabled/>
        </dgm:presLayoutVars>
      </dgm:prSet>
      <dgm:spPr/>
    </dgm:pt>
    <dgm:pt modelId="{16F69708-7D0A-0E4B-98E8-6B0B2C96B796}" type="pres">
      <dgm:prSet presAssocID="{B1B64836-E4D4-4DC1-859C-DEC19E7A55AB}" presName="descendantText" presStyleLbl="alignNode1" presStyleIdx="1" presStyleCnt="4">
        <dgm:presLayoutVars>
          <dgm:bulletEnabled/>
        </dgm:presLayoutVars>
      </dgm:prSet>
      <dgm:spPr/>
    </dgm:pt>
    <dgm:pt modelId="{6C36A18A-57D4-B245-AAD8-CEA5B5EE6E73}" type="pres">
      <dgm:prSet presAssocID="{CA6BBC91-272D-454A-A1EB-C0332B924E21}" presName="sp" presStyleCnt="0"/>
      <dgm:spPr/>
    </dgm:pt>
    <dgm:pt modelId="{A8A82170-4C56-D14B-B58F-ED50D488E161}" type="pres">
      <dgm:prSet presAssocID="{7F50EE8A-9D0C-47A9-BE64-585C32F0535B}" presName="linNode" presStyleCnt="0"/>
      <dgm:spPr/>
    </dgm:pt>
    <dgm:pt modelId="{2E48E044-6789-8544-B304-F4891FC5BC6C}" type="pres">
      <dgm:prSet presAssocID="{7F50EE8A-9D0C-47A9-BE64-585C32F0535B}" presName="parentText" presStyleLbl="solidFgAcc1" presStyleIdx="2" presStyleCnt="4">
        <dgm:presLayoutVars>
          <dgm:chMax val="1"/>
          <dgm:bulletEnabled/>
        </dgm:presLayoutVars>
      </dgm:prSet>
      <dgm:spPr/>
    </dgm:pt>
    <dgm:pt modelId="{4EB85AE4-9C07-E94E-A3B4-0A30917764BC}" type="pres">
      <dgm:prSet presAssocID="{7F50EE8A-9D0C-47A9-BE64-585C32F0535B}" presName="descendantText" presStyleLbl="alignNode1" presStyleIdx="2" presStyleCnt="4">
        <dgm:presLayoutVars>
          <dgm:bulletEnabled/>
        </dgm:presLayoutVars>
      </dgm:prSet>
      <dgm:spPr/>
    </dgm:pt>
    <dgm:pt modelId="{5D91F935-E659-B74A-83DA-20C8FCA137E5}" type="pres">
      <dgm:prSet presAssocID="{522E795B-9E54-4B77-B700-032437C9A8E4}" presName="sp" presStyleCnt="0"/>
      <dgm:spPr/>
    </dgm:pt>
    <dgm:pt modelId="{DBB97544-26A5-3E4F-B480-8C9F89ED7FFA}" type="pres">
      <dgm:prSet presAssocID="{02B1B703-A745-4E12-9EDA-1B7F91B61902}" presName="linNode" presStyleCnt="0"/>
      <dgm:spPr/>
    </dgm:pt>
    <dgm:pt modelId="{44DC52D3-ECE8-4443-A6EC-C999382853DF}" type="pres">
      <dgm:prSet presAssocID="{02B1B703-A745-4E12-9EDA-1B7F91B61902}" presName="parentText" presStyleLbl="solidFgAcc1" presStyleIdx="3" presStyleCnt="4">
        <dgm:presLayoutVars>
          <dgm:chMax val="1"/>
          <dgm:bulletEnabled/>
        </dgm:presLayoutVars>
      </dgm:prSet>
      <dgm:spPr/>
    </dgm:pt>
    <dgm:pt modelId="{C067BF51-26BA-514B-83BD-5614D25A2BDA}" type="pres">
      <dgm:prSet presAssocID="{02B1B703-A745-4E12-9EDA-1B7F91B61902}" presName="descendantText" presStyleLbl="alignNode1" presStyleIdx="3" presStyleCnt="4">
        <dgm:presLayoutVars>
          <dgm:bulletEnabled/>
        </dgm:presLayoutVars>
      </dgm:prSet>
      <dgm:spPr/>
    </dgm:pt>
  </dgm:ptLst>
  <dgm:cxnLst>
    <dgm:cxn modelId="{78B6CA0F-B689-E847-9E6B-3C79E07F7E07}" type="presOf" srcId="{10014BE1-AD61-4E47-8619-2FC8C27EAD75}" destId="{6B7DEDD3-EAD7-544C-A160-A30B08D6F311}" srcOrd="0" destOrd="0" presId="urn:microsoft.com/office/officeart/2016/7/layout/VerticalHollowActionList"/>
    <dgm:cxn modelId="{3F771112-13F9-8346-9BBE-1648032B547F}" type="presOf" srcId="{1B8EF5E8-083F-4438-AABA-D13891ACF22D}" destId="{49C8380E-3EF7-B941-8BBB-5C9297F9C5CE}" srcOrd="0" destOrd="1" presId="urn:microsoft.com/office/officeart/2016/7/layout/VerticalHollowActionList"/>
    <dgm:cxn modelId="{48557327-FB56-3840-AAB7-0BB4B3199A04}" type="presOf" srcId="{2FEBC61F-62D7-45A5-9FAF-6699C50402C2}" destId="{1C08C33D-96C7-1E46-8203-C43B5714F236}" srcOrd="0" destOrd="0" presId="urn:microsoft.com/office/officeart/2016/7/layout/VerticalHollowActionList"/>
    <dgm:cxn modelId="{2CDC9D30-4914-4EE8-BAD5-F72DDB2C5AD7}" srcId="{10014BE1-AD61-4E47-8619-2FC8C27EAD75}" destId="{B1B64836-E4D4-4DC1-859C-DEC19E7A55AB}" srcOrd="1" destOrd="0" parTransId="{1C1D7CA1-5E9F-42DE-A6A7-4F8335EF7907}" sibTransId="{CA6BBC91-272D-454A-A1EB-C0332B924E21}"/>
    <dgm:cxn modelId="{FC6F4D38-1E60-CB4A-B442-72B92D55E4AD}" type="presOf" srcId="{CE4EAD49-583E-418A-9180-76BFB5DD2609}" destId="{16F69708-7D0A-0E4B-98E8-6B0B2C96B796}" srcOrd="0" destOrd="0" presId="urn:microsoft.com/office/officeart/2016/7/layout/VerticalHollowActionList"/>
    <dgm:cxn modelId="{DF7A2844-5911-4B92-B6F2-5E5936C42731}" srcId="{10014BE1-AD61-4E47-8619-2FC8C27EAD75}" destId="{2FEBC61F-62D7-45A5-9FAF-6699C50402C2}" srcOrd="0" destOrd="0" parTransId="{BB0E0C43-B93F-4ECC-AC1E-EC15CA00385E}" sibTransId="{2C743FB7-3E9A-4D2D-B567-57DFDE37E8A4}"/>
    <dgm:cxn modelId="{856D8348-CBC8-4911-AB12-A1E12E75E2E1}" srcId="{2FEBC61F-62D7-45A5-9FAF-6699C50402C2}" destId="{C90811E9-65EF-4C66-A9EA-668B98F326B0}" srcOrd="0" destOrd="0" parTransId="{1B18FDDC-2451-471A-924E-38A35C3A04D6}" sibTransId="{E1B28459-F327-4FFB-BE60-E6873E9CB341}"/>
    <dgm:cxn modelId="{92D62259-6991-436A-BCA6-ED9F6171EBD1}" srcId="{CE4EAD49-583E-418A-9180-76BFB5DD2609}" destId="{F24470BB-5182-4122-9A9B-D3348480B19E}" srcOrd="0" destOrd="0" parTransId="{BF6DB4FF-EDC7-4232-94B0-DA41AF9DE2ED}" sibTransId="{2E1744D4-C3C7-4EF3-A391-A06035F458EA}"/>
    <dgm:cxn modelId="{65EA3D67-E15A-4327-B9DD-5C5472AAB551}" srcId="{72A0DA63-A1C8-422B-BD42-B7AF36640C8D}" destId="{47CAD6F8-9A63-4DE8-A463-5399412DA2E4}" srcOrd="0" destOrd="0" parTransId="{5D47111B-48FA-42B7-BC5E-1E994515BFA8}" sibTransId="{740E26C0-7870-4F70-9024-4F8BDF87CEA2}"/>
    <dgm:cxn modelId="{B2A9AE6F-97CD-44A3-809F-F8B799716520}" srcId="{10014BE1-AD61-4E47-8619-2FC8C27EAD75}" destId="{7F50EE8A-9D0C-47A9-BE64-585C32F0535B}" srcOrd="2" destOrd="0" parTransId="{8D8D0ADA-8E66-4CB0-9F37-BB79E6B1B661}" sibTransId="{522E795B-9E54-4B77-B700-032437C9A8E4}"/>
    <dgm:cxn modelId="{95FC0E7E-669E-44C7-ABA8-3A509C93F7BF}" srcId="{A62A1EC0-2CA0-4884-A5C9-61ABDF667D56}" destId="{6CBB4264-3477-4CFC-B6C4-DB9E5F66C654}" srcOrd="0" destOrd="0" parTransId="{FE630BD8-9AC2-4004-8FAD-72F79F9D6BDD}" sibTransId="{DD8D025F-36D0-4FCF-BC5C-9E73B87801DE}"/>
    <dgm:cxn modelId="{A62D507E-9060-CA43-A519-0B2A2BC59BCD}" type="presOf" srcId="{C90811E9-65EF-4C66-A9EA-668B98F326B0}" destId="{49C8380E-3EF7-B941-8BBB-5C9297F9C5CE}" srcOrd="0" destOrd="0" presId="urn:microsoft.com/office/officeart/2016/7/layout/VerticalHollowActionList"/>
    <dgm:cxn modelId="{F04E8D84-C00B-49FE-BDB1-48BA16C50889}" srcId="{02B1B703-A745-4E12-9EDA-1B7F91B61902}" destId="{72A0DA63-A1C8-422B-BD42-B7AF36640C8D}" srcOrd="0" destOrd="0" parTransId="{526F64F6-4FE0-414B-8E0A-A824BE22476D}" sibTransId="{71D632DE-C00C-48C8-801F-4743536D2139}"/>
    <dgm:cxn modelId="{43270B8D-10B0-DA41-B23E-60279AEA0BC3}" type="presOf" srcId="{A62A1EC0-2CA0-4884-A5C9-61ABDF667D56}" destId="{4EB85AE4-9C07-E94E-A3B4-0A30917764BC}" srcOrd="0" destOrd="0" presId="urn:microsoft.com/office/officeart/2016/7/layout/VerticalHollowActionList"/>
    <dgm:cxn modelId="{740A0EA7-C6C5-4D3D-9F56-BF9DB6631E36}" srcId="{C90811E9-65EF-4C66-A9EA-668B98F326B0}" destId="{1B8EF5E8-083F-4438-AABA-D13891ACF22D}" srcOrd="0" destOrd="0" parTransId="{06CE7A8B-C2E3-4423-89FE-D218BE421438}" sibTransId="{08DF12DF-7DB8-4866-B1DC-A2BEC8E39838}"/>
    <dgm:cxn modelId="{CBEB2DA8-D0F8-1243-ACD0-0BB0A09D88F5}" type="presOf" srcId="{7F50EE8A-9D0C-47A9-BE64-585C32F0535B}" destId="{2E48E044-6789-8544-B304-F4891FC5BC6C}" srcOrd="0" destOrd="0" presId="urn:microsoft.com/office/officeart/2016/7/layout/VerticalHollowActionList"/>
    <dgm:cxn modelId="{ADD8A6A9-4218-844E-8E06-C972AD6D4CBB}" type="presOf" srcId="{72A0DA63-A1C8-422B-BD42-B7AF36640C8D}" destId="{C067BF51-26BA-514B-83BD-5614D25A2BDA}" srcOrd="0" destOrd="0" presId="urn:microsoft.com/office/officeart/2016/7/layout/VerticalHollowActionList"/>
    <dgm:cxn modelId="{7360C5B4-7250-462A-9DE5-D43FC9761F4D}" srcId="{B1B64836-E4D4-4DC1-859C-DEC19E7A55AB}" destId="{CE4EAD49-583E-418A-9180-76BFB5DD2609}" srcOrd="0" destOrd="0" parTransId="{013FD95F-886E-4B6B-AC7A-71F63D59CDA0}" sibTransId="{CA243331-C69B-4FB0-A643-8E14C53DF03B}"/>
    <dgm:cxn modelId="{4D8BC6C7-D452-EA42-8D43-B1B2B44DF4C7}" type="presOf" srcId="{6CBB4264-3477-4CFC-B6C4-DB9E5F66C654}" destId="{4EB85AE4-9C07-E94E-A3B4-0A30917764BC}" srcOrd="0" destOrd="1" presId="urn:microsoft.com/office/officeart/2016/7/layout/VerticalHollowActionList"/>
    <dgm:cxn modelId="{DE92E8C7-5AA2-F947-B056-6BF4E5DED9AF}" type="presOf" srcId="{02B1B703-A745-4E12-9EDA-1B7F91B61902}" destId="{44DC52D3-ECE8-4443-A6EC-C999382853DF}" srcOrd="0" destOrd="0" presId="urn:microsoft.com/office/officeart/2016/7/layout/VerticalHollowActionList"/>
    <dgm:cxn modelId="{DDE724CB-4D38-754B-B70D-F0C7F1D3A606}" type="presOf" srcId="{F24470BB-5182-4122-9A9B-D3348480B19E}" destId="{16F69708-7D0A-0E4B-98E8-6B0B2C96B796}" srcOrd="0" destOrd="1" presId="urn:microsoft.com/office/officeart/2016/7/layout/VerticalHollowActionList"/>
    <dgm:cxn modelId="{8B06CDCE-370A-4680-90E4-47B1E093A8D7}" srcId="{10014BE1-AD61-4E47-8619-2FC8C27EAD75}" destId="{02B1B703-A745-4E12-9EDA-1B7F91B61902}" srcOrd="3" destOrd="0" parTransId="{4D7330B0-8D9E-4ABB-AF7C-C63160BE44C4}" sibTransId="{3C16A8D6-2987-47F5-80E2-9113BE8CABCB}"/>
    <dgm:cxn modelId="{B2F7B0EC-00C2-084F-97CC-2C716E59F84E}" type="presOf" srcId="{47CAD6F8-9A63-4DE8-A463-5399412DA2E4}" destId="{C067BF51-26BA-514B-83BD-5614D25A2BDA}" srcOrd="0" destOrd="1" presId="urn:microsoft.com/office/officeart/2016/7/layout/VerticalHollowActionList"/>
    <dgm:cxn modelId="{781A78F0-D829-3348-AE50-27F843C369BC}" type="presOf" srcId="{B1B64836-E4D4-4DC1-859C-DEC19E7A55AB}" destId="{B89FBD5F-5D12-9840-90EA-E44E63244D13}" srcOrd="0" destOrd="0" presId="urn:microsoft.com/office/officeart/2016/7/layout/VerticalHollowActionList"/>
    <dgm:cxn modelId="{DF163EFD-3F10-47E3-82DE-16E8B6E103C2}" srcId="{7F50EE8A-9D0C-47A9-BE64-585C32F0535B}" destId="{A62A1EC0-2CA0-4884-A5C9-61ABDF667D56}" srcOrd="0" destOrd="0" parTransId="{B79C82CA-145C-4D73-B3BB-3F0FF34585F6}" sibTransId="{98D715B9-DC76-47B6-991A-124128851760}"/>
    <dgm:cxn modelId="{84BE07CE-09ED-3342-AE95-928028D5D598}" type="presParOf" srcId="{6B7DEDD3-EAD7-544C-A160-A30B08D6F311}" destId="{8D935ABF-A9CC-8F48-9C23-34DB9CF03D65}" srcOrd="0" destOrd="0" presId="urn:microsoft.com/office/officeart/2016/7/layout/VerticalHollowActionList"/>
    <dgm:cxn modelId="{82AAE46D-ADD6-F244-9C4A-F9C7F6C032C7}" type="presParOf" srcId="{8D935ABF-A9CC-8F48-9C23-34DB9CF03D65}" destId="{1C08C33D-96C7-1E46-8203-C43B5714F236}" srcOrd="0" destOrd="0" presId="urn:microsoft.com/office/officeart/2016/7/layout/VerticalHollowActionList"/>
    <dgm:cxn modelId="{B14535CA-1352-9242-A7E5-2ED95A402327}" type="presParOf" srcId="{8D935ABF-A9CC-8F48-9C23-34DB9CF03D65}" destId="{49C8380E-3EF7-B941-8BBB-5C9297F9C5CE}" srcOrd="1" destOrd="0" presId="urn:microsoft.com/office/officeart/2016/7/layout/VerticalHollowActionList"/>
    <dgm:cxn modelId="{5F99C433-730E-9644-A2E6-AD76D4F387F4}" type="presParOf" srcId="{6B7DEDD3-EAD7-544C-A160-A30B08D6F311}" destId="{274ADCEC-36D6-694B-AC8E-1EF1B8591887}" srcOrd="1" destOrd="0" presId="urn:microsoft.com/office/officeart/2016/7/layout/VerticalHollowActionList"/>
    <dgm:cxn modelId="{BC931615-AD9C-4247-BD18-321A1B1E0309}" type="presParOf" srcId="{6B7DEDD3-EAD7-544C-A160-A30B08D6F311}" destId="{0DC6E906-2A17-3740-B4F8-007967EAE787}" srcOrd="2" destOrd="0" presId="urn:microsoft.com/office/officeart/2016/7/layout/VerticalHollowActionList"/>
    <dgm:cxn modelId="{881D91FC-6C83-714B-96B7-6F58D687AC19}" type="presParOf" srcId="{0DC6E906-2A17-3740-B4F8-007967EAE787}" destId="{B89FBD5F-5D12-9840-90EA-E44E63244D13}" srcOrd="0" destOrd="0" presId="urn:microsoft.com/office/officeart/2016/7/layout/VerticalHollowActionList"/>
    <dgm:cxn modelId="{E759192F-4F98-B446-BEF8-9C4B4193B4E1}" type="presParOf" srcId="{0DC6E906-2A17-3740-B4F8-007967EAE787}" destId="{16F69708-7D0A-0E4B-98E8-6B0B2C96B796}" srcOrd="1" destOrd="0" presId="urn:microsoft.com/office/officeart/2016/7/layout/VerticalHollowActionList"/>
    <dgm:cxn modelId="{8DDF39F5-E9F7-F942-9311-293C0FAA316C}" type="presParOf" srcId="{6B7DEDD3-EAD7-544C-A160-A30B08D6F311}" destId="{6C36A18A-57D4-B245-AAD8-CEA5B5EE6E73}" srcOrd="3" destOrd="0" presId="urn:microsoft.com/office/officeart/2016/7/layout/VerticalHollowActionList"/>
    <dgm:cxn modelId="{E5132C88-C478-924B-AEB0-6C749F6CBCC0}" type="presParOf" srcId="{6B7DEDD3-EAD7-544C-A160-A30B08D6F311}" destId="{A8A82170-4C56-D14B-B58F-ED50D488E161}" srcOrd="4" destOrd="0" presId="urn:microsoft.com/office/officeart/2016/7/layout/VerticalHollowActionList"/>
    <dgm:cxn modelId="{6F2CB08D-684B-D646-985E-2A1DD29EA225}" type="presParOf" srcId="{A8A82170-4C56-D14B-B58F-ED50D488E161}" destId="{2E48E044-6789-8544-B304-F4891FC5BC6C}" srcOrd="0" destOrd="0" presId="urn:microsoft.com/office/officeart/2016/7/layout/VerticalHollowActionList"/>
    <dgm:cxn modelId="{AF851A75-3A13-804B-9B5C-132E32FAFE76}" type="presParOf" srcId="{A8A82170-4C56-D14B-B58F-ED50D488E161}" destId="{4EB85AE4-9C07-E94E-A3B4-0A30917764BC}" srcOrd="1" destOrd="0" presId="urn:microsoft.com/office/officeart/2016/7/layout/VerticalHollowActionList"/>
    <dgm:cxn modelId="{8D55EE06-A8BA-CD44-AC22-BC3295A73979}" type="presParOf" srcId="{6B7DEDD3-EAD7-544C-A160-A30B08D6F311}" destId="{5D91F935-E659-B74A-83DA-20C8FCA137E5}" srcOrd="5" destOrd="0" presId="urn:microsoft.com/office/officeart/2016/7/layout/VerticalHollowActionList"/>
    <dgm:cxn modelId="{384E5496-8F37-9C4F-9010-459EDD4CCF68}" type="presParOf" srcId="{6B7DEDD3-EAD7-544C-A160-A30B08D6F311}" destId="{DBB97544-26A5-3E4F-B480-8C9F89ED7FFA}" srcOrd="6" destOrd="0" presId="urn:microsoft.com/office/officeart/2016/7/layout/VerticalHollowActionList"/>
    <dgm:cxn modelId="{D66D6AF6-BA56-DA47-A929-B13A455BD9D1}" type="presParOf" srcId="{DBB97544-26A5-3E4F-B480-8C9F89ED7FFA}" destId="{44DC52D3-ECE8-4443-A6EC-C999382853DF}" srcOrd="0" destOrd="0" presId="urn:microsoft.com/office/officeart/2016/7/layout/VerticalHollowActionList"/>
    <dgm:cxn modelId="{6CA95ED1-A2AD-B04B-8CD3-2B7D52C2F5E3}" type="presParOf" srcId="{DBB97544-26A5-3E4F-B480-8C9F89ED7FFA}" destId="{C067BF51-26BA-514B-83BD-5614D25A2BDA}"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AF887A-945E-4D62-B3FD-6B5335C93F6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59058935-CB78-4588-89DD-90EC16156EF8}">
      <dgm:prSet/>
      <dgm:spPr/>
      <dgm:t>
        <a:bodyPr/>
        <a:lstStyle/>
        <a:p>
          <a:r>
            <a:rPr lang="en-US" b="0" i="0"/>
            <a:t>Sender and receiver use same digital key to encrypt and decrypt message</a:t>
          </a:r>
          <a:endParaRPr lang="en-US"/>
        </a:p>
      </dgm:t>
    </dgm:pt>
    <dgm:pt modelId="{D607A046-F5FB-4463-9615-10F9BDAFDADB}" type="parTrans" cxnId="{E3A4A22E-D8AC-4C2A-8332-10447D730D6D}">
      <dgm:prSet/>
      <dgm:spPr/>
      <dgm:t>
        <a:bodyPr/>
        <a:lstStyle/>
        <a:p>
          <a:endParaRPr lang="en-US"/>
        </a:p>
      </dgm:t>
    </dgm:pt>
    <dgm:pt modelId="{5F9F132B-1789-4E68-9B42-23FA35CACE79}" type="sibTrans" cxnId="{E3A4A22E-D8AC-4C2A-8332-10447D730D6D}">
      <dgm:prSet/>
      <dgm:spPr/>
      <dgm:t>
        <a:bodyPr/>
        <a:lstStyle/>
        <a:p>
          <a:endParaRPr lang="en-US"/>
        </a:p>
      </dgm:t>
    </dgm:pt>
    <dgm:pt modelId="{A53A1037-2578-4380-8B83-98B06BBD91E3}">
      <dgm:prSet/>
      <dgm:spPr/>
      <dgm:t>
        <a:bodyPr/>
        <a:lstStyle/>
        <a:p>
          <a:r>
            <a:rPr lang="en-US" b="0" i="0"/>
            <a:t>Requires different set of keys for each transaction</a:t>
          </a:r>
          <a:endParaRPr lang="en-US"/>
        </a:p>
      </dgm:t>
    </dgm:pt>
    <dgm:pt modelId="{D738231A-DB3F-4EB5-B504-76D25BF9BAF8}" type="parTrans" cxnId="{607F5361-59A7-4D8A-9623-A617C9D3ABBB}">
      <dgm:prSet/>
      <dgm:spPr/>
      <dgm:t>
        <a:bodyPr/>
        <a:lstStyle/>
        <a:p>
          <a:endParaRPr lang="en-US"/>
        </a:p>
      </dgm:t>
    </dgm:pt>
    <dgm:pt modelId="{30C0D9AC-DD72-441E-A4FE-1DD3B81C6BFB}" type="sibTrans" cxnId="{607F5361-59A7-4D8A-9623-A617C9D3ABBB}">
      <dgm:prSet/>
      <dgm:spPr/>
      <dgm:t>
        <a:bodyPr/>
        <a:lstStyle/>
        <a:p>
          <a:endParaRPr lang="en-US"/>
        </a:p>
      </dgm:t>
    </dgm:pt>
    <dgm:pt modelId="{279CC5A7-CEFB-4511-822E-9C5162617D5C}">
      <dgm:prSet/>
      <dgm:spPr/>
      <dgm:t>
        <a:bodyPr/>
        <a:lstStyle/>
        <a:p>
          <a:r>
            <a:rPr lang="en-US" b="0" i="0"/>
            <a:t>Strength of encryption: Length of binary key</a:t>
          </a:r>
          <a:endParaRPr lang="en-US"/>
        </a:p>
      </dgm:t>
    </dgm:pt>
    <dgm:pt modelId="{1AD2AD76-5D91-49CD-A0EF-CC4C129D0F94}" type="parTrans" cxnId="{E2233B3D-6BFF-4BF8-999F-B4500E3E34BF}">
      <dgm:prSet/>
      <dgm:spPr/>
      <dgm:t>
        <a:bodyPr/>
        <a:lstStyle/>
        <a:p>
          <a:endParaRPr lang="en-US"/>
        </a:p>
      </dgm:t>
    </dgm:pt>
    <dgm:pt modelId="{82B88803-103B-4423-902C-B179A427AC08}" type="sibTrans" cxnId="{E2233B3D-6BFF-4BF8-999F-B4500E3E34BF}">
      <dgm:prSet/>
      <dgm:spPr/>
      <dgm:t>
        <a:bodyPr/>
        <a:lstStyle/>
        <a:p>
          <a:endParaRPr lang="en-US"/>
        </a:p>
      </dgm:t>
    </dgm:pt>
    <dgm:pt modelId="{4BB2EA1B-B665-4CB9-95F9-E0DCFFC5E0BD}">
      <dgm:prSet/>
      <dgm:spPr/>
      <dgm:t>
        <a:bodyPr/>
        <a:lstStyle/>
        <a:p>
          <a:r>
            <a:rPr lang="en-US" b="0" i="0"/>
            <a:t>Data Encryption Standard (DES) - </a:t>
          </a:r>
          <a:r>
            <a:rPr lang="en-GB"/>
            <a:t>The data encryption standard developed by the National Security Agency (NSA) and IBM 1950s DES uses a 56-bit encryption key.</a:t>
          </a:r>
          <a:endParaRPr lang="en-US"/>
        </a:p>
      </dgm:t>
    </dgm:pt>
    <dgm:pt modelId="{EEEF6C53-CF68-4F00-964E-CDD99DAAC5FB}" type="parTrans" cxnId="{6CD0B431-B47A-46EB-982C-DEF4FDD51760}">
      <dgm:prSet/>
      <dgm:spPr/>
      <dgm:t>
        <a:bodyPr/>
        <a:lstStyle/>
        <a:p>
          <a:endParaRPr lang="en-US"/>
        </a:p>
      </dgm:t>
    </dgm:pt>
    <dgm:pt modelId="{CEEAD93A-1288-4402-8190-6D3B6088C4F2}" type="sibTrans" cxnId="{6CD0B431-B47A-46EB-982C-DEF4FDD51760}">
      <dgm:prSet/>
      <dgm:spPr/>
      <dgm:t>
        <a:bodyPr/>
        <a:lstStyle/>
        <a:p>
          <a:endParaRPr lang="en-US"/>
        </a:p>
      </dgm:t>
    </dgm:pt>
    <dgm:pt modelId="{ADE11C36-443C-409E-AF12-6928306EAF05}">
      <dgm:prSet/>
      <dgm:spPr/>
      <dgm:t>
        <a:bodyPr/>
        <a:lstStyle/>
        <a:p>
          <a:r>
            <a:rPr lang="en-US" b="0" i="0"/>
            <a:t>Advanced Encryption Standard (AES) - </a:t>
          </a:r>
          <a:r>
            <a:rPr lang="en-GB"/>
            <a:t>Today the most widely used  symmetric key algorithm is advanced encryption standard which offers key sizes of 128, 192 and 256 bits</a:t>
          </a:r>
          <a:endParaRPr lang="en-US"/>
        </a:p>
      </dgm:t>
    </dgm:pt>
    <dgm:pt modelId="{716E47D3-F170-451C-939B-78DE5F9B4F48}" type="parTrans" cxnId="{A35BBD2E-DE08-4F84-A2A9-B29D50FDB959}">
      <dgm:prSet/>
      <dgm:spPr/>
      <dgm:t>
        <a:bodyPr/>
        <a:lstStyle/>
        <a:p>
          <a:endParaRPr lang="en-US"/>
        </a:p>
      </dgm:t>
    </dgm:pt>
    <dgm:pt modelId="{0A040921-5732-4AA3-9E0F-D4D43A99B65D}" type="sibTrans" cxnId="{A35BBD2E-DE08-4F84-A2A9-B29D50FDB959}">
      <dgm:prSet/>
      <dgm:spPr/>
      <dgm:t>
        <a:bodyPr/>
        <a:lstStyle/>
        <a:p>
          <a:endParaRPr lang="en-US"/>
        </a:p>
      </dgm:t>
    </dgm:pt>
    <dgm:pt modelId="{95DC6DBD-1C49-4672-8EDA-E2421EA45CCD}">
      <dgm:prSet/>
      <dgm:spPr/>
      <dgm:t>
        <a:bodyPr/>
        <a:lstStyle/>
        <a:p>
          <a:r>
            <a:rPr lang="en-US" b="0" i="0"/>
            <a:t>Other standards use keys with up to 2,048 bits</a:t>
          </a:r>
          <a:endParaRPr lang="en-US"/>
        </a:p>
      </dgm:t>
    </dgm:pt>
    <dgm:pt modelId="{F16BE01D-F567-4432-9034-02121FFD013B}" type="parTrans" cxnId="{B19EC52B-FA31-480F-95B6-39D345EC3477}">
      <dgm:prSet/>
      <dgm:spPr/>
      <dgm:t>
        <a:bodyPr/>
        <a:lstStyle/>
        <a:p>
          <a:endParaRPr lang="en-US"/>
        </a:p>
      </dgm:t>
    </dgm:pt>
    <dgm:pt modelId="{4EAC0331-DD82-4CAC-AF01-A8F4781F0BEE}" type="sibTrans" cxnId="{B19EC52B-FA31-480F-95B6-39D345EC3477}">
      <dgm:prSet/>
      <dgm:spPr/>
      <dgm:t>
        <a:bodyPr/>
        <a:lstStyle/>
        <a:p>
          <a:endParaRPr lang="en-US"/>
        </a:p>
      </dgm:t>
    </dgm:pt>
    <dgm:pt modelId="{C412B685-2B55-DA41-A080-CC10F551CD29}" type="pres">
      <dgm:prSet presAssocID="{20AF887A-945E-4D62-B3FD-6B5335C93F65}" presName="linear" presStyleCnt="0">
        <dgm:presLayoutVars>
          <dgm:animLvl val="lvl"/>
          <dgm:resizeHandles val="exact"/>
        </dgm:presLayoutVars>
      </dgm:prSet>
      <dgm:spPr/>
    </dgm:pt>
    <dgm:pt modelId="{D2AA56F8-9373-824B-8E7C-36FBCC554519}" type="pres">
      <dgm:prSet presAssocID="{59058935-CB78-4588-89DD-90EC16156EF8}" presName="parentText" presStyleLbl="node1" presStyleIdx="0" presStyleCnt="6">
        <dgm:presLayoutVars>
          <dgm:chMax val="0"/>
          <dgm:bulletEnabled val="1"/>
        </dgm:presLayoutVars>
      </dgm:prSet>
      <dgm:spPr/>
    </dgm:pt>
    <dgm:pt modelId="{162B6DA9-51C6-644B-9457-C46026E4A525}" type="pres">
      <dgm:prSet presAssocID="{5F9F132B-1789-4E68-9B42-23FA35CACE79}" presName="spacer" presStyleCnt="0"/>
      <dgm:spPr/>
    </dgm:pt>
    <dgm:pt modelId="{03197728-86D8-2C42-B1A0-0E08316829B9}" type="pres">
      <dgm:prSet presAssocID="{A53A1037-2578-4380-8B83-98B06BBD91E3}" presName="parentText" presStyleLbl="node1" presStyleIdx="1" presStyleCnt="6">
        <dgm:presLayoutVars>
          <dgm:chMax val="0"/>
          <dgm:bulletEnabled val="1"/>
        </dgm:presLayoutVars>
      </dgm:prSet>
      <dgm:spPr/>
    </dgm:pt>
    <dgm:pt modelId="{A4FA2065-8737-F642-A192-B5D37EDE2811}" type="pres">
      <dgm:prSet presAssocID="{30C0D9AC-DD72-441E-A4FE-1DD3B81C6BFB}" presName="spacer" presStyleCnt="0"/>
      <dgm:spPr/>
    </dgm:pt>
    <dgm:pt modelId="{8D7AFB14-C411-C94B-9489-D773CD61E87D}" type="pres">
      <dgm:prSet presAssocID="{279CC5A7-CEFB-4511-822E-9C5162617D5C}" presName="parentText" presStyleLbl="node1" presStyleIdx="2" presStyleCnt="6">
        <dgm:presLayoutVars>
          <dgm:chMax val="0"/>
          <dgm:bulletEnabled val="1"/>
        </dgm:presLayoutVars>
      </dgm:prSet>
      <dgm:spPr/>
    </dgm:pt>
    <dgm:pt modelId="{4DFD2072-F3C6-5C43-A97E-924CB3472BA0}" type="pres">
      <dgm:prSet presAssocID="{82B88803-103B-4423-902C-B179A427AC08}" presName="spacer" presStyleCnt="0"/>
      <dgm:spPr/>
    </dgm:pt>
    <dgm:pt modelId="{8D18B88C-D959-C043-9B8E-AE7EF422468E}" type="pres">
      <dgm:prSet presAssocID="{4BB2EA1B-B665-4CB9-95F9-E0DCFFC5E0BD}" presName="parentText" presStyleLbl="node1" presStyleIdx="3" presStyleCnt="6">
        <dgm:presLayoutVars>
          <dgm:chMax val="0"/>
          <dgm:bulletEnabled val="1"/>
        </dgm:presLayoutVars>
      </dgm:prSet>
      <dgm:spPr/>
    </dgm:pt>
    <dgm:pt modelId="{0643D8FA-0413-AD47-A1CB-867C456E0317}" type="pres">
      <dgm:prSet presAssocID="{CEEAD93A-1288-4402-8190-6D3B6088C4F2}" presName="spacer" presStyleCnt="0"/>
      <dgm:spPr/>
    </dgm:pt>
    <dgm:pt modelId="{AABA9E36-6F56-BC4C-A3F1-88D1C50DFF96}" type="pres">
      <dgm:prSet presAssocID="{ADE11C36-443C-409E-AF12-6928306EAF05}" presName="parentText" presStyleLbl="node1" presStyleIdx="4" presStyleCnt="6">
        <dgm:presLayoutVars>
          <dgm:chMax val="0"/>
          <dgm:bulletEnabled val="1"/>
        </dgm:presLayoutVars>
      </dgm:prSet>
      <dgm:spPr/>
    </dgm:pt>
    <dgm:pt modelId="{894A9EA8-EFC1-AD42-B938-0461529730C3}" type="pres">
      <dgm:prSet presAssocID="{0A040921-5732-4AA3-9E0F-D4D43A99B65D}" presName="spacer" presStyleCnt="0"/>
      <dgm:spPr/>
    </dgm:pt>
    <dgm:pt modelId="{7B9C464F-90AC-2E45-AE2E-7089936484D8}" type="pres">
      <dgm:prSet presAssocID="{95DC6DBD-1C49-4672-8EDA-E2421EA45CCD}" presName="parentText" presStyleLbl="node1" presStyleIdx="5" presStyleCnt="6">
        <dgm:presLayoutVars>
          <dgm:chMax val="0"/>
          <dgm:bulletEnabled val="1"/>
        </dgm:presLayoutVars>
      </dgm:prSet>
      <dgm:spPr/>
    </dgm:pt>
  </dgm:ptLst>
  <dgm:cxnLst>
    <dgm:cxn modelId="{582EB718-C70F-124B-A9F9-3347E7EA67D3}" type="presOf" srcId="{59058935-CB78-4588-89DD-90EC16156EF8}" destId="{D2AA56F8-9373-824B-8E7C-36FBCC554519}" srcOrd="0" destOrd="0" presId="urn:microsoft.com/office/officeart/2005/8/layout/vList2"/>
    <dgm:cxn modelId="{B19EC52B-FA31-480F-95B6-39D345EC3477}" srcId="{20AF887A-945E-4D62-B3FD-6B5335C93F65}" destId="{95DC6DBD-1C49-4672-8EDA-E2421EA45CCD}" srcOrd="5" destOrd="0" parTransId="{F16BE01D-F567-4432-9034-02121FFD013B}" sibTransId="{4EAC0331-DD82-4CAC-AF01-A8F4781F0BEE}"/>
    <dgm:cxn modelId="{E3A4A22E-D8AC-4C2A-8332-10447D730D6D}" srcId="{20AF887A-945E-4D62-B3FD-6B5335C93F65}" destId="{59058935-CB78-4588-89DD-90EC16156EF8}" srcOrd="0" destOrd="0" parTransId="{D607A046-F5FB-4463-9615-10F9BDAFDADB}" sibTransId="{5F9F132B-1789-4E68-9B42-23FA35CACE79}"/>
    <dgm:cxn modelId="{A35BBD2E-DE08-4F84-A2A9-B29D50FDB959}" srcId="{20AF887A-945E-4D62-B3FD-6B5335C93F65}" destId="{ADE11C36-443C-409E-AF12-6928306EAF05}" srcOrd="4" destOrd="0" parTransId="{716E47D3-F170-451C-939B-78DE5F9B4F48}" sibTransId="{0A040921-5732-4AA3-9E0F-D4D43A99B65D}"/>
    <dgm:cxn modelId="{6CD0B431-B47A-46EB-982C-DEF4FDD51760}" srcId="{20AF887A-945E-4D62-B3FD-6B5335C93F65}" destId="{4BB2EA1B-B665-4CB9-95F9-E0DCFFC5E0BD}" srcOrd="3" destOrd="0" parTransId="{EEEF6C53-CF68-4F00-964E-CDD99DAAC5FB}" sibTransId="{CEEAD93A-1288-4402-8190-6D3B6088C4F2}"/>
    <dgm:cxn modelId="{E2233B3D-6BFF-4BF8-999F-B4500E3E34BF}" srcId="{20AF887A-945E-4D62-B3FD-6B5335C93F65}" destId="{279CC5A7-CEFB-4511-822E-9C5162617D5C}" srcOrd="2" destOrd="0" parTransId="{1AD2AD76-5D91-49CD-A0EF-CC4C129D0F94}" sibTransId="{82B88803-103B-4423-902C-B179A427AC08}"/>
    <dgm:cxn modelId="{B8730444-1B2A-844E-AA98-88BB2B59D0A3}" type="presOf" srcId="{4BB2EA1B-B665-4CB9-95F9-E0DCFFC5E0BD}" destId="{8D18B88C-D959-C043-9B8E-AE7EF422468E}" srcOrd="0" destOrd="0" presId="urn:microsoft.com/office/officeart/2005/8/layout/vList2"/>
    <dgm:cxn modelId="{517C6945-DD96-5944-9ECA-47D6BBBB78E0}" type="presOf" srcId="{95DC6DBD-1C49-4672-8EDA-E2421EA45CCD}" destId="{7B9C464F-90AC-2E45-AE2E-7089936484D8}" srcOrd="0" destOrd="0" presId="urn:microsoft.com/office/officeart/2005/8/layout/vList2"/>
    <dgm:cxn modelId="{3EFDB760-A773-4245-95B3-46DD1DB435A7}" type="presOf" srcId="{ADE11C36-443C-409E-AF12-6928306EAF05}" destId="{AABA9E36-6F56-BC4C-A3F1-88D1C50DFF96}" srcOrd="0" destOrd="0" presId="urn:microsoft.com/office/officeart/2005/8/layout/vList2"/>
    <dgm:cxn modelId="{607F5361-59A7-4D8A-9623-A617C9D3ABBB}" srcId="{20AF887A-945E-4D62-B3FD-6B5335C93F65}" destId="{A53A1037-2578-4380-8B83-98B06BBD91E3}" srcOrd="1" destOrd="0" parTransId="{D738231A-DB3F-4EB5-B504-76D25BF9BAF8}" sibTransId="{30C0D9AC-DD72-441E-A4FE-1DD3B81C6BFB}"/>
    <dgm:cxn modelId="{3229076E-2541-2D40-A14A-59265448156C}" type="presOf" srcId="{A53A1037-2578-4380-8B83-98B06BBD91E3}" destId="{03197728-86D8-2C42-B1A0-0E08316829B9}" srcOrd="0" destOrd="0" presId="urn:microsoft.com/office/officeart/2005/8/layout/vList2"/>
    <dgm:cxn modelId="{9838EF72-B2E8-C541-BCED-5F97F5FB839E}" type="presOf" srcId="{20AF887A-945E-4D62-B3FD-6B5335C93F65}" destId="{C412B685-2B55-DA41-A080-CC10F551CD29}" srcOrd="0" destOrd="0" presId="urn:microsoft.com/office/officeart/2005/8/layout/vList2"/>
    <dgm:cxn modelId="{BCA2878A-F41D-8D4B-8FD5-0522CF2FA6C2}" type="presOf" srcId="{279CC5A7-CEFB-4511-822E-9C5162617D5C}" destId="{8D7AFB14-C411-C94B-9489-D773CD61E87D}" srcOrd="0" destOrd="0" presId="urn:microsoft.com/office/officeart/2005/8/layout/vList2"/>
    <dgm:cxn modelId="{480CBA8A-E483-6947-AE5D-31924189F3CD}" type="presParOf" srcId="{C412B685-2B55-DA41-A080-CC10F551CD29}" destId="{D2AA56F8-9373-824B-8E7C-36FBCC554519}" srcOrd="0" destOrd="0" presId="urn:microsoft.com/office/officeart/2005/8/layout/vList2"/>
    <dgm:cxn modelId="{551AF80C-58EE-824B-A217-2FB6BCB2E2DF}" type="presParOf" srcId="{C412B685-2B55-DA41-A080-CC10F551CD29}" destId="{162B6DA9-51C6-644B-9457-C46026E4A525}" srcOrd="1" destOrd="0" presId="urn:microsoft.com/office/officeart/2005/8/layout/vList2"/>
    <dgm:cxn modelId="{479C1938-BC1B-AF4D-B00E-25CB1225C36D}" type="presParOf" srcId="{C412B685-2B55-DA41-A080-CC10F551CD29}" destId="{03197728-86D8-2C42-B1A0-0E08316829B9}" srcOrd="2" destOrd="0" presId="urn:microsoft.com/office/officeart/2005/8/layout/vList2"/>
    <dgm:cxn modelId="{C406C1C1-136A-B449-8B2F-70F57DCDA4BD}" type="presParOf" srcId="{C412B685-2B55-DA41-A080-CC10F551CD29}" destId="{A4FA2065-8737-F642-A192-B5D37EDE2811}" srcOrd="3" destOrd="0" presId="urn:microsoft.com/office/officeart/2005/8/layout/vList2"/>
    <dgm:cxn modelId="{F1AB3967-F376-754C-888A-4F2FD7AED394}" type="presParOf" srcId="{C412B685-2B55-DA41-A080-CC10F551CD29}" destId="{8D7AFB14-C411-C94B-9489-D773CD61E87D}" srcOrd="4" destOrd="0" presId="urn:microsoft.com/office/officeart/2005/8/layout/vList2"/>
    <dgm:cxn modelId="{4C8B747F-F352-FB49-813F-B34080B7EE1A}" type="presParOf" srcId="{C412B685-2B55-DA41-A080-CC10F551CD29}" destId="{4DFD2072-F3C6-5C43-A97E-924CB3472BA0}" srcOrd="5" destOrd="0" presId="urn:microsoft.com/office/officeart/2005/8/layout/vList2"/>
    <dgm:cxn modelId="{4E65056C-BB76-3F43-BE9B-23FA38DD7499}" type="presParOf" srcId="{C412B685-2B55-DA41-A080-CC10F551CD29}" destId="{8D18B88C-D959-C043-9B8E-AE7EF422468E}" srcOrd="6" destOrd="0" presId="urn:microsoft.com/office/officeart/2005/8/layout/vList2"/>
    <dgm:cxn modelId="{81160CCD-BEB8-D047-85A6-A59298D070EF}" type="presParOf" srcId="{C412B685-2B55-DA41-A080-CC10F551CD29}" destId="{0643D8FA-0413-AD47-A1CB-867C456E0317}" srcOrd="7" destOrd="0" presId="urn:microsoft.com/office/officeart/2005/8/layout/vList2"/>
    <dgm:cxn modelId="{C9AEC1A1-ECCA-C34D-B9AF-871765AA5FB1}" type="presParOf" srcId="{C412B685-2B55-DA41-A080-CC10F551CD29}" destId="{AABA9E36-6F56-BC4C-A3F1-88D1C50DFF96}" srcOrd="8" destOrd="0" presId="urn:microsoft.com/office/officeart/2005/8/layout/vList2"/>
    <dgm:cxn modelId="{F58A33B9-C71D-BA44-BD58-1E68977642E1}" type="presParOf" srcId="{C412B685-2B55-DA41-A080-CC10F551CD29}" destId="{894A9EA8-EFC1-AD42-B938-0461529730C3}" srcOrd="9" destOrd="0" presId="urn:microsoft.com/office/officeart/2005/8/layout/vList2"/>
    <dgm:cxn modelId="{6E3FE901-9C8B-134F-BADB-CC3455F95302}" type="presParOf" srcId="{C412B685-2B55-DA41-A080-CC10F551CD29}" destId="{7B9C464F-90AC-2E45-AE2E-7089936484D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C80D5A-2A90-4563-883C-4A6D6E7FC28E}" type="doc">
      <dgm:prSet loTypeId="urn:microsoft.com/office/officeart/2005/8/layout/process4" loCatId="process" qsTypeId="urn:microsoft.com/office/officeart/2005/8/quickstyle/simple2" qsCatId="simple" csTypeId="urn:microsoft.com/office/officeart/2005/8/colors/accent2_2" csCatId="accent2"/>
      <dgm:spPr/>
      <dgm:t>
        <a:bodyPr/>
        <a:lstStyle/>
        <a:p>
          <a:endParaRPr lang="en-US"/>
        </a:p>
      </dgm:t>
    </dgm:pt>
    <dgm:pt modelId="{70380655-281D-4458-8F6B-363B0AC20306}">
      <dgm:prSet/>
      <dgm:spPr/>
      <dgm:t>
        <a:bodyPr/>
        <a:lstStyle/>
        <a:p>
          <a:r>
            <a:rPr lang="en-US" b="0" i="0" dirty="0"/>
            <a:t>Uses two mathematically related digital keys</a:t>
          </a:r>
          <a:endParaRPr lang="en-US" dirty="0"/>
        </a:p>
      </dgm:t>
    </dgm:pt>
    <dgm:pt modelId="{07363617-FB8F-4F84-BED0-3C1003046165}" type="parTrans" cxnId="{EE42650B-C392-44F5-8DC2-87194B87B733}">
      <dgm:prSet/>
      <dgm:spPr/>
      <dgm:t>
        <a:bodyPr/>
        <a:lstStyle/>
        <a:p>
          <a:endParaRPr lang="en-US"/>
        </a:p>
      </dgm:t>
    </dgm:pt>
    <dgm:pt modelId="{BF25FC2F-C809-4B40-844B-80AE9160DE42}" type="sibTrans" cxnId="{EE42650B-C392-44F5-8DC2-87194B87B733}">
      <dgm:prSet/>
      <dgm:spPr/>
      <dgm:t>
        <a:bodyPr/>
        <a:lstStyle/>
        <a:p>
          <a:endParaRPr lang="en-US"/>
        </a:p>
      </dgm:t>
    </dgm:pt>
    <dgm:pt modelId="{357A090E-A991-45CA-B40E-988182EF7696}">
      <dgm:prSet/>
      <dgm:spPr/>
      <dgm:t>
        <a:bodyPr/>
        <a:lstStyle/>
        <a:p>
          <a:r>
            <a:rPr lang="en-US" b="0" i="0" dirty="0"/>
            <a:t>Public key (widely disseminated)</a:t>
          </a:r>
          <a:endParaRPr lang="en-US" dirty="0"/>
        </a:p>
      </dgm:t>
    </dgm:pt>
    <dgm:pt modelId="{99D39D46-2F6F-4E7B-AA6F-3AEC1C5F9EA9}" type="parTrans" cxnId="{F569D180-9A8E-4C3D-B22E-EC8BDD395A34}">
      <dgm:prSet/>
      <dgm:spPr/>
      <dgm:t>
        <a:bodyPr/>
        <a:lstStyle/>
        <a:p>
          <a:endParaRPr lang="en-US"/>
        </a:p>
      </dgm:t>
    </dgm:pt>
    <dgm:pt modelId="{3724BD66-ADE9-4EB2-BB69-7F3F5DEB1084}" type="sibTrans" cxnId="{F569D180-9A8E-4C3D-B22E-EC8BDD395A34}">
      <dgm:prSet/>
      <dgm:spPr/>
      <dgm:t>
        <a:bodyPr/>
        <a:lstStyle/>
        <a:p>
          <a:endParaRPr lang="en-US"/>
        </a:p>
      </dgm:t>
    </dgm:pt>
    <dgm:pt modelId="{760544F8-F9EB-40FD-8D3E-7E745E9158A9}">
      <dgm:prSet/>
      <dgm:spPr/>
      <dgm:t>
        <a:bodyPr/>
        <a:lstStyle/>
        <a:p>
          <a:r>
            <a:rPr lang="en-US" b="0" i="0" dirty="0"/>
            <a:t>Private key (kept secret by owner)</a:t>
          </a:r>
          <a:endParaRPr lang="en-US" dirty="0"/>
        </a:p>
      </dgm:t>
    </dgm:pt>
    <dgm:pt modelId="{CBF18858-34F8-45BB-A4E3-37418CB76F5F}" type="parTrans" cxnId="{E063FB46-2121-4954-B37B-04D17573BE8A}">
      <dgm:prSet/>
      <dgm:spPr/>
      <dgm:t>
        <a:bodyPr/>
        <a:lstStyle/>
        <a:p>
          <a:endParaRPr lang="en-US"/>
        </a:p>
      </dgm:t>
    </dgm:pt>
    <dgm:pt modelId="{16966118-D7B7-4BF1-860C-0609850EB317}" type="sibTrans" cxnId="{E063FB46-2121-4954-B37B-04D17573BE8A}">
      <dgm:prSet/>
      <dgm:spPr/>
      <dgm:t>
        <a:bodyPr/>
        <a:lstStyle/>
        <a:p>
          <a:endParaRPr lang="en-US"/>
        </a:p>
      </dgm:t>
    </dgm:pt>
    <dgm:pt modelId="{D9C8F99C-AB58-433A-95AF-3CCA9F0B5B30}">
      <dgm:prSet/>
      <dgm:spPr/>
      <dgm:t>
        <a:bodyPr/>
        <a:lstStyle/>
        <a:p>
          <a:r>
            <a:rPr lang="en-US" b="0" i="0" dirty="0"/>
            <a:t>Both keys used to encrypt and decrypt message</a:t>
          </a:r>
          <a:endParaRPr lang="en-US" dirty="0"/>
        </a:p>
      </dgm:t>
    </dgm:pt>
    <dgm:pt modelId="{FFC0D8DF-6944-4CBF-A10C-A58121995391}" type="parTrans" cxnId="{97A460C1-1056-4A39-8118-E8391CBB11B2}">
      <dgm:prSet/>
      <dgm:spPr/>
      <dgm:t>
        <a:bodyPr/>
        <a:lstStyle/>
        <a:p>
          <a:endParaRPr lang="en-US"/>
        </a:p>
      </dgm:t>
    </dgm:pt>
    <dgm:pt modelId="{A7AD3122-722C-43DD-B737-28A7BE9ED128}" type="sibTrans" cxnId="{97A460C1-1056-4A39-8118-E8391CBB11B2}">
      <dgm:prSet/>
      <dgm:spPr/>
      <dgm:t>
        <a:bodyPr/>
        <a:lstStyle/>
        <a:p>
          <a:endParaRPr lang="en-US"/>
        </a:p>
      </dgm:t>
    </dgm:pt>
    <dgm:pt modelId="{FA2DE38E-2C2F-428F-AEC4-F3193211BACE}">
      <dgm:prSet/>
      <dgm:spPr/>
      <dgm:t>
        <a:bodyPr/>
        <a:lstStyle/>
        <a:p>
          <a:r>
            <a:rPr lang="en-US" b="0" i="0" dirty="0"/>
            <a:t>Once key used to encrypt message, same key cannot be used to decrypt message</a:t>
          </a:r>
          <a:endParaRPr lang="en-US" dirty="0"/>
        </a:p>
      </dgm:t>
    </dgm:pt>
    <dgm:pt modelId="{5B09BADA-BC56-4F61-AA2A-87CCFD6FD690}" type="parTrans" cxnId="{BEF4797A-80CF-4BF8-95EE-ABAB657D14FF}">
      <dgm:prSet/>
      <dgm:spPr/>
      <dgm:t>
        <a:bodyPr/>
        <a:lstStyle/>
        <a:p>
          <a:endParaRPr lang="en-US"/>
        </a:p>
      </dgm:t>
    </dgm:pt>
    <dgm:pt modelId="{146CF9FE-B861-438D-9AA9-D84A79E81D44}" type="sibTrans" cxnId="{BEF4797A-80CF-4BF8-95EE-ABAB657D14FF}">
      <dgm:prSet/>
      <dgm:spPr/>
      <dgm:t>
        <a:bodyPr/>
        <a:lstStyle/>
        <a:p>
          <a:endParaRPr lang="en-US"/>
        </a:p>
      </dgm:t>
    </dgm:pt>
    <dgm:pt modelId="{22FEE206-A085-442B-9A05-8DCA5154F0F3}">
      <dgm:prSet/>
      <dgm:spPr/>
      <dgm:t>
        <a:bodyPr/>
        <a:lstStyle/>
        <a:p>
          <a:r>
            <a:rPr lang="en-US" b="0" i="0" dirty="0"/>
            <a:t>Sender uses recipient</a:t>
          </a:r>
          <a:r>
            <a:rPr lang="en-IN" b="0" i="0" dirty="0"/>
            <a:t>’</a:t>
          </a:r>
          <a:r>
            <a:rPr lang="en-US" b="0" i="0" dirty="0"/>
            <a:t>s public key to encrypt message; recipient uses private key to decrypt it</a:t>
          </a:r>
          <a:endParaRPr lang="en-US" dirty="0"/>
        </a:p>
      </dgm:t>
    </dgm:pt>
    <dgm:pt modelId="{5646454E-2338-450C-9C11-B790A7C3CD1B}" type="parTrans" cxnId="{DF05064D-1BD2-4A8B-9CAC-9494D05953D0}">
      <dgm:prSet/>
      <dgm:spPr/>
      <dgm:t>
        <a:bodyPr/>
        <a:lstStyle/>
        <a:p>
          <a:endParaRPr lang="en-US"/>
        </a:p>
      </dgm:t>
    </dgm:pt>
    <dgm:pt modelId="{87F9642C-295B-4B2D-A845-4EDE71EEE68B}" type="sibTrans" cxnId="{DF05064D-1BD2-4A8B-9CAC-9494D05953D0}">
      <dgm:prSet/>
      <dgm:spPr/>
      <dgm:t>
        <a:bodyPr/>
        <a:lstStyle/>
        <a:p>
          <a:endParaRPr lang="en-US"/>
        </a:p>
      </dgm:t>
    </dgm:pt>
    <dgm:pt modelId="{D0361C42-01A3-4748-902C-D3B9EEFC43E3}" type="pres">
      <dgm:prSet presAssocID="{70C80D5A-2A90-4563-883C-4A6D6E7FC28E}" presName="Name0" presStyleCnt="0">
        <dgm:presLayoutVars>
          <dgm:dir/>
          <dgm:animLvl val="lvl"/>
          <dgm:resizeHandles val="exact"/>
        </dgm:presLayoutVars>
      </dgm:prSet>
      <dgm:spPr/>
    </dgm:pt>
    <dgm:pt modelId="{3AA93C62-D593-664A-9BE2-91EBDC4BB710}" type="pres">
      <dgm:prSet presAssocID="{22FEE206-A085-442B-9A05-8DCA5154F0F3}" presName="boxAndChildren" presStyleCnt="0"/>
      <dgm:spPr/>
    </dgm:pt>
    <dgm:pt modelId="{F1C1D057-4EE3-394C-808B-A455715E0AE3}" type="pres">
      <dgm:prSet presAssocID="{22FEE206-A085-442B-9A05-8DCA5154F0F3}" presName="parentTextBox" presStyleLbl="node1" presStyleIdx="0" presStyleCnt="4"/>
      <dgm:spPr/>
    </dgm:pt>
    <dgm:pt modelId="{1AB7C3D8-59BB-7549-BCB7-B43B82B63F0E}" type="pres">
      <dgm:prSet presAssocID="{146CF9FE-B861-438D-9AA9-D84A79E81D44}" presName="sp" presStyleCnt="0"/>
      <dgm:spPr/>
    </dgm:pt>
    <dgm:pt modelId="{442B0331-B092-744A-B4A1-588F56DC1AA5}" type="pres">
      <dgm:prSet presAssocID="{FA2DE38E-2C2F-428F-AEC4-F3193211BACE}" presName="arrowAndChildren" presStyleCnt="0"/>
      <dgm:spPr/>
    </dgm:pt>
    <dgm:pt modelId="{9E605EF0-6846-7846-9503-B16AA0B5E9A9}" type="pres">
      <dgm:prSet presAssocID="{FA2DE38E-2C2F-428F-AEC4-F3193211BACE}" presName="parentTextArrow" presStyleLbl="node1" presStyleIdx="1" presStyleCnt="4"/>
      <dgm:spPr/>
    </dgm:pt>
    <dgm:pt modelId="{9B4B314D-1A36-DC49-A4F5-3AA56171F39F}" type="pres">
      <dgm:prSet presAssocID="{A7AD3122-722C-43DD-B737-28A7BE9ED128}" presName="sp" presStyleCnt="0"/>
      <dgm:spPr/>
    </dgm:pt>
    <dgm:pt modelId="{BE4F2538-7DDF-9342-A8E5-393C59CB4169}" type="pres">
      <dgm:prSet presAssocID="{D9C8F99C-AB58-433A-95AF-3CCA9F0B5B30}" presName="arrowAndChildren" presStyleCnt="0"/>
      <dgm:spPr/>
    </dgm:pt>
    <dgm:pt modelId="{BFDF71A0-43E5-C643-939E-A221185E756A}" type="pres">
      <dgm:prSet presAssocID="{D9C8F99C-AB58-433A-95AF-3CCA9F0B5B30}" presName="parentTextArrow" presStyleLbl="node1" presStyleIdx="2" presStyleCnt="4"/>
      <dgm:spPr/>
    </dgm:pt>
    <dgm:pt modelId="{44888530-FA8D-3A47-A5E7-87314FC5D3B4}" type="pres">
      <dgm:prSet presAssocID="{BF25FC2F-C809-4B40-844B-80AE9160DE42}" presName="sp" presStyleCnt="0"/>
      <dgm:spPr/>
    </dgm:pt>
    <dgm:pt modelId="{E32F19B9-A38E-8947-A2B8-2B4D9363D692}" type="pres">
      <dgm:prSet presAssocID="{70380655-281D-4458-8F6B-363B0AC20306}" presName="arrowAndChildren" presStyleCnt="0"/>
      <dgm:spPr/>
    </dgm:pt>
    <dgm:pt modelId="{334C06BA-F31A-BE44-9FF4-3E4BD2A88062}" type="pres">
      <dgm:prSet presAssocID="{70380655-281D-4458-8F6B-363B0AC20306}" presName="parentTextArrow" presStyleLbl="node1" presStyleIdx="2" presStyleCnt="4"/>
      <dgm:spPr/>
    </dgm:pt>
    <dgm:pt modelId="{8AB4DF99-9801-2548-A24D-AF1CC98F786B}" type="pres">
      <dgm:prSet presAssocID="{70380655-281D-4458-8F6B-363B0AC20306}" presName="arrow" presStyleLbl="node1" presStyleIdx="3" presStyleCnt="4"/>
      <dgm:spPr/>
    </dgm:pt>
    <dgm:pt modelId="{AC37C19A-3FD9-204A-BAC1-B9EBD7AF6762}" type="pres">
      <dgm:prSet presAssocID="{70380655-281D-4458-8F6B-363B0AC20306}" presName="descendantArrow" presStyleCnt="0"/>
      <dgm:spPr/>
    </dgm:pt>
    <dgm:pt modelId="{55386F4C-4386-B64D-AE17-D343D919F09A}" type="pres">
      <dgm:prSet presAssocID="{357A090E-A991-45CA-B40E-988182EF7696}" presName="childTextArrow" presStyleLbl="fgAccFollowNode1" presStyleIdx="0" presStyleCnt="2">
        <dgm:presLayoutVars>
          <dgm:bulletEnabled val="1"/>
        </dgm:presLayoutVars>
      </dgm:prSet>
      <dgm:spPr/>
    </dgm:pt>
    <dgm:pt modelId="{B1442109-D73B-0546-A2E4-C946211C16E8}" type="pres">
      <dgm:prSet presAssocID="{760544F8-F9EB-40FD-8D3E-7E745E9158A9}" presName="childTextArrow" presStyleLbl="fgAccFollowNode1" presStyleIdx="1" presStyleCnt="2">
        <dgm:presLayoutVars>
          <dgm:bulletEnabled val="1"/>
        </dgm:presLayoutVars>
      </dgm:prSet>
      <dgm:spPr/>
    </dgm:pt>
  </dgm:ptLst>
  <dgm:cxnLst>
    <dgm:cxn modelId="{AE662E08-AB16-B84B-8A31-0116491CA656}" type="presOf" srcId="{70380655-281D-4458-8F6B-363B0AC20306}" destId="{334C06BA-F31A-BE44-9FF4-3E4BD2A88062}" srcOrd="0" destOrd="0" presId="urn:microsoft.com/office/officeart/2005/8/layout/process4"/>
    <dgm:cxn modelId="{EE42650B-C392-44F5-8DC2-87194B87B733}" srcId="{70C80D5A-2A90-4563-883C-4A6D6E7FC28E}" destId="{70380655-281D-4458-8F6B-363B0AC20306}" srcOrd="0" destOrd="0" parTransId="{07363617-FB8F-4F84-BED0-3C1003046165}" sibTransId="{BF25FC2F-C809-4B40-844B-80AE9160DE42}"/>
    <dgm:cxn modelId="{2545352D-9DF2-5E45-A048-F4409595B804}" type="presOf" srcId="{D9C8F99C-AB58-433A-95AF-3CCA9F0B5B30}" destId="{BFDF71A0-43E5-C643-939E-A221185E756A}" srcOrd="0" destOrd="0" presId="urn:microsoft.com/office/officeart/2005/8/layout/process4"/>
    <dgm:cxn modelId="{E063FB46-2121-4954-B37B-04D17573BE8A}" srcId="{70380655-281D-4458-8F6B-363B0AC20306}" destId="{760544F8-F9EB-40FD-8D3E-7E745E9158A9}" srcOrd="1" destOrd="0" parTransId="{CBF18858-34F8-45BB-A4E3-37418CB76F5F}" sibTransId="{16966118-D7B7-4BF1-860C-0609850EB317}"/>
    <dgm:cxn modelId="{DF05064D-1BD2-4A8B-9CAC-9494D05953D0}" srcId="{70C80D5A-2A90-4563-883C-4A6D6E7FC28E}" destId="{22FEE206-A085-442B-9A05-8DCA5154F0F3}" srcOrd="3" destOrd="0" parTransId="{5646454E-2338-450C-9C11-B790A7C3CD1B}" sibTransId="{87F9642C-295B-4B2D-A845-4EDE71EEE68B}"/>
    <dgm:cxn modelId="{8AAD854D-03E5-7B4B-9DBC-3CB80FFEF336}" type="presOf" srcId="{FA2DE38E-2C2F-428F-AEC4-F3193211BACE}" destId="{9E605EF0-6846-7846-9503-B16AA0B5E9A9}" srcOrd="0" destOrd="0" presId="urn:microsoft.com/office/officeart/2005/8/layout/process4"/>
    <dgm:cxn modelId="{C1ACA16C-1666-D24E-8EC0-C90A271B772E}" type="presOf" srcId="{70C80D5A-2A90-4563-883C-4A6D6E7FC28E}" destId="{D0361C42-01A3-4748-902C-D3B9EEFC43E3}" srcOrd="0" destOrd="0" presId="urn:microsoft.com/office/officeart/2005/8/layout/process4"/>
    <dgm:cxn modelId="{BEF4797A-80CF-4BF8-95EE-ABAB657D14FF}" srcId="{70C80D5A-2A90-4563-883C-4A6D6E7FC28E}" destId="{FA2DE38E-2C2F-428F-AEC4-F3193211BACE}" srcOrd="2" destOrd="0" parTransId="{5B09BADA-BC56-4F61-AA2A-87CCFD6FD690}" sibTransId="{146CF9FE-B861-438D-9AA9-D84A79E81D44}"/>
    <dgm:cxn modelId="{F569D180-9A8E-4C3D-B22E-EC8BDD395A34}" srcId="{70380655-281D-4458-8F6B-363B0AC20306}" destId="{357A090E-A991-45CA-B40E-988182EF7696}" srcOrd="0" destOrd="0" parTransId="{99D39D46-2F6F-4E7B-AA6F-3AEC1C5F9EA9}" sibTransId="{3724BD66-ADE9-4EB2-BB69-7F3F5DEB1084}"/>
    <dgm:cxn modelId="{019B558A-5700-1844-BAD8-8C498D0E323F}" type="presOf" srcId="{760544F8-F9EB-40FD-8D3E-7E745E9158A9}" destId="{B1442109-D73B-0546-A2E4-C946211C16E8}" srcOrd="0" destOrd="0" presId="urn:microsoft.com/office/officeart/2005/8/layout/process4"/>
    <dgm:cxn modelId="{C171D4A9-3D2C-1D49-9BC3-2EA480875269}" type="presOf" srcId="{70380655-281D-4458-8F6B-363B0AC20306}" destId="{8AB4DF99-9801-2548-A24D-AF1CC98F786B}" srcOrd="1" destOrd="0" presId="urn:microsoft.com/office/officeart/2005/8/layout/process4"/>
    <dgm:cxn modelId="{97A460C1-1056-4A39-8118-E8391CBB11B2}" srcId="{70C80D5A-2A90-4563-883C-4A6D6E7FC28E}" destId="{D9C8F99C-AB58-433A-95AF-3CCA9F0B5B30}" srcOrd="1" destOrd="0" parTransId="{FFC0D8DF-6944-4CBF-A10C-A58121995391}" sibTransId="{A7AD3122-722C-43DD-B737-28A7BE9ED128}"/>
    <dgm:cxn modelId="{F78883C5-2EB6-7F43-B5BB-18F65DCD3464}" type="presOf" srcId="{357A090E-A991-45CA-B40E-988182EF7696}" destId="{55386F4C-4386-B64D-AE17-D343D919F09A}" srcOrd="0" destOrd="0" presId="urn:microsoft.com/office/officeart/2005/8/layout/process4"/>
    <dgm:cxn modelId="{FCFC6AFD-CFC8-0446-B5D9-B9EB8FC974B4}" type="presOf" srcId="{22FEE206-A085-442B-9A05-8DCA5154F0F3}" destId="{F1C1D057-4EE3-394C-808B-A455715E0AE3}" srcOrd="0" destOrd="0" presId="urn:microsoft.com/office/officeart/2005/8/layout/process4"/>
    <dgm:cxn modelId="{D22BDBC8-C8DB-A044-8683-9A64C91F6E08}" type="presParOf" srcId="{D0361C42-01A3-4748-902C-D3B9EEFC43E3}" destId="{3AA93C62-D593-664A-9BE2-91EBDC4BB710}" srcOrd="0" destOrd="0" presId="urn:microsoft.com/office/officeart/2005/8/layout/process4"/>
    <dgm:cxn modelId="{EBEE8CE0-CDDD-8645-9137-44590AA49E5F}" type="presParOf" srcId="{3AA93C62-D593-664A-9BE2-91EBDC4BB710}" destId="{F1C1D057-4EE3-394C-808B-A455715E0AE3}" srcOrd="0" destOrd="0" presId="urn:microsoft.com/office/officeart/2005/8/layout/process4"/>
    <dgm:cxn modelId="{BADBF8D3-8560-4C46-855B-7F4462291387}" type="presParOf" srcId="{D0361C42-01A3-4748-902C-D3B9EEFC43E3}" destId="{1AB7C3D8-59BB-7549-BCB7-B43B82B63F0E}" srcOrd="1" destOrd="0" presId="urn:microsoft.com/office/officeart/2005/8/layout/process4"/>
    <dgm:cxn modelId="{030C96A9-90D4-A34C-B910-DC734749B6DA}" type="presParOf" srcId="{D0361C42-01A3-4748-902C-D3B9EEFC43E3}" destId="{442B0331-B092-744A-B4A1-588F56DC1AA5}" srcOrd="2" destOrd="0" presId="urn:microsoft.com/office/officeart/2005/8/layout/process4"/>
    <dgm:cxn modelId="{A29322B9-FCCF-BE46-8EDD-7EDE47BF3194}" type="presParOf" srcId="{442B0331-B092-744A-B4A1-588F56DC1AA5}" destId="{9E605EF0-6846-7846-9503-B16AA0B5E9A9}" srcOrd="0" destOrd="0" presId="urn:microsoft.com/office/officeart/2005/8/layout/process4"/>
    <dgm:cxn modelId="{B54352A2-F5C8-5840-AE3E-7EB88C4754E9}" type="presParOf" srcId="{D0361C42-01A3-4748-902C-D3B9EEFC43E3}" destId="{9B4B314D-1A36-DC49-A4F5-3AA56171F39F}" srcOrd="3" destOrd="0" presId="urn:microsoft.com/office/officeart/2005/8/layout/process4"/>
    <dgm:cxn modelId="{A43A04EF-D06E-724B-9676-38B0468A890D}" type="presParOf" srcId="{D0361C42-01A3-4748-902C-D3B9EEFC43E3}" destId="{BE4F2538-7DDF-9342-A8E5-393C59CB4169}" srcOrd="4" destOrd="0" presId="urn:microsoft.com/office/officeart/2005/8/layout/process4"/>
    <dgm:cxn modelId="{DD068E1C-EA83-A74A-9D2B-1A10FB11BC74}" type="presParOf" srcId="{BE4F2538-7DDF-9342-A8E5-393C59CB4169}" destId="{BFDF71A0-43E5-C643-939E-A221185E756A}" srcOrd="0" destOrd="0" presId="urn:microsoft.com/office/officeart/2005/8/layout/process4"/>
    <dgm:cxn modelId="{BB8BD38E-C009-064B-8348-D1482716E636}" type="presParOf" srcId="{D0361C42-01A3-4748-902C-D3B9EEFC43E3}" destId="{44888530-FA8D-3A47-A5E7-87314FC5D3B4}" srcOrd="5" destOrd="0" presId="urn:microsoft.com/office/officeart/2005/8/layout/process4"/>
    <dgm:cxn modelId="{EC1714A0-010F-5C43-A95C-81CEA092021F}" type="presParOf" srcId="{D0361C42-01A3-4748-902C-D3B9EEFC43E3}" destId="{E32F19B9-A38E-8947-A2B8-2B4D9363D692}" srcOrd="6" destOrd="0" presId="urn:microsoft.com/office/officeart/2005/8/layout/process4"/>
    <dgm:cxn modelId="{C2DF81CC-1360-244B-8A7A-DE06E8AC0456}" type="presParOf" srcId="{E32F19B9-A38E-8947-A2B8-2B4D9363D692}" destId="{334C06BA-F31A-BE44-9FF4-3E4BD2A88062}" srcOrd="0" destOrd="0" presId="urn:microsoft.com/office/officeart/2005/8/layout/process4"/>
    <dgm:cxn modelId="{863F0DAC-D70C-3447-B7D1-11C1936DB0D5}" type="presParOf" srcId="{E32F19B9-A38E-8947-A2B8-2B4D9363D692}" destId="{8AB4DF99-9801-2548-A24D-AF1CC98F786B}" srcOrd="1" destOrd="0" presId="urn:microsoft.com/office/officeart/2005/8/layout/process4"/>
    <dgm:cxn modelId="{329087E9-4D7E-AB41-BBE3-706685CEC293}" type="presParOf" srcId="{E32F19B9-A38E-8947-A2B8-2B4D9363D692}" destId="{AC37C19A-3FD9-204A-BAC1-B9EBD7AF6762}" srcOrd="2" destOrd="0" presId="urn:microsoft.com/office/officeart/2005/8/layout/process4"/>
    <dgm:cxn modelId="{D8D142E7-1E60-D74C-A487-6CFCB1CF4D88}" type="presParOf" srcId="{AC37C19A-3FD9-204A-BAC1-B9EBD7AF6762}" destId="{55386F4C-4386-B64D-AE17-D343D919F09A}" srcOrd="0" destOrd="0" presId="urn:microsoft.com/office/officeart/2005/8/layout/process4"/>
    <dgm:cxn modelId="{FCAA4906-6E20-CF47-B548-733A9E652984}" type="presParOf" srcId="{AC37C19A-3FD9-204A-BAC1-B9EBD7AF6762}" destId="{B1442109-D73B-0546-A2E4-C946211C16E8}"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DD8A16-052F-44D0-B913-62871B00453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DF58504-C22B-4777-B494-365A8C3122B4}">
      <dgm:prSet/>
      <dgm:spPr/>
      <dgm:t>
        <a:bodyPr/>
        <a:lstStyle/>
        <a:p>
          <a:pPr>
            <a:lnSpc>
              <a:spcPct val="100000"/>
            </a:lnSpc>
          </a:pPr>
          <a:r>
            <a:rPr lang="en-US" b="0" i="0" dirty="0"/>
            <a:t>Secure Sockets Layer (S S L)/Transport Layer Security (T L S)</a:t>
          </a:r>
          <a:endParaRPr lang="en-US" dirty="0"/>
        </a:p>
      </dgm:t>
    </dgm:pt>
    <dgm:pt modelId="{07AB196C-F59E-456C-9360-9FF85EFB7321}" type="parTrans" cxnId="{ADDB592F-D614-4A44-917D-6BA659FD4458}">
      <dgm:prSet/>
      <dgm:spPr/>
      <dgm:t>
        <a:bodyPr/>
        <a:lstStyle/>
        <a:p>
          <a:endParaRPr lang="en-US"/>
        </a:p>
      </dgm:t>
    </dgm:pt>
    <dgm:pt modelId="{FF214DDA-F55B-4788-8A18-AED86C8409E7}" type="sibTrans" cxnId="{ADDB592F-D614-4A44-917D-6BA659FD4458}">
      <dgm:prSet/>
      <dgm:spPr/>
      <dgm:t>
        <a:bodyPr/>
        <a:lstStyle/>
        <a:p>
          <a:endParaRPr lang="en-US"/>
        </a:p>
      </dgm:t>
    </dgm:pt>
    <dgm:pt modelId="{511CC59B-BA82-449C-93D4-59538A1E7CC8}">
      <dgm:prSet/>
      <dgm:spPr/>
      <dgm:t>
        <a:bodyPr/>
        <a:lstStyle/>
        <a:p>
          <a:pPr>
            <a:lnSpc>
              <a:spcPct val="100000"/>
            </a:lnSpc>
          </a:pPr>
          <a:r>
            <a:rPr lang="en-US" b="0" i="0" dirty="0"/>
            <a:t>Establishes secure, negotiated client-server session</a:t>
          </a:r>
          <a:endParaRPr lang="en-US" dirty="0"/>
        </a:p>
      </dgm:t>
    </dgm:pt>
    <dgm:pt modelId="{9AAED2CC-8991-424B-89D6-8AEDE5E20A21}" type="parTrans" cxnId="{7982298D-BD54-497C-8AFD-E3AE2FD7E706}">
      <dgm:prSet/>
      <dgm:spPr/>
      <dgm:t>
        <a:bodyPr/>
        <a:lstStyle/>
        <a:p>
          <a:endParaRPr lang="en-US"/>
        </a:p>
      </dgm:t>
    </dgm:pt>
    <dgm:pt modelId="{3A83F1BF-2C23-4A42-9B8A-0A9240B82513}" type="sibTrans" cxnId="{7982298D-BD54-497C-8AFD-E3AE2FD7E706}">
      <dgm:prSet/>
      <dgm:spPr/>
      <dgm:t>
        <a:bodyPr/>
        <a:lstStyle/>
        <a:p>
          <a:endParaRPr lang="en-US"/>
        </a:p>
      </dgm:t>
    </dgm:pt>
    <dgm:pt modelId="{FB58D5DF-F9B4-43B1-A47E-0AA040D808F4}">
      <dgm:prSet/>
      <dgm:spPr/>
      <dgm:t>
        <a:bodyPr/>
        <a:lstStyle/>
        <a:p>
          <a:pPr>
            <a:lnSpc>
              <a:spcPct val="100000"/>
            </a:lnSpc>
          </a:pPr>
          <a:r>
            <a:rPr lang="en-US" b="0" i="0"/>
            <a:t>Virtual Private Network (V P N)</a:t>
          </a:r>
          <a:endParaRPr lang="en-US"/>
        </a:p>
      </dgm:t>
    </dgm:pt>
    <dgm:pt modelId="{215606CE-A0B7-4FB0-A06B-0E3F4563F249}" type="parTrans" cxnId="{7BA6CD02-9CAB-42B5-8B06-EAD3969BC125}">
      <dgm:prSet/>
      <dgm:spPr/>
      <dgm:t>
        <a:bodyPr/>
        <a:lstStyle/>
        <a:p>
          <a:endParaRPr lang="en-US"/>
        </a:p>
      </dgm:t>
    </dgm:pt>
    <dgm:pt modelId="{BE32272F-2999-46B8-968A-8B4317D63652}" type="sibTrans" cxnId="{7BA6CD02-9CAB-42B5-8B06-EAD3969BC125}">
      <dgm:prSet/>
      <dgm:spPr/>
      <dgm:t>
        <a:bodyPr/>
        <a:lstStyle/>
        <a:p>
          <a:endParaRPr lang="en-US"/>
        </a:p>
      </dgm:t>
    </dgm:pt>
    <dgm:pt modelId="{BBB2623D-C9D0-4ADD-B88A-624B3209DD4A}">
      <dgm:prSet/>
      <dgm:spPr/>
      <dgm:t>
        <a:bodyPr/>
        <a:lstStyle/>
        <a:p>
          <a:pPr>
            <a:lnSpc>
              <a:spcPct val="100000"/>
            </a:lnSpc>
          </a:pPr>
          <a:r>
            <a:rPr lang="en-US" b="0" i="0"/>
            <a:t>Allows remote users to securely access internal network via the Internet</a:t>
          </a:r>
          <a:endParaRPr lang="en-US"/>
        </a:p>
      </dgm:t>
    </dgm:pt>
    <dgm:pt modelId="{BDC92460-AD82-4FD6-9D26-82870108EB2B}" type="parTrans" cxnId="{36717467-AB70-4F08-85DD-9555412DAC83}">
      <dgm:prSet/>
      <dgm:spPr/>
      <dgm:t>
        <a:bodyPr/>
        <a:lstStyle/>
        <a:p>
          <a:endParaRPr lang="en-US"/>
        </a:p>
      </dgm:t>
    </dgm:pt>
    <dgm:pt modelId="{289197AE-7BFE-46A0-AA4B-241BDA42C19E}" type="sibTrans" cxnId="{36717467-AB70-4F08-85DD-9555412DAC83}">
      <dgm:prSet/>
      <dgm:spPr/>
      <dgm:t>
        <a:bodyPr/>
        <a:lstStyle/>
        <a:p>
          <a:endParaRPr lang="en-US"/>
        </a:p>
      </dgm:t>
    </dgm:pt>
    <dgm:pt modelId="{5EABE1D9-A9E2-4B28-84E5-731D445976DB}">
      <dgm:prSet/>
      <dgm:spPr/>
      <dgm:t>
        <a:bodyPr/>
        <a:lstStyle/>
        <a:p>
          <a:pPr>
            <a:lnSpc>
              <a:spcPct val="100000"/>
            </a:lnSpc>
          </a:pPr>
          <a:r>
            <a:rPr lang="en-US" b="0" i="0"/>
            <a:t>Wireless (Wi-Fi) networks</a:t>
          </a:r>
          <a:endParaRPr lang="en-US"/>
        </a:p>
      </dgm:t>
    </dgm:pt>
    <dgm:pt modelId="{0EE40D53-513A-4C18-B80B-200E9DDCC9CF}" type="parTrans" cxnId="{FC6F91C7-BA15-4D08-9F5E-45D1CCCF6E4D}">
      <dgm:prSet/>
      <dgm:spPr/>
      <dgm:t>
        <a:bodyPr/>
        <a:lstStyle/>
        <a:p>
          <a:endParaRPr lang="en-US"/>
        </a:p>
      </dgm:t>
    </dgm:pt>
    <dgm:pt modelId="{64865992-A796-46CC-B6A7-1B58F0864BE7}" type="sibTrans" cxnId="{FC6F91C7-BA15-4D08-9F5E-45D1CCCF6E4D}">
      <dgm:prSet/>
      <dgm:spPr/>
      <dgm:t>
        <a:bodyPr/>
        <a:lstStyle/>
        <a:p>
          <a:endParaRPr lang="en-US"/>
        </a:p>
      </dgm:t>
    </dgm:pt>
    <dgm:pt modelId="{1686971A-2D16-425B-B21E-815B0CB50F21}">
      <dgm:prSet/>
      <dgm:spPr/>
      <dgm:t>
        <a:bodyPr/>
        <a:lstStyle/>
        <a:p>
          <a:pPr>
            <a:lnSpc>
              <a:spcPct val="100000"/>
            </a:lnSpc>
          </a:pPr>
          <a:r>
            <a:rPr lang="en-US" b="0" i="0" dirty="0"/>
            <a:t>WPA2 </a:t>
          </a:r>
          <a:endParaRPr lang="en-US" dirty="0"/>
        </a:p>
      </dgm:t>
    </dgm:pt>
    <dgm:pt modelId="{BBB96611-E4E7-4CEC-A26F-DC1A53672166}" type="parTrans" cxnId="{975FAEA7-522E-4FF0-BAE0-5813A0811F56}">
      <dgm:prSet/>
      <dgm:spPr/>
      <dgm:t>
        <a:bodyPr/>
        <a:lstStyle/>
        <a:p>
          <a:endParaRPr lang="en-US"/>
        </a:p>
      </dgm:t>
    </dgm:pt>
    <dgm:pt modelId="{6C1FDF86-83F5-444F-B736-BA6A663BAEFC}" type="sibTrans" cxnId="{975FAEA7-522E-4FF0-BAE0-5813A0811F56}">
      <dgm:prSet/>
      <dgm:spPr/>
      <dgm:t>
        <a:bodyPr/>
        <a:lstStyle/>
        <a:p>
          <a:endParaRPr lang="en-US"/>
        </a:p>
      </dgm:t>
    </dgm:pt>
    <dgm:pt modelId="{91C30202-07A4-43CF-8548-8589C9879E7F}">
      <dgm:prSet/>
      <dgm:spPr/>
      <dgm:t>
        <a:bodyPr/>
        <a:lstStyle/>
        <a:p>
          <a:pPr>
            <a:lnSpc>
              <a:spcPct val="100000"/>
            </a:lnSpc>
          </a:pPr>
          <a:r>
            <a:rPr lang="en-US" b="0" i="0" dirty="0"/>
            <a:t>WPA3</a:t>
          </a:r>
        </a:p>
        <a:p>
          <a:pPr>
            <a:lnSpc>
              <a:spcPct val="100000"/>
            </a:lnSpc>
          </a:pPr>
          <a:r>
            <a:rPr lang="en-US" b="0" i="0" dirty="0"/>
            <a:t>Wi-Fi Protected Access</a:t>
          </a:r>
          <a:endParaRPr lang="en-US" dirty="0"/>
        </a:p>
      </dgm:t>
    </dgm:pt>
    <dgm:pt modelId="{737EA52A-0DC3-4B24-8DC8-96C6B05D808B}" type="parTrans" cxnId="{0CB21C75-DDAB-4440-981C-723E64BBC7E7}">
      <dgm:prSet/>
      <dgm:spPr/>
      <dgm:t>
        <a:bodyPr/>
        <a:lstStyle/>
        <a:p>
          <a:endParaRPr lang="en-US"/>
        </a:p>
      </dgm:t>
    </dgm:pt>
    <dgm:pt modelId="{1016514D-5384-4F9D-B311-19992D8D8209}" type="sibTrans" cxnId="{0CB21C75-DDAB-4440-981C-723E64BBC7E7}">
      <dgm:prSet/>
      <dgm:spPr/>
      <dgm:t>
        <a:bodyPr/>
        <a:lstStyle/>
        <a:p>
          <a:endParaRPr lang="en-US"/>
        </a:p>
      </dgm:t>
    </dgm:pt>
    <dgm:pt modelId="{BEE2FADF-F8FB-184C-A110-4C777255BF80}">
      <dgm:prSet/>
      <dgm:spPr/>
      <dgm:t>
        <a:bodyPr/>
        <a:lstStyle/>
        <a:p>
          <a:pPr>
            <a:lnSpc>
              <a:spcPct val="100000"/>
            </a:lnSpc>
          </a:pPr>
          <a:r>
            <a:rPr lang="en-US" dirty="0"/>
            <a:t>Is the most common form of securing channels</a:t>
          </a:r>
        </a:p>
      </dgm:t>
    </dgm:pt>
    <dgm:pt modelId="{311BB76B-0EC1-6D4F-A01A-3EA15E796595}" type="parTrans" cxnId="{4F415140-1978-3F46-95D3-852DC74CA7F4}">
      <dgm:prSet/>
      <dgm:spPr/>
    </dgm:pt>
    <dgm:pt modelId="{44F132FC-EBEA-F748-90DB-8F2B853684FC}" type="sibTrans" cxnId="{4F415140-1978-3F46-95D3-852DC74CA7F4}">
      <dgm:prSet/>
      <dgm:spPr/>
    </dgm:pt>
    <dgm:pt modelId="{97C3B493-D91C-4611-8C1D-D5F058640CED}" type="pres">
      <dgm:prSet presAssocID="{88DD8A16-052F-44D0-B913-62871B004538}" presName="root" presStyleCnt="0">
        <dgm:presLayoutVars>
          <dgm:dir/>
          <dgm:resizeHandles val="exact"/>
        </dgm:presLayoutVars>
      </dgm:prSet>
      <dgm:spPr/>
    </dgm:pt>
    <dgm:pt modelId="{92416836-8EE5-4DB3-87DA-75E352C3732A}" type="pres">
      <dgm:prSet presAssocID="{CDF58504-C22B-4777-B494-365A8C3122B4}" presName="compNode" presStyleCnt="0"/>
      <dgm:spPr/>
    </dgm:pt>
    <dgm:pt modelId="{EEF1A32F-F9D5-4BA5-B068-631A78343C47}" type="pres">
      <dgm:prSet presAssocID="{CDF58504-C22B-4777-B494-365A8C3122B4}" presName="bgRect" presStyleLbl="bgShp" presStyleIdx="0" presStyleCnt="3"/>
      <dgm:spPr/>
    </dgm:pt>
    <dgm:pt modelId="{2521D7B2-16C3-4B03-BEC3-FAF33CEEDDD7}" type="pres">
      <dgm:prSet presAssocID="{CDF58504-C22B-4777-B494-365A8C3122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E216406-1EC0-4B34-8BEB-AB5DDC592E91}" type="pres">
      <dgm:prSet presAssocID="{CDF58504-C22B-4777-B494-365A8C3122B4}" presName="spaceRect" presStyleCnt="0"/>
      <dgm:spPr/>
    </dgm:pt>
    <dgm:pt modelId="{951F760B-95D1-4F1B-B985-EE0CDFF5548B}" type="pres">
      <dgm:prSet presAssocID="{CDF58504-C22B-4777-B494-365A8C3122B4}" presName="parTx" presStyleLbl="revTx" presStyleIdx="0" presStyleCnt="6">
        <dgm:presLayoutVars>
          <dgm:chMax val="0"/>
          <dgm:chPref val="0"/>
        </dgm:presLayoutVars>
      </dgm:prSet>
      <dgm:spPr/>
    </dgm:pt>
    <dgm:pt modelId="{DE94C549-D2CA-4A3B-9E8F-95DFFFBA7939}" type="pres">
      <dgm:prSet presAssocID="{CDF58504-C22B-4777-B494-365A8C3122B4}" presName="desTx" presStyleLbl="revTx" presStyleIdx="1" presStyleCnt="6">
        <dgm:presLayoutVars/>
      </dgm:prSet>
      <dgm:spPr/>
    </dgm:pt>
    <dgm:pt modelId="{03760DCE-C6A0-4E76-9FD3-C7F9D1E7461B}" type="pres">
      <dgm:prSet presAssocID="{FF214DDA-F55B-4788-8A18-AED86C8409E7}" presName="sibTrans" presStyleCnt="0"/>
      <dgm:spPr/>
    </dgm:pt>
    <dgm:pt modelId="{F45C5A09-9EAE-4C89-A717-E8666D18948B}" type="pres">
      <dgm:prSet presAssocID="{FB58D5DF-F9B4-43B1-A47E-0AA040D808F4}" presName="compNode" presStyleCnt="0"/>
      <dgm:spPr/>
    </dgm:pt>
    <dgm:pt modelId="{4D3604FC-2B11-46A2-9043-75EED0B57072}" type="pres">
      <dgm:prSet presAssocID="{FB58D5DF-F9B4-43B1-A47E-0AA040D808F4}" presName="bgRect" presStyleLbl="bgShp" presStyleIdx="1" presStyleCnt="3"/>
      <dgm:spPr/>
    </dgm:pt>
    <dgm:pt modelId="{E16F150A-73E9-4457-B53D-9A3FCD06A4F9}" type="pres">
      <dgm:prSet presAssocID="{FB58D5DF-F9B4-43B1-A47E-0AA040D808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2A5248FF-A66E-40F5-8D7F-E437BAEC14EF}" type="pres">
      <dgm:prSet presAssocID="{FB58D5DF-F9B4-43B1-A47E-0AA040D808F4}" presName="spaceRect" presStyleCnt="0"/>
      <dgm:spPr/>
    </dgm:pt>
    <dgm:pt modelId="{BFE8281A-A463-40A0-9B90-E29B156FA82B}" type="pres">
      <dgm:prSet presAssocID="{FB58D5DF-F9B4-43B1-A47E-0AA040D808F4}" presName="parTx" presStyleLbl="revTx" presStyleIdx="2" presStyleCnt="6">
        <dgm:presLayoutVars>
          <dgm:chMax val="0"/>
          <dgm:chPref val="0"/>
        </dgm:presLayoutVars>
      </dgm:prSet>
      <dgm:spPr/>
    </dgm:pt>
    <dgm:pt modelId="{CF781C4C-1666-432F-AAD1-ED1E41B556DD}" type="pres">
      <dgm:prSet presAssocID="{FB58D5DF-F9B4-43B1-A47E-0AA040D808F4}" presName="desTx" presStyleLbl="revTx" presStyleIdx="3" presStyleCnt="6">
        <dgm:presLayoutVars/>
      </dgm:prSet>
      <dgm:spPr/>
    </dgm:pt>
    <dgm:pt modelId="{E178B014-5EBF-42DA-9BBA-60F371DD3DE2}" type="pres">
      <dgm:prSet presAssocID="{BE32272F-2999-46B8-968A-8B4317D63652}" presName="sibTrans" presStyleCnt="0"/>
      <dgm:spPr/>
    </dgm:pt>
    <dgm:pt modelId="{4677B4CD-639A-4269-B2B6-D36150D78033}" type="pres">
      <dgm:prSet presAssocID="{5EABE1D9-A9E2-4B28-84E5-731D445976DB}" presName="compNode" presStyleCnt="0"/>
      <dgm:spPr/>
    </dgm:pt>
    <dgm:pt modelId="{9937752E-3FDD-4970-ADDA-4F22BF3CE814}" type="pres">
      <dgm:prSet presAssocID="{5EABE1D9-A9E2-4B28-84E5-731D445976DB}" presName="bgRect" presStyleLbl="bgShp" presStyleIdx="2" presStyleCnt="3"/>
      <dgm:spPr/>
    </dgm:pt>
    <dgm:pt modelId="{A044E5D8-5981-4037-B320-541776C0057E}" type="pres">
      <dgm:prSet presAssocID="{5EABE1D9-A9E2-4B28-84E5-731D445976D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13D15293-6352-483C-8976-857EC0782E8A}" type="pres">
      <dgm:prSet presAssocID="{5EABE1D9-A9E2-4B28-84E5-731D445976DB}" presName="spaceRect" presStyleCnt="0"/>
      <dgm:spPr/>
    </dgm:pt>
    <dgm:pt modelId="{91DFD0E2-0A58-4D23-8189-233016ABB4D6}" type="pres">
      <dgm:prSet presAssocID="{5EABE1D9-A9E2-4B28-84E5-731D445976DB}" presName="parTx" presStyleLbl="revTx" presStyleIdx="4" presStyleCnt="6">
        <dgm:presLayoutVars>
          <dgm:chMax val="0"/>
          <dgm:chPref val="0"/>
        </dgm:presLayoutVars>
      </dgm:prSet>
      <dgm:spPr/>
    </dgm:pt>
    <dgm:pt modelId="{7CC0CF61-F1A8-43B4-86FD-19C2665A60D8}" type="pres">
      <dgm:prSet presAssocID="{5EABE1D9-A9E2-4B28-84E5-731D445976DB}" presName="desTx" presStyleLbl="revTx" presStyleIdx="5" presStyleCnt="6">
        <dgm:presLayoutVars/>
      </dgm:prSet>
      <dgm:spPr/>
    </dgm:pt>
  </dgm:ptLst>
  <dgm:cxnLst>
    <dgm:cxn modelId="{7BA6CD02-9CAB-42B5-8B06-EAD3969BC125}" srcId="{88DD8A16-052F-44D0-B913-62871B004538}" destId="{FB58D5DF-F9B4-43B1-A47E-0AA040D808F4}" srcOrd="1" destOrd="0" parTransId="{215606CE-A0B7-4FB0-A06B-0E3F4563F249}" sibTransId="{BE32272F-2999-46B8-968A-8B4317D63652}"/>
    <dgm:cxn modelId="{AA4E532C-E4EF-440F-9421-CCE9C6D097BA}" type="presOf" srcId="{FB58D5DF-F9B4-43B1-A47E-0AA040D808F4}" destId="{BFE8281A-A463-40A0-9B90-E29B156FA82B}" srcOrd="0" destOrd="0" presId="urn:microsoft.com/office/officeart/2018/2/layout/IconVerticalSolidList"/>
    <dgm:cxn modelId="{ADDB592F-D614-4A44-917D-6BA659FD4458}" srcId="{88DD8A16-052F-44D0-B913-62871B004538}" destId="{CDF58504-C22B-4777-B494-365A8C3122B4}" srcOrd="0" destOrd="0" parTransId="{07AB196C-F59E-456C-9360-9FF85EFB7321}" sibTransId="{FF214DDA-F55B-4788-8A18-AED86C8409E7}"/>
    <dgm:cxn modelId="{2E264F38-854E-4D76-AB12-5D8EF80F7517}" type="presOf" srcId="{91C30202-07A4-43CF-8548-8589C9879E7F}" destId="{7CC0CF61-F1A8-43B4-86FD-19C2665A60D8}" srcOrd="0" destOrd="1" presId="urn:microsoft.com/office/officeart/2018/2/layout/IconVerticalSolidList"/>
    <dgm:cxn modelId="{4F415140-1978-3F46-95D3-852DC74CA7F4}" srcId="{CDF58504-C22B-4777-B494-365A8C3122B4}" destId="{BEE2FADF-F8FB-184C-A110-4C777255BF80}" srcOrd="1" destOrd="0" parTransId="{311BB76B-0EC1-6D4F-A01A-3EA15E796595}" sibTransId="{44F132FC-EBEA-F748-90DB-8F2B853684FC}"/>
    <dgm:cxn modelId="{83C6F643-4013-401A-83DE-E8DBFC7CBA1C}" type="presOf" srcId="{511CC59B-BA82-449C-93D4-59538A1E7CC8}" destId="{DE94C549-D2CA-4A3B-9E8F-95DFFFBA7939}" srcOrd="0" destOrd="0" presId="urn:microsoft.com/office/officeart/2018/2/layout/IconVerticalSolidList"/>
    <dgm:cxn modelId="{36717467-AB70-4F08-85DD-9555412DAC83}" srcId="{FB58D5DF-F9B4-43B1-A47E-0AA040D808F4}" destId="{BBB2623D-C9D0-4ADD-B88A-624B3209DD4A}" srcOrd="0" destOrd="0" parTransId="{BDC92460-AD82-4FD6-9D26-82870108EB2B}" sibTransId="{289197AE-7BFE-46A0-AA4B-241BDA42C19E}"/>
    <dgm:cxn modelId="{0CB21C75-DDAB-4440-981C-723E64BBC7E7}" srcId="{5EABE1D9-A9E2-4B28-84E5-731D445976DB}" destId="{91C30202-07A4-43CF-8548-8589C9879E7F}" srcOrd="1" destOrd="0" parTransId="{737EA52A-0DC3-4B24-8DC8-96C6B05D808B}" sibTransId="{1016514D-5384-4F9D-B311-19992D8D8209}"/>
    <dgm:cxn modelId="{BB804C80-31F9-46D0-9AD0-99045E332E88}" type="presOf" srcId="{88DD8A16-052F-44D0-B913-62871B004538}" destId="{97C3B493-D91C-4611-8C1D-D5F058640CED}" srcOrd="0" destOrd="0" presId="urn:microsoft.com/office/officeart/2018/2/layout/IconVerticalSolidList"/>
    <dgm:cxn modelId="{8693FC84-6BA9-49B5-A814-14EF1CEBE75D}" type="presOf" srcId="{BBB2623D-C9D0-4ADD-B88A-624B3209DD4A}" destId="{CF781C4C-1666-432F-AAD1-ED1E41B556DD}" srcOrd="0" destOrd="0" presId="urn:microsoft.com/office/officeart/2018/2/layout/IconVerticalSolidList"/>
    <dgm:cxn modelId="{7982298D-BD54-497C-8AFD-E3AE2FD7E706}" srcId="{CDF58504-C22B-4777-B494-365A8C3122B4}" destId="{511CC59B-BA82-449C-93D4-59538A1E7CC8}" srcOrd="0" destOrd="0" parTransId="{9AAED2CC-8991-424B-89D6-8AEDE5E20A21}" sibTransId="{3A83F1BF-2C23-4A42-9B8A-0A9240B82513}"/>
    <dgm:cxn modelId="{BA81269A-4BFF-6348-B28E-556A855BB69C}" type="presOf" srcId="{BEE2FADF-F8FB-184C-A110-4C777255BF80}" destId="{DE94C549-D2CA-4A3B-9E8F-95DFFFBA7939}" srcOrd="0" destOrd="1" presId="urn:microsoft.com/office/officeart/2018/2/layout/IconVerticalSolidList"/>
    <dgm:cxn modelId="{FAA046A6-6B3B-4FD5-A428-C83B2B322D66}" type="presOf" srcId="{1686971A-2D16-425B-B21E-815B0CB50F21}" destId="{7CC0CF61-F1A8-43B4-86FD-19C2665A60D8}" srcOrd="0" destOrd="0" presId="urn:microsoft.com/office/officeart/2018/2/layout/IconVerticalSolidList"/>
    <dgm:cxn modelId="{975FAEA7-522E-4FF0-BAE0-5813A0811F56}" srcId="{5EABE1D9-A9E2-4B28-84E5-731D445976DB}" destId="{1686971A-2D16-425B-B21E-815B0CB50F21}" srcOrd="0" destOrd="0" parTransId="{BBB96611-E4E7-4CEC-A26F-DC1A53672166}" sibTransId="{6C1FDF86-83F5-444F-B736-BA6A663BAEFC}"/>
    <dgm:cxn modelId="{47CF15C4-BFC2-43C7-8B4A-3AC0F5F1F2CB}" type="presOf" srcId="{5EABE1D9-A9E2-4B28-84E5-731D445976DB}" destId="{91DFD0E2-0A58-4D23-8189-233016ABB4D6}" srcOrd="0" destOrd="0" presId="urn:microsoft.com/office/officeart/2018/2/layout/IconVerticalSolidList"/>
    <dgm:cxn modelId="{FC6F91C7-BA15-4D08-9F5E-45D1CCCF6E4D}" srcId="{88DD8A16-052F-44D0-B913-62871B004538}" destId="{5EABE1D9-A9E2-4B28-84E5-731D445976DB}" srcOrd="2" destOrd="0" parTransId="{0EE40D53-513A-4C18-B80B-200E9DDCC9CF}" sibTransId="{64865992-A796-46CC-B6A7-1B58F0864BE7}"/>
    <dgm:cxn modelId="{1C73E2D9-DE0A-41B1-B196-759D574616DB}" type="presOf" srcId="{CDF58504-C22B-4777-B494-365A8C3122B4}" destId="{951F760B-95D1-4F1B-B985-EE0CDFF5548B}" srcOrd="0" destOrd="0" presId="urn:microsoft.com/office/officeart/2018/2/layout/IconVerticalSolidList"/>
    <dgm:cxn modelId="{5EEAF582-0B21-4CF4-A1EA-DA828F487EC5}" type="presParOf" srcId="{97C3B493-D91C-4611-8C1D-D5F058640CED}" destId="{92416836-8EE5-4DB3-87DA-75E352C3732A}" srcOrd="0" destOrd="0" presId="urn:microsoft.com/office/officeart/2018/2/layout/IconVerticalSolidList"/>
    <dgm:cxn modelId="{D6ED4F8E-EE01-4CF0-BE74-835D88636A0D}" type="presParOf" srcId="{92416836-8EE5-4DB3-87DA-75E352C3732A}" destId="{EEF1A32F-F9D5-4BA5-B068-631A78343C47}" srcOrd="0" destOrd="0" presId="urn:microsoft.com/office/officeart/2018/2/layout/IconVerticalSolidList"/>
    <dgm:cxn modelId="{B04118EF-4D62-41FA-B869-63D1D14B4883}" type="presParOf" srcId="{92416836-8EE5-4DB3-87DA-75E352C3732A}" destId="{2521D7B2-16C3-4B03-BEC3-FAF33CEEDDD7}" srcOrd="1" destOrd="0" presId="urn:microsoft.com/office/officeart/2018/2/layout/IconVerticalSolidList"/>
    <dgm:cxn modelId="{A548BC5C-F872-4ADE-A4FD-EFA48E89328F}" type="presParOf" srcId="{92416836-8EE5-4DB3-87DA-75E352C3732A}" destId="{0E216406-1EC0-4B34-8BEB-AB5DDC592E91}" srcOrd="2" destOrd="0" presId="urn:microsoft.com/office/officeart/2018/2/layout/IconVerticalSolidList"/>
    <dgm:cxn modelId="{08F3BA69-13B5-4081-A3AB-59D71295CEE3}" type="presParOf" srcId="{92416836-8EE5-4DB3-87DA-75E352C3732A}" destId="{951F760B-95D1-4F1B-B985-EE0CDFF5548B}" srcOrd="3" destOrd="0" presId="urn:microsoft.com/office/officeart/2018/2/layout/IconVerticalSolidList"/>
    <dgm:cxn modelId="{5B43C9C5-7803-47B7-8CC7-FA2E22E7D01C}" type="presParOf" srcId="{92416836-8EE5-4DB3-87DA-75E352C3732A}" destId="{DE94C549-D2CA-4A3B-9E8F-95DFFFBA7939}" srcOrd="4" destOrd="0" presId="urn:microsoft.com/office/officeart/2018/2/layout/IconVerticalSolidList"/>
    <dgm:cxn modelId="{8A3457C0-4845-4ECA-8429-B7359F321A80}" type="presParOf" srcId="{97C3B493-D91C-4611-8C1D-D5F058640CED}" destId="{03760DCE-C6A0-4E76-9FD3-C7F9D1E7461B}" srcOrd="1" destOrd="0" presId="urn:microsoft.com/office/officeart/2018/2/layout/IconVerticalSolidList"/>
    <dgm:cxn modelId="{010C0591-62AF-48F0-BD14-26A2A306869A}" type="presParOf" srcId="{97C3B493-D91C-4611-8C1D-D5F058640CED}" destId="{F45C5A09-9EAE-4C89-A717-E8666D18948B}" srcOrd="2" destOrd="0" presId="urn:microsoft.com/office/officeart/2018/2/layout/IconVerticalSolidList"/>
    <dgm:cxn modelId="{4CD8E5D6-C521-410B-BF5B-543800811278}" type="presParOf" srcId="{F45C5A09-9EAE-4C89-A717-E8666D18948B}" destId="{4D3604FC-2B11-46A2-9043-75EED0B57072}" srcOrd="0" destOrd="0" presId="urn:microsoft.com/office/officeart/2018/2/layout/IconVerticalSolidList"/>
    <dgm:cxn modelId="{BA062372-2FA0-47FB-84A9-5D35C7B68D3D}" type="presParOf" srcId="{F45C5A09-9EAE-4C89-A717-E8666D18948B}" destId="{E16F150A-73E9-4457-B53D-9A3FCD06A4F9}" srcOrd="1" destOrd="0" presId="urn:microsoft.com/office/officeart/2018/2/layout/IconVerticalSolidList"/>
    <dgm:cxn modelId="{6C8B9116-2267-41B0-8DCC-1E59E16C967F}" type="presParOf" srcId="{F45C5A09-9EAE-4C89-A717-E8666D18948B}" destId="{2A5248FF-A66E-40F5-8D7F-E437BAEC14EF}" srcOrd="2" destOrd="0" presId="urn:microsoft.com/office/officeart/2018/2/layout/IconVerticalSolidList"/>
    <dgm:cxn modelId="{3CFCC864-F2BC-4740-A308-2AD6B3E627E3}" type="presParOf" srcId="{F45C5A09-9EAE-4C89-A717-E8666D18948B}" destId="{BFE8281A-A463-40A0-9B90-E29B156FA82B}" srcOrd="3" destOrd="0" presId="urn:microsoft.com/office/officeart/2018/2/layout/IconVerticalSolidList"/>
    <dgm:cxn modelId="{8EE73AD9-3910-4D4F-BC12-886B643A8CE0}" type="presParOf" srcId="{F45C5A09-9EAE-4C89-A717-E8666D18948B}" destId="{CF781C4C-1666-432F-AAD1-ED1E41B556DD}" srcOrd="4" destOrd="0" presId="urn:microsoft.com/office/officeart/2018/2/layout/IconVerticalSolidList"/>
    <dgm:cxn modelId="{7A10A14B-5977-4619-987F-DF8B7287398A}" type="presParOf" srcId="{97C3B493-D91C-4611-8C1D-D5F058640CED}" destId="{E178B014-5EBF-42DA-9BBA-60F371DD3DE2}" srcOrd="3" destOrd="0" presId="urn:microsoft.com/office/officeart/2018/2/layout/IconVerticalSolidList"/>
    <dgm:cxn modelId="{7410777D-9F94-480E-B47A-7114BEA94AB1}" type="presParOf" srcId="{97C3B493-D91C-4611-8C1D-D5F058640CED}" destId="{4677B4CD-639A-4269-B2B6-D36150D78033}" srcOrd="4" destOrd="0" presId="urn:microsoft.com/office/officeart/2018/2/layout/IconVerticalSolidList"/>
    <dgm:cxn modelId="{35873977-B2F0-4776-9640-2FBDE6E20999}" type="presParOf" srcId="{4677B4CD-639A-4269-B2B6-D36150D78033}" destId="{9937752E-3FDD-4970-ADDA-4F22BF3CE814}" srcOrd="0" destOrd="0" presId="urn:microsoft.com/office/officeart/2018/2/layout/IconVerticalSolidList"/>
    <dgm:cxn modelId="{879ED37C-7321-4BE0-A746-3F415B120659}" type="presParOf" srcId="{4677B4CD-639A-4269-B2B6-D36150D78033}" destId="{A044E5D8-5981-4037-B320-541776C0057E}" srcOrd="1" destOrd="0" presId="urn:microsoft.com/office/officeart/2018/2/layout/IconVerticalSolidList"/>
    <dgm:cxn modelId="{474C9E17-0252-47CC-BF9B-3B386E6384F0}" type="presParOf" srcId="{4677B4CD-639A-4269-B2B6-D36150D78033}" destId="{13D15293-6352-483C-8976-857EC0782E8A}" srcOrd="2" destOrd="0" presId="urn:microsoft.com/office/officeart/2018/2/layout/IconVerticalSolidList"/>
    <dgm:cxn modelId="{D9EAD38D-6CF2-44ED-BE46-5A6A1344291A}" type="presParOf" srcId="{4677B4CD-639A-4269-B2B6-D36150D78033}" destId="{91DFD0E2-0A58-4D23-8189-233016ABB4D6}" srcOrd="3" destOrd="0" presId="urn:microsoft.com/office/officeart/2018/2/layout/IconVerticalSolidList"/>
    <dgm:cxn modelId="{22CA5E32-F069-47B5-A473-738B615AFB90}" type="presParOf" srcId="{4677B4CD-639A-4269-B2B6-D36150D78033}" destId="{7CC0CF61-F1A8-43B4-86FD-19C2665A60D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392565-31D5-44DD-BB4F-15F1CAF7173C}" type="doc">
      <dgm:prSet loTypeId="urn:microsoft.com/office/officeart/2005/8/layout/list1" loCatId="list" qsTypeId="urn:microsoft.com/office/officeart/2005/8/quickstyle/simple5" qsCatId="simple" csTypeId="urn:microsoft.com/office/officeart/2005/8/colors/accent3_2" csCatId="accent3" phldr="1"/>
      <dgm:spPr/>
      <dgm:t>
        <a:bodyPr/>
        <a:lstStyle/>
        <a:p>
          <a:endParaRPr lang="en-US"/>
        </a:p>
      </dgm:t>
    </dgm:pt>
    <dgm:pt modelId="{CD58C951-960A-4B0B-BBE4-BBC9A3328C20}">
      <dgm:prSet/>
      <dgm:spPr/>
      <dgm:t>
        <a:bodyPr/>
        <a:lstStyle/>
        <a:p>
          <a:r>
            <a:rPr lang="en-US" b="0" i="0"/>
            <a:t>Firewall</a:t>
          </a:r>
          <a:endParaRPr lang="en-US"/>
        </a:p>
      </dgm:t>
    </dgm:pt>
    <dgm:pt modelId="{0D46409F-5ECC-422D-87EF-219EC151842D}" type="parTrans" cxnId="{8BDE58F4-8CDC-4AAE-9BF9-1BA0A5C37E4C}">
      <dgm:prSet/>
      <dgm:spPr/>
      <dgm:t>
        <a:bodyPr/>
        <a:lstStyle/>
        <a:p>
          <a:endParaRPr lang="en-US"/>
        </a:p>
      </dgm:t>
    </dgm:pt>
    <dgm:pt modelId="{6FD0B84F-A0AF-4A57-862D-AFB13189D2CF}" type="sibTrans" cxnId="{8BDE58F4-8CDC-4AAE-9BF9-1BA0A5C37E4C}">
      <dgm:prSet/>
      <dgm:spPr/>
      <dgm:t>
        <a:bodyPr/>
        <a:lstStyle/>
        <a:p>
          <a:endParaRPr lang="en-US"/>
        </a:p>
      </dgm:t>
    </dgm:pt>
    <dgm:pt modelId="{5802A1E9-54AA-427A-B66F-61B7591DD9BA}">
      <dgm:prSet/>
      <dgm:spPr/>
      <dgm:t>
        <a:bodyPr/>
        <a:lstStyle/>
        <a:p>
          <a:r>
            <a:rPr lang="en-US" b="0" i="0" dirty="0"/>
            <a:t>Hardware or software that uses security policy to filter packets</a:t>
          </a:r>
          <a:endParaRPr lang="en-US" dirty="0"/>
        </a:p>
      </dgm:t>
    </dgm:pt>
    <dgm:pt modelId="{80074E6D-B5CE-4882-90DC-57A2763E6708}" type="parTrans" cxnId="{098C74CE-7539-4BED-80D0-6D6F3ABBAD9E}">
      <dgm:prSet/>
      <dgm:spPr/>
      <dgm:t>
        <a:bodyPr/>
        <a:lstStyle/>
        <a:p>
          <a:endParaRPr lang="en-US"/>
        </a:p>
      </dgm:t>
    </dgm:pt>
    <dgm:pt modelId="{D59D2F89-C42F-4A08-A07E-1E175D0E08CF}" type="sibTrans" cxnId="{098C74CE-7539-4BED-80D0-6D6F3ABBAD9E}">
      <dgm:prSet/>
      <dgm:spPr/>
      <dgm:t>
        <a:bodyPr/>
        <a:lstStyle/>
        <a:p>
          <a:endParaRPr lang="en-US"/>
        </a:p>
      </dgm:t>
    </dgm:pt>
    <dgm:pt modelId="{6B3538B6-1A68-44F1-8B8F-944DF33764BB}">
      <dgm:prSet/>
      <dgm:spPr/>
      <dgm:t>
        <a:bodyPr/>
        <a:lstStyle/>
        <a:p>
          <a:r>
            <a:rPr lang="en-US" b="0" i="0" dirty="0"/>
            <a:t>Packet filters – examine data packets to determine whether they are destined for a prohibited port or originate from a prohibited IP address</a:t>
          </a:r>
          <a:endParaRPr lang="en-US" dirty="0"/>
        </a:p>
      </dgm:t>
    </dgm:pt>
    <dgm:pt modelId="{8D3C530A-E4F0-4FAC-8B85-D91652C6CC3D}" type="parTrans" cxnId="{6FB088ED-A450-4513-A83C-B89E67CAFEDB}">
      <dgm:prSet/>
      <dgm:spPr/>
      <dgm:t>
        <a:bodyPr/>
        <a:lstStyle/>
        <a:p>
          <a:endParaRPr lang="en-US"/>
        </a:p>
      </dgm:t>
    </dgm:pt>
    <dgm:pt modelId="{733487CD-A3E9-4E3E-AA13-632E30F144D9}" type="sibTrans" cxnId="{6FB088ED-A450-4513-A83C-B89E67CAFEDB}">
      <dgm:prSet/>
      <dgm:spPr/>
      <dgm:t>
        <a:bodyPr/>
        <a:lstStyle/>
        <a:p>
          <a:endParaRPr lang="en-US"/>
        </a:p>
      </dgm:t>
    </dgm:pt>
    <dgm:pt modelId="{0FD3AC29-9958-4F06-82BE-0582C4F3A07E}">
      <dgm:prSet/>
      <dgm:spPr/>
      <dgm:t>
        <a:bodyPr/>
        <a:lstStyle/>
        <a:p>
          <a:r>
            <a:rPr lang="en-US" b="0" i="0" dirty="0"/>
            <a:t>Application gateways – that filters communications based on the application being requested.</a:t>
          </a:r>
          <a:endParaRPr lang="en-US" dirty="0"/>
        </a:p>
      </dgm:t>
    </dgm:pt>
    <dgm:pt modelId="{A655F816-1642-4888-9B43-F288FDD61669}" type="parTrans" cxnId="{DC7CE62D-BD8F-4308-B36D-A468F6DDC5E6}">
      <dgm:prSet/>
      <dgm:spPr/>
      <dgm:t>
        <a:bodyPr/>
        <a:lstStyle/>
        <a:p>
          <a:endParaRPr lang="en-US"/>
        </a:p>
      </dgm:t>
    </dgm:pt>
    <dgm:pt modelId="{09375278-2E15-4D42-B14F-759FF4EB7AA6}" type="sibTrans" cxnId="{DC7CE62D-BD8F-4308-B36D-A468F6DDC5E6}">
      <dgm:prSet/>
      <dgm:spPr/>
      <dgm:t>
        <a:bodyPr/>
        <a:lstStyle/>
        <a:p>
          <a:endParaRPr lang="en-US"/>
        </a:p>
      </dgm:t>
    </dgm:pt>
    <dgm:pt modelId="{B32B2B53-B6A7-422D-B21A-EB5153C312EA}">
      <dgm:prSet/>
      <dgm:spPr/>
      <dgm:t>
        <a:bodyPr/>
        <a:lstStyle/>
        <a:p>
          <a:r>
            <a:rPr lang="en-US" b="0" i="0" dirty="0"/>
            <a:t>Next-generation firewalls – uses an application-centric approach </a:t>
          </a:r>
          <a:endParaRPr lang="en-US" dirty="0"/>
        </a:p>
      </dgm:t>
    </dgm:pt>
    <dgm:pt modelId="{62B56984-8456-4D45-8480-817E5C530BBB}" type="parTrans" cxnId="{CD84FDD5-173A-4955-9FE3-F6F33AA80832}">
      <dgm:prSet/>
      <dgm:spPr/>
      <dgm:t>
        <a:bodyPr/>
        <a:lstStyle/>
        <a:p>
          <a:endParaRPr lang="en-US"/>
        </a:p>
      </dgm:t>
    </dgm:pt>
    <dgm:pt modelId="{06447D86-43DE-48E7-A007-99DD8A072AFB}" type="sibTrans" cxnId="{CD84FDD5-173A-4955-9FE3-F6F33AA80832}">
      <dgm:prSet/>
      <dgm:spPr/>
      <dgm:t>
        <a:bodyPr/>
        <a:lstStyle/>
        <a:p>
          <a:endParaRPr lang="en-US"/>
        </a:p>
      </dgm:t>
    </dgm:pt>
    <dgm:pt modelId="{0D4A68D5-70C8-4E21-8760-295917F40B5F}">
      <dgm:prSet/>
      <dgm:spPr/>
      <dgm:t>
        <a:bodyPr/>
        <a:lstStyle/>
        <a:p>
          <a:r>
            <a:rPr lang="en-US" b="0" i="0"/>
            <a:t>Proxy servers (proxies)</a:t>
          </a:r>
          <a:endParaRPr lang="en-US"/>
        </a:p>
      </dgm:t>
    </dgm:pt>
    <dgm:pt modelId="{A62F9719-3824-4C65-9752-106BC4A353CF}" type="parTrans" cxnId="{62413793-D239-47FC-AB6C-A659F36DD6C6}">
      <dgm:prSet/>
      <dgm:spPr/>
      <dgm:t>
        <a:bodyPr/>
        <a:lstStyle/>
        <a:p>
          <a:endParaRPr lang="en-US"/>
        </a:p>
      </dgm:t>
    </dgm:pt>
    <dgm:pt modelId="{30B9C17B-3F7D-486E-AFD4-EDEF5F8F1011}" type="sibTrans" cxnId="{62413793-D239-47FC-AB6C-A659F36DD6C6}">
      <dgm:prSet/>
      <dgm:spPr/>
      <dgm:t>
        <a:bodyPr/>
        <a:lstStyle/>
        <a:p>
          <a:endParaRPr lang="en-US"/>
        </a:p>
      </dgm:t>
    </dgm:pt>
    <dgm:pt modelId="{028492CB-458A-4712-9820-CB44F6F49B6B}">
      <dgm:prSet/>
      <dgm:spPr/>
      <dgm:t>
        <a:bodyPr/>
        <a:lstStyle/>
        <a:p>
          <a:r>
            <a:rPr lang="en-US" b="0" i="0" dirty="0"/>
            <a:t>Software servers that handle all communications from or sent to the Internet acting as a bodyguard for the organisation.</a:t>
          </a:r>
          <a:endParaRPr lang="en-US" dirty="0"/>
        </a:p>
      </dgm:t>
    </dgm:pt>
    <dgm:pt modelId="{A3FD37A8-6306-47E4-A7A1-728005EDE824}" type="parTrans" cxnId="{4538A1E7-3ED9-4E85-9C64-E78F1187C99B}">
      <dgm:prSet/>
      <dgm:spPr/>
      <dgm:t>
        <a:bodyPr/>
        <a:lstStyle/>
        <a:p>
          <a:endParaRPr lang="en-US"/>
        </a:p>
      </dgm:t>
    </dgm:pt>
    <dgm:pt modelId="{B1B2605A-78B3-4808-A94F-74A2E58E5BA3}" type="sibTrans" cxnId="{4538A1E7-3ED9-4E85-9C64-E78F1187C99B}">
      <dgm:prSet/>
      <dgm:spPr/>
      <dgm:t>
        <a:bodyPr/>
        <a:lstStyle/>
        <a:p>
          <a:endParaRPr lang="en-US"/>
        </a:p>
      </dgm:t>
    </dgm:pt>
    <dgm:pt modelId="{49CFDE00-7DF2-40A1-90C2-C96BC93221BA}">
      <dgm:prSet/>
      <dgm:spPr/>
      <dgm:t>
        <a:bodyPr/>
        <a:lstStyle/>
        <a:p>
          <a:r>
            <a:rPr lang="en-US" b="0" i="0"/>
            <a:t>Intrusion detection systems</a:t>
          </a:r>
          <a:endParaRPr lang="en-US"/>
        </a:p>
      </dgm:t>
    </dgm:pt>
    <dgm:pt modelId="{DBAD8462-A80D-43F5-82FE-26668FE1197B}" type="parTrans" cxnId="{C52A7447-F01C-4316-B437-AEB21A547F7B}">
      <dgm:prSet/>
      <dgm:spPr/>
      <dgm:t>
        <a:bodyPr/>
        <a:lstStyle/>
        <a:p>
          <a:endParaRPr lang="en-US"/>
        </a:p>
      </dgm:t>
    </dgm:pt>
    <dgm:pt modelId="{26D582C6-8FC0-4CC2-91B5-CFF23727653A}" type="sibTrans" cxnId="{C52A7447-F01C-4316-B437-AEB21A547F7B}">
      <dgm:prSet/>
      <dgm:spPr/>
      <dgm:t>
        <a:bodyPr/>
        <a:lstStyle/>
        <a:p>
          <a:endParaRPr lang="en-US"/>
        </a:p>
      </dgm:t>
    </dgm:pt>
    <dgm:pt modelId="{844DC8E9-489F-4B39-B8D1-4C3AAABDBAE4}">
      <dgm:prSet/>
      <dgm:spPr/>
      <dgm:t>
        <a:bodyPr/>
        <a:lstStyle/>
        <a:p>
          <a:r>
            <a:rPr lang="en-US" b="0" i="0"/>
            <a:t>Intrusion prevention systems</a:t>
          </a:r>
          <a:endParaRPr lang="en-US"/>
        </a:p>
      </dgm:t>
    </dgm:pt>
    <dgm:pt modelId="{823302A7-E78B-4836-9E6F-B3204A04B439}" type="parTrans" cxnId="{69D56C69-2269-45ED-B6E1-EE4CDC059F27}">
      <dgm:prSet/>
      <dgm:spPr/>
      <dgm:t>
        <a:bodyPr/>
        <a:lstStyle/>
        <a:p>
          <a:endParaRPr lang="en-US"/>
        </a:p>
      </dgm:t>
    </dgm:pt>
    <dgm:pt modelId="{8869508A-580B-4BA0-AFAE-59EF31965750}" type="sibTrans" cxnId="{69D56C69-2269-45ED-B6E1-EE4CDC059F27}">
      <dgm:prSet/>
      <dgm:spPr/>
      <dgm:t>
        <a:bodyPr/>
        <a:lstStyle/>
        <a:p>
          <a:endParaRPr lang="en-US"/>
        </a:p>
      </dgm:t>
    </dgm:pt>
    <dgm:pt modelId="{EC24B6A0-9AF0-734B-B762-F5D19A49F535}" type="pres">
      <dgm:prSet presAssocID="{CE392565-31D5-44DD-BB4F-15F1CAF7173C}" presName="linear" presStyleCnt="0">
        <dgm:presLayoutVars>
          <dgm:dir/>
          <dgm:animLvl val="lvl"/>
          <dgm:resizeHandles val="exact"/>
        </dgm:presLayoutVars>
      </dgm:prSet>
      <dgm:spPr/>
    </dgm:pt>
    <dgm:pt modelId="{58157AF0-D15F-AF47-9D82-F5B5237C9A67}" type="pres">
      <dgm:prSet presAssocID="{CD58C951-960A-4B0B-BBE4-BBC9A3328C20}" presName="parentLin" presStyleCnt="0"/>
      <dgm:spPr/>
    </dgm:pt>
    <dgm:pt modelId="{D124EDBC-03FF-464A-A10B-DA13CBA2BD62}" type="pres">
      <dgm:prSet presAssocID="{CD58C951-960A-4B0B-BBE4-BBC9A3328C20}" presName="parentLeftMargin" presStyleLbl="node1" presStyleIdx="0" presStyleCnt="4"/>
      <dgm:spPr/>
    </dgm:pt>
    <dgm:pt modelId="{51DF9F78-F3B4-9046-83EB-3E36F0444744}" type="pres">
      <dgm:prSet presAssocID="{CD58C951-960A-4B0B-BBE4-BBC9A3328C20}" presName="parentText" presStyleLbl="node1" presStyleIdx="0" presStyleCnt="4">
        <dgm:presLayoutVars>
          <dgm:chMax val="0"/>
          <dgm:bulletEnabled val="1"/>
        </dgm:presLayoutVars>
      </dgm:prSet>
      <dgm:spPr/>
    </dgm:pt>
    <dgm:pt modelId="{FB37B543-04E9-9043-90A3-C2A5F63BA78B}" type="pres">
      <dgm:prSet presAssocID="{CD58C951-960A-4B0B-BBE4-BBC9A3328C20}" presName="negativeSpace" presStyleCnt="0"/>
      <dgm:spPr/>
    </dgm:pt>
    <dgm:pt modelId="{DC44CAAC-9805-2A42-B643-E3A22070D356}" type="pres">
      <dgm:prSet presAssocID="{CD58C951-960A-4B0B-BBE4-BBC9A3328C20}" presName="childText" presStyleLbl="conFgAcc1" presStyleIdx="0" presStyleCnt="4">
        <dgm:presLayoutVars>
          <dgm:bulletEnabled val="1"/>
        </dgm:presLayoutVars>
      </dgm:prSet>
      <dgm:spPr/>
    </dgm:pt>
    <dgm:pt modelId="{CCF68585-2EA2-664D-98A2-20DE77206987}" type="pres">
      <dgm:prSet presAssocID="{6FD0B84F-A0AF-4A57-862D-AFB13189D2CF}" presName="spaceBetweenRectangles" presStyleCnt="0"/>
      <dgm:spPr/>
    </dgm:pt>
    <dgm:pt modelId="{00C3F6DB-1169-CC43-8FBC-D15517E66156}" type="pres">
      <dgm:prSet presAssocID="{0D4A68D5-70C8-4E21-8760-295917F40B5F}" presName="parentLin" presStyleCnt="0"/>
      <dgm:spPr/>
    </dgm:pt>
    <dgm:pt modelId="{126D119A-282B-024B-AAD7-8DA685281C93}" type="pres">
      <dgm:prSet presAssocID="{0D4A68D5-70C8-4E21-8760-295917F40B5F}" presName="parentLeftMargin" presStyleLbl="node1" presStyleIdx="0" presStyleCnt="4"/>
      <dgm:spPr/>
    </dgm:pt>
    <dgm:pt modelId="{F5A07180-CD34-E247-A642-B6DC1915F25D}" type="pres">
      <dgm:prSet presAssocID="{0D4A68D5-70C8-4E21-8760-295917F40B5F}" presName="parentText" presStyleLbl="node1" presStyleIdx="1" presStyleCnt="4">
        <dgm:presLayoutVars>
          <dgm:chMax val="0"/>
          <dgm:bulletEnabled val="1"/>
        </dgm:presLayoutVars>
      </dgm:prSet>
      <dgm:spPr/>
    </dgm:pt>
    <dgm:pt modelId="{B9B4536F-2691-6548-AACD-21B8357A035D}" type="pres">
      <dgm:prSet presAssocID="{0D4A68D5-70C8-4E21-8760-295917F40B5F}" presName="negativeSpace" presStyleCnt="0"/>
      <dgm:spPr/>
    </dgm:pt>
    <dgm:pt modelId="{6B798C96-AD7B-EA49-B4E4-2054B78F9024}" type="pres">
      <dgm:prSet presAssocID="{0D4A68D5-70C8-4E21-8760-295917F40B5F}" presName="childText" presStyleLbl="conFgAcc1" presStyleIdx="1" presStyleCnt="4">
        <dgm:presLayoutVars>
          <dgm:bulletEnabled val="1"/>
        </dgm:presLayoutVars>
      </dgm:prSet>
      <dgm:spPr/>
    </dgm:pt>
    <dgm:pt modelId="{3A5157AB-AE23-784A-9874-1AD3C3F1B29F}" type="pres">
      <dgm:prSet presAssocID="{30B9C17B-3F7D-486E-AFD4-EDEF5F8F1011}" presName="spaceBetweenRectangles" presStyleCnt="0"/>
      <dgm:spPr/>
    </dgm:pt>
    <dgm:pt modelId="{996C6234-ECE0-1B49-B854-C99077093B57}" type="pres">
      <dgm:prSet presAssocID="{49CFDE00-7DF2-40A1-90C2-C96BC93221BA}" presName="parentLin" presStyleCnt="0"/>
      <dgm:spPr/>
    </dgm:pt>
    <dgm:pt modelId="{D19E4772-66F1-694F-8F3F-EBDFEE36FA68}" type="pres">
      <dgm:prSet presAssocID="{49CFDE00-7DF2-40A1-90C2-C96BC93221BA}" presName="parentLeftMargin" presStyleLbl="node1" presStyleIdx="1" presStyleCnt="4"/>
      <dgm:spPr/>
    </dgm:pt>
    <dgm:pt modelId="{51C04591-F45B-BD40-A6CC-035B0AC8A0C1}" type="pres">
      <dgm:prSet presAssocID="{49CFDE00-7DF2-40A1-90C2-C96BC93221BA}" presName="parentText" presStyleLbl="node1" presStyleIdx="2" presStyleCnt="4">
        <dgm:presLayoutVars>
          <dgm:chMax val="0"/>
          <dgm:bulletEnabled val="1"/>
        </dgm:presLayoutVars>
      </dgm:prSet>
      <dgm:spPr/>
    </dgm:pt>
    <dgm:pt modelId="{844339B6-9E48-EF47-BE0C-54D0579A01F0}" type="pres">
      <dgm:prSet presAssocID="{49CFDE00-7DF2-40A1-90C2-C96BC93221BA}" presName="negativeSpace" presStyleCnt="0"/>
      <dgm:spPr/>
    </dgm:pt>
    <dgm:pt modelId="{AF658505-315E-6244-9E0D-873FEEEACE48}" type="pres">
      <dgm:prSet presAssocID="{49CFDE00-7DF2-40A1-90C2-C96BC93221BA}" presName="childText" presStyleLbl="conFgAcc1" presStyleIdx="2" presStyleCnt="4">
        <dgm:presLayoutVars>
          <dgm:bulletEnabled val="1"/>
        </dgm:presLayoutVars>
      </dgm:prSet>
      <dgm:spPr/>
    </dgm:pt>
    <dgm:pt modelId="{4DC7D342-46DF-4743-A253-DDE701E7C4E4}" type="pres">
      <dgm:prSet presAssocID="{26D582C6-8FC0-4CC2-91B5-CFF23727653A}" presName="spaceBetweenRectangles" presStyleCnt="0"/>
      <dgm:spPr/>
    </dgm:pt>
    <dgm:pt modelId="{105D2839-F8BC-834F-B8D1-8D011B18A4D1}" type="pres">
      <dgm:prSet presAssocID="{844DC8E9-489F-4B39-B8D1-4C3AAABDBAE4}" presName="parentLin" presStyleCnt="0"/>
      <dgm:spPr/>
    </dgm:pt>
    <dgm:pt modelId="{AAFCEBD4-CD84-174E-81A8-395BA209A1F1}" type="pres">
      <dgm:prSet presAssocID="{844DC8E9-489F-4B39-B8D1-4C3AAABDBAE4}" presName="parentLeftMargin" presStyleLbl="node1" presStyleIdx="2" presStyleCnt="4"/>
      <dgm:spPr/>
    </dgm:pt>
    <dgm:pt modelId="{6AA454BF-B811-DF48-8EBA-589115F428B9}" type="pres">
      <dgm:prSet presAssocID="{844DC8E9-489F-4B39-B8D1-4C3AAABDBAE4}" presName="parentText" presStyleLbl="node1" presStyleIdx="3" presStyleCnt="4">
        <dgm:presLayoutVars>
          <dgm:chMax val="0"/>
          <dgm:bulletEnabled val="1"/>
        </dgm:presLayoutVars>
      </dgm:prSet>
      <dgm:spPr/>
    </dgm:pt>
    <dgm:pt modelId="{5D646421-1235-DC4E-AF17-C96DA288F9CB}" type="pres">
      <dgm:prSet presAssocID="{844DC8E9-489F-4B39-B8D1-4C3AAABDBAE4}" presName="negativeSpace" presStyleCnt="0"/>
      <dgm:spPr/>
    </dgm:pt>
    <dgm:pt modelId="{1F3F9ADF-7214-5948-B6EA-B7C8F962E695}" type="pres">
      <dgm:prSet presAssocID="{844DC8E9-489F-4B39-B8D1-4C3AAABDBAE4}" presName="childText" presStyleLbl="conFgAcc1" presStyleIdx="3" presStyleCnt="4">
        <dgm:presLayoutVars>
          <dgm:bulletEnabled val="1"/>
        </dgm:presLayoutVars>
      </dgm:prSet>
      <dgm:spPr/>
    </dgm:pt>
  </dgm:ptLst>
  <dgm:cxnLst>
    <dgm:cxn modelId="{2DCB6311-F1A7-0740-AE65-527ADDC7D940}" type="presOf" srcId="{844DC8E9-489F-4B39-B8D1-4C3AAABDBAE4}" destId="{AAFCEBD4-CD84-174E-81A8-395BA209A1F1}" srcOrd="0" destOrd="0" presId="urn:microsoft.com/office/officeart/2005/8/layout/list1"/>
    <dgm:cxn modelId="{1241D319-50D9-4E4A-8EED-E871F2378A6D}" type="presOf" srcId="{49CFDE00-7DF2-40A1-90C2-C96BC93221BA}" destId="{D19E4772-66F1-694F-8F3F-EBDFEE36FA68}" srcOrd="0" destOrd="0" presId="urn:microsoft.com/office/officeart/2005/8/layout/list1"/>
    <dgm:cxn modelId="{DC7CE62D-BD8F-4308-B36D-A468F6DDC5E6}" srcId="{5802A1E9-54AA-427A-B66F-61B7591DD9BA}" destId="{0FD3AC29-9958-4F06-82BE-0582C4F3A07E}" srcOrd="1" destOrd="0" parTransId="{A655F816-1642-4888-9B43-F288FDD61669}" sibTransId="{09375278-2E15-4D42-B14F-759FF4EB7AA6}"/>
    <dgm:cxn modelId="{99F0A33E-5A75-F948-87EC-8393337BE3A0}" type="presOf" srcId="{0D4A68D5-70C8-4E21-8760-295917F40B5F}" destId="{126D119A-282B-024B-AAD7-8DA685281C93}" srcOrd="0" destOrd="0" presId="urn:microsoft.com/office/officeart/2005/8/layout/list1"/>
    <dgm:cxn modelId="{C52A7447-F01C-4316-B437-AEB21A547F7B}" srcId="{CE392565-31D5-44DD-BB4F-15F1CAF7173C}" destId="{49CFDE00-7DF2-40A1-90C2-C96BC93221BA}" srcOrd="2" destOrd="0" parTransId="{DBAD8462-A80D-43F5-82FE-26668FE1197B}" sibTransId="{26D582C6-8FC0-4CC2-91B5-CFF23727653A}"/>
    <dgm:cxn modelId="{3ED3664B-9ED3-FD42-8167-2FFDD398915B}" type="presOf" srcId="{028492CB-458A-4712-9820-CB44F6F49B6B}" destId="{6B798C96-AD7B-EA49-B4E4-2054B78F9024}" srcOrd="0" destOrd="0" presId="urn:microsoft.com/office/officeart/2005/8/layout/list1"/>
    <dgm:cxn modelId="{7D93054D-06DF-9740-8016-D445E9D93CCE}" type="presOf" srcId="{49CFDE00-7DF2-40A1-90C2-C96BC93221BA}" destId="{51C04591-F45B-BD40-A6CC-035B0AC8A0C1}" srcOrd="1" destOrd="0" presId="urn:microsoft.com/office/officeart/2005/8/layout/list1"/>
    <dgm:cxn modelId="{0C7A314D-7D6F-2E42-A487-DAB46AAD2A78}" type="presOf" srcId="{CE392565-31D5-44DD-BB4F-15F1CAF7173C}" destId="{EC24B6A0-9AF0-734B-B762-F5D19A49F535}" srcOrd="0" destOrd="0" presId="urn:microsoft.com/office/officeart/2005/8/layout/list1"/>
    <dgm:cxn modelId="{D82A1F54-B7FF-4445-859E-F79CFB539EF9}" type="presOf" srcId="{6B3538B6-1A68-44F1-8B8F-944DF33764BB}" destId="{DC44CAAC-9805-2A42-B643-E3A22070D356}" srcOrd="0" destOrd="1" presId="urn:microsoft.com/office/officeart/2005/8/layout/list1"/>
    <dgm:cxn modelId="{14AA1557-6A9C-A541-B148-F36BE577BE74}" type="presOf" srcId="{844DC8E9-489F-4B39-B8D1-4C3AAABDBAE4}" destId="{6AA454BF-B811-DF48-8EBA-589115F428B9}" srcOrd="1" destOrd="0" presId="urn:microsoft.com/office/officeart/2005/8/layout/list1"/>
    <dgm:cxn modelId="{CA87AE64-7989-0247-AB5D-A396992EA02A}" type="presOf" srcId="{CD58C951-960A-4B0B-BBE4-BBC9A3328C20}" destId="{D124EDBC-03FF-464A-A10B-DA13CBA2BD62}" srcOrd="0" destOrd="0" presId="urn:microsoft.com/office/officeart/2005/8/layout/list1"/>
    <dgm:cxn modelId="{69D56C69-2269-45ED-B6E1-EE4CDC059F27}" srcId="{CE392565-31D5-44DD-BB4F-15F1CAF7173C}" destId="{844DC8E9-489F-4B39-B8D1-4C3AAABDBAE4}" srcOrd="3" destOrd="0" parTransId="{823302A7-E78B-4836-9E6F-B3204A04B439}" sibTransId="{8869508A-580B-4BA0-AFAE-59EF31965750}"/>
    <dgm:cxn modelId="{29DFA76A-DEAF-2140-8BC3-C6537BDB0DB7}" type="presOf" srcId="{0D4A68D5-70C8-4E21-8760-295917F40B5F}" destId="{F5A07180-CD34-E247-A642-B6DC1915F25D}" srcOrd="1" destOrd="0" presId="urn:microsoft.com/office/officeart/2005/8/layout/list1"/>
    <dgm:cxn modelId="{62413793-D239-47FC-AB6C-A659F36DD6C6}" srcId="{CE392565-31D5-44DD-BB4F-15F1CAF7173C}" destId="{0D4A68D5-70C8-4E21-8760-295917F40B5F}" srcOrd="1" destOrd="0" parTransId="{A62F9719-3824-4C65-9752-106BC4A353CF}" sibTransId="{30B9C17B-3F7D-486E-AFD4-EDEF5F8F1011}"/>
    <dgm:cxn modelId="{FBD200B7-C710-424E-BDCC-ED0BF2A4E354}" type="presOf" srcId="{5802A1E9-54AA-427A-B66F-61B7591DD9BA}" destId="{DC44CAAC-9805-2A42-B643-E3A22070D356}" srcOrd="0" destOrd="0" presId="urn:microsoft.com/office/officeart/2005/8/layout/list1"/>
    <dgm:cxn modelId="{AF859ACD-3180-E843-A39C-B775DCE5A0CD}" type="presOf" srcId="{B32B2B53-B6A7-422D-B21A-EB5153C312EA}" destId="{DC44CAAC-9805-2A42-B643-E3A22070D356}" srcOrd="0" destOrd="3" presId="urn:microsoft.com/office/officeart/2005/8/layout/list1"/>
    <dgm:cxn modelId="{098C74CE-7539-4BED-80D0-6D6F3ABBAD9E}" srcId="{CD58C951-960A-4B0B-BBE4-BBC9A3328C20}" destId="{5802A1E9-54AA-427A-B66F-61B7591DD9BA}" srcOrd="0" destOrd="0" parTransId="{80074E6D-B5CE-4882-90DC-57A2763E6708}" sibTransId="{D59D2F89-C42F-4A08-A07E-1E175D0E08CF}"/>
    <dgm:cxn modelId="{CD84FDD5-173A-4955-9FE3-F6F33AA80832}" srcId="{5802A1E9-54AA-427A-B66F-61B7591DD9BA}" destId="{B32B2B53-B6A7-422D-B21A-EB5153C312EA}" srcOrd="2" destOrd="0" parTransId="{62B56984-8456-4D45-8480-817E5C530BBB}" sibTransId="{06447D86-43DE-48E7-A007-99DD8A072AFB}"/>
    <dgm:cxn modelId="{B09B71E3-433C-0C40-9EB3-ED3F7FE24EF2}" type="presOf" srcId="{CD58C951-960A-4B0B-BBE4-BBC9A3328C20}" destId="{51DF9F78-F3B4-9046-83EB-3E36F0444744}" srcOrd="1" destOrd="0" presId="urn:microsoft.com/office/officeart/2005/8/layout/list1"/>
    <dgm:cxn modelId="{4538A1E7-3ED9-4E85-9C64-E78F1187C99B}" srcId="{0D4A68D5-70C8-4E21-8760-295917F40B5F}" destId="{028492CB-458A-4712-9820-CB44F6F49B6B}" srcOrd="0" destOrd="0" parTransId="{A3FD37A8-6306-47E4-A7A1-728005EDE824}" sibTransId="{B1B2605A-78B3-4808-A94F-74A2E58E5BA3}"/>
    <dgm:cxn modelId="{6FB088ED-A450-4513-A83C-B89E67CAFEDB}" srcId="{5802A1E9-54AA-427A-B66F-61B7591DD9BA}" destId="{6B3538B6-1A68-44F1-8B8F-944DF33764BB}" srcOrd="0" destOrd="0" parTransId="{8D3C530A-E4F0-4FAC-8B85-D91652C6CC3D}" sibTransId="{733487CD-A3E9-4E3E-AA13-632E30F144D9}"/>
    <dgm:cxn modelId="{338FD4F1-850B-5642-B41C-ED3756763E44}" type="presOf" srcId="{0FD3AC29-9958-4F06-82BE-0582C4F3A07E}" destId="{DC44CAAC-9805-2A42-B643-E3A22070D356}" srcOrd="0" destOrd="2" presId="urn:microsoft.com/office/officeart/2005/8/layout/list1"/>
    <dgm:cxn modelId="{8BDE58F4-8CDC-4AAE-9BF9-1BA0A5C37E4C}" srcId="{CE392565-31D5-44DD-BB4F-15F1CAF7173C}" destId="{CD58C951-960A-4B0B-BBE4-BBC9A3328C20}" srcOrd="0" destOrd="0" parTransId="{0D46409F-5ECC-422D-87EF-219EC151842D}" sibTransId="{6FD0B84F-A0AF-4A57-862D-AFB13189D2CF}"/>
    <dgm:cxn modelId="{184B8F10-8480-D94B-B892-FA85A31A58B7}" type="presParOf" srcId="{EC24B6A0-9AF0-734B-B762-F5D19A49F535}" destId="{58157AF0-D15F-AF47-9D82-F5B5237C9A67}" srcOrd="0" destOrd="0" presId="urn:microsoft.com/office/officeart/2005/8/layout/list1"/>
    <dgm:cxn modelId="{16BB2ABA-04C7-0944-BA44-53132CDECD48}" type="presParOf" srcId="{58157AF0-D15F-AF47-9D82-F5B5237C9A67}" destId="{D124EDBC-03FF-464A-A10B-DA13CBA2BD62}" srcOrd="0" destOrd="0" presId="urn:microsoft.com/office/officeart/2005/8/layout/list1"/>
    <dgm:cxn modelId="{FC60C349-7315-4241-86FA-4193DFE7E0C4}" type="presParOf" srcId="{58157AF0-D15F-AF47-9D82-F5B5237C9A67}" destId="{51DF9F78-F3B4-9046-83EB-3E36F0444744}" srcOrd="1" destOrd="0" presId="urn:microsoft.com/office/officeart/2005/8/layout/list1"/>
    <dgm:cxn modelId="{B490268D-3EC8-2140-B2D8-8DED9C92E9F9}" type="presParOf" srcId="{EC24B6A0-9AF0-734B-B762-F5D19A49F535}" destId="{FB37B543-04E9-9043-90A3-C2A5F63BA78B}" srcOrd="1" destOrd="0" presId="urn:microsoft.com/office/officeart/2005/8/layout/list1"/>
    <dgm:cxn modelId="{171DA2F8-0F25-AF4C-B6AD-3FA4CE8A0CEB}" type="presParOf" srcId="{EC24B6A0-9AF0-734B-B762-F5D19A49F535}" destId="{DC44CAAC-9805-2A42-B643-E3A22070D356}" srcOrd="2" destOrd="0" presId="urn:microsoft.com/office/officeart/2005/8/layout/list1"/>
    <dgm:cxn modelId="{C7CA4ED0-EAF8-2D48-89F0-22834DC422A9}" type="presParOf" srcId="{EC24B6A0-9AF0-734B-B762-F5D19A49F535}" destId="{CCF68585-2EA2-664D-98A2-20DE77206987}" srcOrd="3" destOrd="0" presId="urn:microsoft.com/office/officeart/2005/8/layout/list1"/>
    <dgm:cxn modelId="{71FDC896-C6E3-8447-A5A6-936116FA8665}" type="presParOf" srcId="{EC24B6A0-9AF0-734B-B762-F5D19A49F535}" destId="{00C3F6DB-1169-CC43-8FBC-D15517E66156}" srcOrd="4" destOrd="0" presId="urn:microsoft.com/office/officeart/2005/8/layout/list1"/>
    <dgm:cxn modelId="{A87D7A34-67D3-6843-9F6F-8D7F9D62FBC8}" type="presParOf" srcId="{00C3F6DB-1169-CC43-8FBC-D15517E66156}" destId="{126D119A-282B-024B-AAD7-8DA685281C93}" srcOrd="0" destOrd="0" presId="urn:microsoft.com/office/officeart/2005/8/layout/list1"/>
    <dgm:cxn modelId="{2E9E9971-CC93-9248-A678-A2D3CE2D9F8E}" type="presParOf" srcId="{00C3F6DB-1169-CC43-8FBC-D15517E66156}" destId="{F5A07180-CD34-E247-A642-B6DC1915F25D}" srcOrd="1" destOrd="0" presId="urn:microsoft.com/office/officeart/2005/8/layout/list1"/>
    <dgm:cxn modelId="{973C415B-8DB6-3B43-ABD4-8EF056188ECE}" type="presParOf" srcId="{EC24B6A0-9AF0-734B-B762-F5D19A49F535}" destId="{B9B4536F-2691-6548-AACD-21B8357A035D}" srcOrd="5" destOrd="0" presId="urn:microsoft.com/office/officeart/2005/8/layout/list1"/>
    <dgm:cxn modelId="{BF505DED-0FB1-0844-829F-F0B0BC0AC47D}" type="presParOf" srcId="{EC24B6A0-9AF0-734B-B762-F5D19A49F535}" destId="{6B798C96-AD7B-EA49-B4E4-2054B78F9024}" srcOrd="6" destOrd="0" presId="urn:microsoft.com/office/officeart/2005/8/layout/list1"/>
    <dgm:cxn modelId="{9CCFFA94-E044-7646-AF04-E84ECAFF4436}" type="presParOf" srcId="{EC24B6A0-9AF0-734B-B762-F5D19A49F535}" destId="{3A5157AB-AE23-784A-9874-1AD3C3F1B29F}" srcOrd="7" destOrd="0" presId="urn:microsoft.com/office/officeart/2005/8/layout/list1"/>
    <dgm:cxn modelId="{E30B0773-85EC-0D40-9922-B3DD7CE6F443}" type="presParOf" srcId="{EC24B6A0-9AF0-734B-B762-F5D19A49F535}" destId="{996C6234-ECE0-1B49-B854-C99077093B57}" srcOrd="8" destOrd="0" presId="urn:microsoft.com/office/officeart/2005/8/layout/list1"/>
    <dgm:cxn modelId="{44955926-58DB-9B49-ABCE-C6B216B5D1A8}" type="presParOf" srcId="{996C6234-ECE0-1B49-B854-C99077093B57}" destId="{D19E4772-66F1-694F-8F3F-EBDFEE36FA68}" srcOrd="0" destOrd="0" presId="urn:microsoft.com/office/officeart/2005/8/layout/list1"/>
    <dgm:cxn modelId="{65A6116B-89F9-0F44-A647-33444277738D}" type="presParOf" srcId="{996C6234-ECE0-1B49-B854-C99077093B57}" destId="{51C04591-F45B-BD40-A6CC-035B0AC8A0C1}" srcOrd="1" destOrd="0" presId="urn:microsoft.com/office/officeart/2005/8/layout/list1"/>
    <dgm:cxn modelId="{F915D411-EAE8-CD4E-B5B3-1A9F33C956C2}" type="presParOf" srcId="{EC24B6A0-9AF0-734B-B762-F5D19A49F535}" destId="{844339B6-9E48-EF47-BE0C-54D0579A01F0}" srcOrd="9" destOrd="0" presId="urn:microsoft.com/office/officeart/2005/8/layout/list1"/>
    <dgm:cxn modelId="{702E8EAF-21D8-A94A-BAF5-30B558F62203}" type="presParOf" srcId="{EC24B6A0-9AF0-734B-B762-F5D19A49F535}" destId="{AF658505-315E-6244-9E0D-873FEEEACE48}" srcOrd="10" destOrd="0" presId="urn:microsoft.com/office/officeart/2005/8/layout/list1"/>
    <dgm:cxn modelId="{5D3B7750-4C14-C740-A6A3-6F262BE65D1B}" type="presParOf" srcId="{EC24B6A0-9AF0-734B-B762-F5D19A49F535}" destId="{4DC7D342-46DF-4743-A253-DDE701E7C4E4}" srcOrd="11" destOrd="0" presId="urn:microsoft.com/office/officeart/2005/8/layout/list1"/>
    <dgm:cxn modelId="{661DC0EE-C4AB-BE42-9A29-B283E6F1BFFC}" type="presParOf" srcId="{EC24B6A0-9AF0-734B-B762-F5D19A49F535}" destId="{105D2839-F8BC-834F-B8D1-8D011B18A4D1}" srcOrd="12" destOrd="0" presId="urn:microsoft.com/office/officeart/2005/8/layout/list1"/>
    <dgm:cxn modelId="{84DAACE2-97CE-BE44-B5BA-E6B9A3917C6C}" type="presParOf" srcId="{105D2839-F8BC-834F-B8D1-8D011B18A4D1}" destId="{AAFCEBD4-CD84-174E-81A8-395BA209A1F1}" srcOrd="0" destOrd="0" presId="urn:microsoft.com/office/officeart/2005/8/layout/list1"/>
    <dgm:cxn modelId="{D2D955AF-0199-AD40-8284-5193BF22C5C3}" type="presParOf" srcId="{105D2839-F8BC-834F-B8D1-8D011B18A4D1}" destId="{6AA454BF-B811-DF48-8EBA-589115F428B9}" srcOrd="1" destOrd="0" presId="urn:microsoft.com/office/officeart/2005/8/layout/list1"/>
    <dgm:cxn modelId="{FEE12A03-098E-904D-9725-B29D551EBF2F}" type="presParOf" srcId="{EC24B6A0-9AF0-734B-B762-F5D19A49F535}" destId="{5D646421-1235-DC4E-AF17-C96DA288F9CB}" srcOrd="13" destOrd="0" presId="urn:microsoft.com/office/officeart/2005/8/layout/list1"/>
    <dgm:cxn modelId="{0929D2EC-3048-FF47-A31F-81A16B870E4D}" type="presParOf" srcId="{EC24B6A0-9AF0-734B-B762-F5D19A49F535}" destId="{1F3F9ADF-7214-5948-B6EA-B7C8F962E69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B4F6E49-1ABC-4F93-B61E-270428B3C559}" type="doc">
      <dgm:prSet loTypeId="urn:microsoft.com/office/officeart/2005/8/layout/list1" loCatId="list" qsTypeId="urn:microsoft.com/office/officeart/2005/8/quickstyle/simple5" qsCatId="simple" csTypeId="urn:microsoft.com/office/officeart/2005/8/colors/accent1_2" csCatId="accent1"/>
      <dgm:spPr/>
      <dgm:t>
        <a:bodyPr/>
        <a:lstStyle/>
        <a:p>
          <a:endParaRPr lang="en-US"/>
        </a:p>
      </dgm:t>
    </dgm:pt>
    <dgm:pt modelId="{5D3F9848-74E0-4E11-AC89-91699675D238}">
      <dgm:prSet/>
      <dgm:spPr/>
      <dgm:t>
        <a:bodyPr/>
        <a:lstStyle/>
        <a:p>
          <a:r>
            <a:rPr lang="en-US" b="0" i="0"/>
            <a:t>Operating system security enhancements</a:t>
          </a:r>
          <a:endParaRPr lang="en-US"/>
        </a:p>
      </dgm:t>
    </dgm:pt>
    <dgm:pt modelId="{689B6295-E188-4D74-9F12-06C486BB80F5}" type="parTrans" cxnId="{E6FD0656-5183-4B99-9BCF-6EBA90D75E42}">
      <dgm:prSet/>
      <dgm:spPr/>
      <dgm:t>
        <a:bodyPr/>
        <a:lstStyle/>
        <a:p>
          <a:endParaRPr lang="en-US"/>
        </a:p>
      </dgm:t>
    </dgm:pt>
    <dgm:pt modelId="{75A73ABF-230B-40B1-8939-8B7E958343F0}" type="sibTrans" cxnId="{E6FD0656-5183-4B99-9BCF-6EBA90D75E42}">
      <dgm:prSet/>
      <dgm:spPr/>
      <dgm:t>
        <a:bodyPr/>
        <a:lstStyle/>
        <a:p>
          <a:endParaRPr lang="en-US"/>
        </a:p>
      </dgm:t>
    </dgm:pt>
    <dgm:pt modelId="{18E04FC0-2C0B-4886-953F-87C3481C4219}">
      <dgm:prSet/>
      <dgm:spPr/>
      <dgm:t>
        <a:bodyPr/>
        <a:lstStyle/>
        <a:p>
          <a:r>
            <a:rPr lang="en-US" b="0" i="0"/>
            <a:t>Upgrades, patches</a:t>
          </a:r>
          <a:endParaRPr lang="en-US"/>
        </a:p>
      </dgm:t>
    </dgm:pt>
    <dgm:pt modelId="{E8AF837E-5854-4315-A62F-86726C416191}" type="parTrans" cxnId="{4E9A4E22-0A62-4FB1-BC9C-B2A2DC3B8BCB}">
      <dgm:prSet/>
      <dgm:spPr/>
      <dgm:t>
        <a:bodyPr/>
        <a:lstStyle/>
        <a:p>
          <a:endParaRPr lang="en-US"/>
        </a:p>
      </dgm:t>
    </dgm:pt>
    <dgm:pt modelId="{93CA8C60-F106-4589-92A4-6AE3E5C4AE60}" type="sibTrans" cxnId="{4E9A4E22-0A62-4FB1-BC9C-B2A2DC3B8BCB}">
      <dgm:prSet/>
      <dgm:spPr/>
      <dgm:t>
        <a:bodyPr/>
        <a:lstStyle/>
        <a:p>
          <a:endParaRPr lang="en-US"/>
        </a:p>
      </dgm:t>
    </dgm:pt>
    <dgm:pt modelId="{A25BB386-0131-4439-8820-4AADE6C1ECC5}">
      <dgm:prSet/>
      <dgm:spPr/>
      <dgm:t>
        <a:bodyPr/>
        <a:lstStyle/>
        <a:p>
          <a:r>
            <a:rPr lang="en-US" b="0" i="0"/>
            <a:t>Anti-virus software</a:t>
          </a:r>
          <a:endParaRPr lang="en-US"/>
        </a:p>
      </dgm:t>
    </dgm:pt>
    <dgm:pt modelId="{E195D036-8910-4516-AA2D-F04CC40F0796}" type="parTrans" cxnId="{17DC6FDE-0CE2-47EE-B28C-E24B008C1FA7}">
      <dgm:prSet/>
      <dgm:spPr/>
      <dgm:t>
        <a:bodyPr/>
        <a:lstStyle/>
        <a:p>
          <a:endParaRPr lang="en-US"/>
        </a:p>
      </dgm:t>
    </dgm:pt>
    <dgm:pt modelId="{5BB28DC1-0322-44A8-BD27-08371CD70770}" type="sibTrans" cxnId="{17DC6FDE-0CE2-47EE-B28C-E24B008C1FA7}">
      <dgm:prSet/>
      <dgm:spPr/>
      <dgm:t>
        <a:bodyPr/>
        <a:lstStyle/>
        <a:p>
          <a:endParaRPr lang="en-US"/>
        </a:p>
      </dgm:t>
    </dgm:pt>
    <dgm:pt modelId="{E255139F-3201-4E44-8855-6991E562FE10}">
      <dgm:prSet/>
      <dgm:spPr/>
      <dgm:t>
        <a:bodyPr/>
        <a:lstStyle/>
        <a:p>
          <a:r>
            <a:rPr lang="en-US" b="0" i="0"/>
            <a:t>Easiest and least expensive way to prevent threats to system integrity</a:t>
          </a:r>
          <a:endParaRPr lang="en-US"/>
        </a:p>
      </dgm:t>
    </dgm:pt>
    <dgm:pt modelId="{16CD3F5C-63AE-44F3-B7E2-335038CDFBFD}" type="parTrans" cxnId="{4FD2534A-61F1-4CB4-9DE4-9D4AAD92E19C}">
      <dgm:prSet/>
      <dgm:spPr/>
      <dgm:t>
        <a:bodyPr/>
        <a:lstStyle/>
        <a:p>
          <a:endParaRPr lang="en-US"/>
        </a:p>
      </dgm:t>
    </dgm:pt>
    <dgm:pt modelId="{3FD1EE63-3BFB-4B4D-AFB0-29639B4914FC}" type="sibTrans" cxnId="{4FD2534A-61F1-4CB4-9DE4-9D4AAD92E19C}">
      <dgm:prSet/>
      <dgm:spPr/>
      <dgm:t>
        <a:bodyPr/>
        <a:lstStyle/>
        <a:p>
          <a:endParaRPr lang="en-US"/>
        </a:p>
      </dgm:t>
    </dgm:pt>
    <dgm:pt modelId="{FF75C540-55B4-4126-92E7-28638EF46708}">
      <dgm:prSet/>
      <dgm:spPr/>
      <dgm:t>
        <a:bodyPr/>
        <a:lstStyle/>
        <a:p>
          <a:r>
            <a:rPr lang="en-US" b="0" i="0"/>
            <a:t>Requires daily updates</a:t>
          </a:r>
          <a:endParaRPr lang="en-US"/>
        </a:p>
      </dgm:t>
    </dgm:pt>
    <dgm:pt modelId="{918BE50A-5A3B-44DA-8A8C-E4889B303118}" type="parTrans" cxnId="{9D20657D-DD86-42D9-8E82-127E0E3081EE}">
      <dgm:prSet/>
      <dgm:spPr/>
      <dgm:t>
        <a:bodyPr/>
        <a:lstStyle/>
        <a:p>
          <a:endParaRPr lang="en-US"/>
        </a:p>
      </dgm:t>
    </dgm:pt>
    <dgm:pt modelId="{77E2407A-666E-4AFD-A610-AA5BB25ACFBF}" type="sibTrans" cxnId="{9D20657D-DD86-42D9-8E82-127E0E3081EE}">
      <dgm:prSet/>
      <dgm:spPr/>
      <dgm:t>
        <a:bodyPr/>
        <a:lstStyle/>
        <a:p>
          <a:endParaRPr lang="en-US"/>
        </a:p>
      </dgm:t>
    </dgm:pt>
    <dgm:pt modelId="{BD6B514F-E60E-A04D-A22D-B14761C02CE4}" type="pres">
      <dgm:prSet presAssocID="{2B4F6E49-1ABC-4F93-B61E-270428B3C559}" presName="linear" presStyleCnt="0">
        <dgm:presLayoutVars>
          <dgm:dir/>
          <dgm:animLvl val="lvl"/>
          <dgm:resizeHandles val="exact"/>
        </dgm:presLayoutVars>
      </dgm:prSet>
      <dgm:spPr/>
    </dgm:pt>
    <dgm:pt modelId="{51A0F7AE-7C95-9741-9956-2947DAE6F7E3}" type="pres">
      <dgm:prSet presAssocID="{5D3F9848-74E0-4E11-AC89-91699675D238}" presName="parentLin" presStyleCnt="0"/>
      <dgm:spPr/>
    </dgm:pt>
    <dgm:pt modelId="{F63E1EA6-5BC7-B443-8D2B-007573CA56F2}" type="pres">
      <dgm:prSet presAssocID="{5D3F9848-74E0-4E11-AC89-91699675D238}" presName="parentLeftMargin" presStyleLbl="node1" presStyleIdx="0" presStyleCnt="2"/>
      <dgm:spPr/>
    </dgm:pt>
    <dgm:pt modelId="{D0382B7C-0F3D-FC4B-A0B6-0095FCA06F85}" type="pres">
      <dgm:prSet presAssocID="{5D3F9848-74E0-4E11-AC89-91699675D238}" presName="parentText" presStyleLbl="node1" presStyleIdx="0" presStyleCnt="2">
        <dgm:presLayoutVars>
          <dgm:chMax val="0"/>
          <dgm:bulletEnabled val="1"/>
        </dgm:presLayoutVars>
      </dgm:prSet>
      <dgm:spPr/>
    </dgm:pt>
    <dgm:pt modelId="{21B424A4-5D75-6448-BEEE-5546A5FD938C}" type="pres">
      <dgm:prSet presAssocID="{5D3F9848-74E0-4E11-AC89-91699675D238}" presName="negativeSpace" presStyleCnt="0"/>
      <dgm:spPr/>
    </dgm:pt>
    <dgm:pt modelId="{D9517A60-6FB2-2649-B2CE-3408A55D8BFB}" type="pres">
      <dgm:prSet presAssocID="{5D3F9848-74E0-4E11-AC89-91699675D238}" presName="childText" presStyleLbl="conFgAcc1" presStyleIdx="0" presStyleCnt="2">
        <dgm:presLayoutVars>
          <dgm:bulletEnabled val="1"/>
        </dgm:presLayoutVars>
      </dgm:prSet>
      <dgm:spPr/>
    </dgm:pt>
    <dgm:pt modelId="{CB030B86-7D0A-2C45-B1E2-CBEAF24D094A}" type="pres">
      <dgm:prSet presAssocID="{75A73ABF-230B-40B1-8939-8B7E958343F0}" presName="spaceBetweenRectangles" presStyleCnt="0"/>
      <dgm:spPr/>
    </dgm:pt>
    <dgm:pt modelId="{B3134F93-C254-9646-847D-F3FBDDFF0B9C}" type="pres">
      <dgm:prSet presAssocID="{A25BB386-0131-4439-8820-4AADE6C1ECC5}" presName="parentLin" presStyleCnt="0"/>
      <dgm:spPr/>
    </dgm:pt>
    <dgm:pt modelId="{4BBA88D8-387C-0C49-86C6-F670AD968AF6}" type="pres">
      <dgm:prSet presAssocID="{A25BB386-0131-4439-8820-4AADE6C1ECC5}" presName="parentLeftMargin" presStyleLbl="node1" presStyleIdx="0" presStyleCnt="2"/>
      <dgm:spPr/>
    </dgm:pt>
    <dgm:pt modelId="{BB582188-24FA-F14D-A218-74E1D272856E}" type="pres">
      <dgm:prSet presAssocID="{A25BB386-0131-4439-8820-4AADE6C1ECC5}" presName="parentText" presStyleLbl="node1" presStyleIdx="1" presStyleCnt="2">
        <dgm:presLayoutVars>
          <dgm:chMax val="0"/>
          <dgm:bulletEnabled val="1"/>
        </dgm:presLayoutVars>
      </dgm:prSet>
      <dgm:spPr/>
    </dgm:pt>
    <dgm:pt modelId="{2A3300F7-CCBD-4D45-A355-C00E58DE0694}" type="pres">
      <dgm:prSet presAssocID="{A25BB386-0131-4439-8820-4AADE6C1ECC5}" presName="negativeSpace" presStyleCnt="0"/>
      <dgm:spPr/>
    </dgm:pt>
    <dgm:pt modelId="{D3EC1CCC-3E88-2744-B320-DA4B93DDCC22}" type="pres">
      <dgm:prSet presAssocID="{A25BB386-0131-4439-8820-4AADE6C1ECC5}" presName="childText" presStyleLbl="conFgAcc1" presStyleIdx="1" presStyleCnt="2">
        <dgm:presLayoutVars>
          <dgm:bulletEnabled val="1"/>
        </dgm:presLayoutVars>
      </dgm:prSet>
      <dgm:spPr/>
    </dgm:pt>
  </dgm:ptLst>
  <dgm:cxnLst>
    <dgm:cxn modelId="{FFA5C700-BB79-904A-B9C6-1490D7520571}" type="presOf" srcId="{5D3F9848-74E0-4E11-AC89-91699675D238}" destId="{D0382B7C-0F3D-FC4B-A0B6-0095FCA06F85}" srcOrd="1" destOrd="0" presId="urn:microsoft.com/office/officeart/2005/8/layout/list1"/>
    <dgm:cxn modelId="{4E9A4E22-0A62-4FB1-BC9C-B2A2DC3B8BCB}" srcId="{5D3F9848-74E0-4E11-AC89-91699675D238}" destId="{18E04FC0-2C0B-4886-953F-87C3481C4219}" srcOrd="0" destOrd="0" parTransId="{E8AF837E-5854-4315-A62F-86726C416191}" sibTransId="{93CA8C60-F106-4589-92A4-6AE3E5C4AE60}"/>
    <dgm:cxn modelId="{B3C06638-05CB-D041-AD3F-487466F3B469}" type="presOf" srcId="{A25BB386-0131-4439-8820-4AADE6C1ECC5}" destId="{4BBA88D8-387C-0C49-86C6-F670AD968AF6}" srcOrd="0" destOrd="0" presId="urn:microsoft.com/office/officeart/2005/8/layout/list1"/>
    <dgm:cxn modelId="{454A1D41-D082-FF42-B5A2-AA38F60B6E09}" type="presOf" srcId="{FF75C540-55B4-4126-92E7-28638EF46708}" destId="{D3EC1CCC-3E88-2744-B320-DA4B93DDCC22}" srcOrd="0" destOrd="1" presId="urn:microsoft.com/office/officeart/2005/8/layout/list1"/>
    <dgm:cxn modelId="{4FD2534A-61F1-4CB4-9DE4-9D4AAD92E19C}" srcId="{A25BB386-0131-4439-8820-4AADE6C1ECC5}" destId="{E255139F-3201-4E44-8855-6991E562FE10}" srcOrd="0" destOrd="0" parTransId="{16CD3F5C-63AE-44F3-B7E2-335038CDFBFD}" sibTransId="{3FD1EE63-3BFB-4B4D-AFB0-29639B4914FC}"/>
    <dgm:cxn modelId="{E6FD0656-5183-4B99-9BCF-6EBA90D75E42}" srcId="{2B4F6E49-1ABC-4F93-B61E-270428B3C559}" destId="{5D3F9848-74E0-4E11-AC89-91699675D238}" srcOrd="0" destOrd="0" parTransId="{689B6295-E188-4D74-9F12-06C486BB80F5}" sibTransId="{75A73ABF-230B-40B1-8939-8B7E958343F0}"/>
    <dgm:cxn modelId="{73FE6C58-3B44-3145-B23C-D75F5EA5841C}" type="presOf" srcId="{A25BB386-0131-4439-8820-4AADE6C1ECC5}" destId="{BB582188-24FA-F14D-A218-74E1D272856E}" srcOrd="1" destOrd="0" presId="urn:microsoft.com/office/officeart/2005/8/layout/list1"/>
    <dgm:cxn modelId="{37604C76-C7FF-F742-AB69-3F47DC265F50}" type="presOf" srcId="{5D3F9848-74E0-4E11-AC89-91699675D238}" destId="{F63E1EA6-5BC7-B443-8D2B-007573CA56F2}" srcOrd="0" destOrd="0" presId="urn:microsoft.com/office/officeart/2005/8/layout/list1"/>
    <dgm:cxn modelId="{9D20657D-DD86-42D9-8E82-127E0E3081EE}" srcId="{A25BB386-0131-4439-8820-4AADE6C1ECC5}" destId="{FF75C540-55B4-4126-92E7-28638EF46708}" srcOrd="1" destOrd="0" parTransId="{918BE50A-5A3B-44DA-8A8C-E4889B303118}" sibTransId="{77E2407A-666E-4AFD-A610-AA5BB25ACFBF}"/>
    <dgm:cxn modelId="{44C233B4-F21A-BE40-888A-ACD4E964B154}" type="presOf" srcId="{E255139F-3201-4E44-8855-6991E562FE10}" destId="{D3EC1CCC-3E88-2744-B320-DA4B93DDCC22}" srcOrd="0" destOrd="0" presId="urn:microsoft.com/office/officeart/2005/8/layout/list1"/>
    <dgm:cxn modelId="{BE4BEFB4-49D1-C645-9FAD-63AF723A1E5E}" type="presOf" srcId="{2B4F6E49-1ABC-4F93-B61E-270428B3C559}" destId="{BD6B514F-E60E-A04D-A22D-B14761C02CE4}" srcOrd="0" destOrd="0" presId="urn:microsoft.com/office/officeart/2005/8/layout/list1"/>
    <dgm:cxn modelId="{68778BBA-F0E1-504C-B7F2-95E75406CB3A}" type="presOf" srcId="{18E04FC0-2C0B-4886-953F-87C3481C4219}" destId="{D9517A60-6FB2-2649-B2CE-3408A55D8BFB}" srcOrd="0" destOrd="0" presId="urn:microsoft.com/office/officeart/2005/8/layout/list1"/>
    <dgm:cxn modelId="{17DC6FDE-0CE2-47EE-B28C-E24B008C1FA7}" srcId="{2B4F6E49-1ABC-4F93-B61E-270428B3C559}" destId="{A25BB386-0131-4439-8820-4AADE6C1ECC5}" srcOrd="1" destOrd="0" parTransId="{E195D036-8910-4516-AA2D-F04CC40F0796}" sibTransId="{5BB28DC1-0322-44A8-BD27-08371CD70770}"/>
    <dgm:cxn modelId="{2799BF37-C12E-2649-95B5-1CDC12BEBF67}" type="presParOf" srcId="{BD6B514F-E60E-A04D-A22D-B14761C02CE4}" destId="{51A0F7AE-7C95-9741-9956-2947DAE6F7E3}" srcOrd="0" destOrd="0" presId="urn:microsoft.com/office/officeart/2005/8/layout/list1"/>
    <dgm:cxn modelId="{A17C1444-71BF-8746-B0F8-C1FBF9E0BE52}" type="presParOf" srcId="{51A0F7AE-7C95-9741-9956-2947DAE6F7E3}" destId="{F63E1EA6-5BC7-B443-8D2B-007573CA56F2}" srcOrd="0" destOrd="0" presId="urn:microsoft.com/office/officeart/2005/8/layout/list1"/>
    <dgm:cxn modelId="{88C6BE56-CAA3-6E40-AC2A-2AFFDB8D895B}" type="presParOf" srcId="{51A0F7AE-7C95-9741-9956-2947DAE6F7E3}" destId="{D0382B7C-0F3D-FC4B-A0B6-0095FCA06F85}" srcOrd="1" destOrd="0" presId="urn:microsoft.com/office/officeart/2005/8/layout/list1"/>
    <dgm:cxn modelId="{FC26856D-67C4-D248-A6D8-298A4584C1E1}" type="presParOf" srcId="{BD6B514F-E60E-A04D-A22D-B14761C02CE4}" destId="{21B424A4-5D75-6448-BEEE-5546A5FD938C}" srcOrd="1" destOrd="0" presId="urn:microsoft.com/office/officeart/2005/8/layout/list1"/>
    <dgm:cxn modelId="{A19C8EEF-5487-1D49-BC8A-F217F7726B69}" type="presParOf" srcId="{BD6B514F-E60E-A04D-A22D-B14761C02CE4}" destId="{D9517A60-6FB2-2649-B2CE-3408A55D8BFB}" srcOrd="2" destOrd="0" presId="urn:microsoft.com/office/officeart/2005/8/layout/list1"/>
    <dgm:cxn modelId="{4E716E12-558E-1A47-99AD-543F333C0F66}" type="presParOf" srcId="{BD6B514F-E60E-A04D-A22D-B14761C02CE4}" destId="{CB030B86-7D0A-2C45-B1E2-CBEAF24D094A}" srcOrd="3" destOrd="0" presId="urn:microsoft.com/office/officeart/2005/8/layout/list1"/>
    <dgm:cxn modelId="{2B81A9D6-BAB4-534F-B476-78B428CDFF57}" type="presParOf" srcId="{BD6B514F-E60E-A04D-A22D-B14761C02CE4}" destId="{B3134F93-C254-9646-847D-F3FBDDFF0B9C}" srcOrd="4" destOrd="0" presId="urn:microsoft.com/office/officeart/2005/8/layout/list1"/>
    <dgm:cxn modelId="{9AFAE50F-3AF0-174E-A118-A6F3D4343688}" type="presParOf" srcId="{B3134F93-C254-9646-847D-F3FBDDFF0B9C}" destId="{4BBA88D8-387C-0C49-86C6-F670AD968AF6}" srcOrd="0" destOrd="0" presId="urn:microsoft.com/office/officeart/2005/8/layout/list1"/>
    <dgm:cxn modelId="{747482A2-90B2-E140-990F-CD5EB783F421}" type="presParOf" srcId="{B3134F93-C254-9646-847D-F3FBDDFF0B9C}" destId="{BB582188-24FA-F14D-A218-74E1D272856E}" srcOrd="1" destOrd="0" presId="urn:microsoft.com/office/officeart/2005/8/layout/list1"/>
    <dgm:cxn modelId="{541AD5CE-1153-044E-8592-AAAA7F05E263}" type="presParOf" srcId="{BD6B514F-E60E-A04D-A22D-B14761C02CE4}" destId="{2A3300F7-CCBD-4D45-A355-C00E58DE0694}" srcOrd="5" destOrd="0" presId="urn:microsoft.com/office/officeart/2005/8/layout/list1"/>
    <dgm:cxn modelId="{46C35A8B-4314-654B-8434-540BEABFDBF3}" type="presParOf" srcId="{BD6B514F-E60E-A04D-A22D-B14761C02CE4}" destId="{D3EC1CCC-3E88-2744-B320-DA4B93DDCC2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50326C-A5BD-417C-94E5-B4BC6851CA1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C042290-2203-4D4D-BC24-69B639F40105}">
      <dgm:prSet/>
      <dgm:spPr/>
      <dgm:t>
        <a:bodyPr/>
        <a:lstStyle/>
        <a:p>
          <a:r>
            <a:rPr lang="en-US" b="0" i="0"/>
            <a:t>Worldwide, companies spend more than $86 billion on security hardware, software, services</a:t>
          </a:r>
          <a:endParaRPr lang="en-US"/>
        </a:p>
      </dgm:t>
    </dgm:pt>
    <dgm:pt modelId="{0659F903-6DBD-4B96-B687-78BDCF105F30}" type="parTrans" cxnId="{C9E02B17-6463-457D-BF18-45E4F2F63CEB}">
      <dgm:prSet/>
      <dgm:spPr/>
      <dgm:t>
        <a:bodyPr/>
        <a:lstStyle/>
        <a:p>
          <a:endParaRPr lang="en-US"/>
        </a:p>
      </dgm:t>
    </dgm:pt>
    <dgm:pt modelId="{3A788CC8-F3CB-4EBC-8BBA-FCFBD5DC4CF2}" type="sibTrans" cxnId="{C9E02B17-6463-457D-BF18-45E4F2F63CEB}">
      <dgm:prSet/>
      <dgm:spPr/>
      <dgm:t>
        <a:bodyPr/>
        <a:lstStyle/>
        <a:p>
          <a:endParaRPr lang="en-US"/>
        </a:p>
      </dgm:t>
    </dgm:pt>
    <dgm:pt modelId="{F4080E75-24A1-4D23-B153-7D7735EEB476}">
      <dgm:prSet/>
      <dgm:spPr/>
      <dgm:t>
        <a:bodyPr/>
        <a:lstStyle/>
        <a:p>
          <a:r>
            <a:rPr lang="en-US" b="0" i="0"/>
            <a:t>Managing risk includes:</a:t>
          </a:r>
          <a:endParaRPr lang="en-US"/>
        </a:p>
      </dgm:t>
    </dgm:pt>
    <dgm:pt modelId="{2994528B-2127-4841-862F-7181AA26E859}" type="parTrans" cxnId="{6C453C6F-0E28-4ED3-83C1-C460332079CC}">
      <dgm:prSet/>
      <dgm:spPr/>
      <dgm:t>
        <a:bodyPr/>
        <a:lstStyle/>
        <a:p>
          <a:endParaRPr lang="en-US"/>
        </a:p>
      </dgm:t>
    </dgm:pt>
    <dgm:pt modelId="{9690BF80-3BCA-4907-A8C2-1FEC6CAA059F}" type="sibTrans" cxnId="{6C453C6F-0E28-4ED3-83C1-C460332079CC}">
      <dgm:prSet/>
      <dgm:spPr/>
      <dgm:t>
        <a:bodyPr/>
        <a:lstStyle/>
        <a:p>
          <a:endParaRPr lang="en-US"/>
        </a:p>
      </dgm:t>
    </dgm:pt>
    <dgm:pt modelId="{D16055C8-D9EC-47B2-ADE3-0B28326F2E84}">
      <dgm:prSet/>
      <dgm:spPr/>
      <dgm:t>
        <a:bodyPr/>
        <a:lstStyle/>
        <a:p>
          <a:r>
            <a:rPr lang="en-US" b="0" i="0" dirty="0"/>
            <a:t>Technology</a:t>
          </a:r>
          <a:endParaRPr lang="en-US" dirty="0"/>
        </a:p>
      </dgm:t>
    </dgm:pt>
    <dgm:pt modelId="{39F8B721-2345-485A-A2B5-C9320B9DE625}" type="parTrans" cxnId="{C4B655A9-D7CD-4BD1-AA06-C6240074855D}">
      <dgm:prSet/>
      <dgm:spPr/>
      <dgm:t>
        <a:bodyPr/>
        <a:lstStyle/>
        <a:p>
          <a:endParaRPr lang="en-US"/>
        </a:p>
      </dgm:t>
    </dgm:pt>
    <dgm:pt modelId="{16FBB273-5583-46F9-B3CE-68DA9AFB7B45}" type="sibTrans" cxnId="{C4B655A9-D7CD-4BD1-AA06-C6240074855D}">
      <dgm:prSet/>
      <dgm:spPr/>
      <dgm:t>
        <a:bodyPr/>
        <a:lstStyle/>
        <a:p>
          <a:endParaRPr lang="en-US"/>
        </a:p>
      </dgm:t>
    </dgm:pt>
    <dgm:pt modelId="{E652865C-6D36-4295-BD46-20549F69FF80}">
      <dgm:prSet/>
      <dgm:spPr/>
      <dgm:t>
        <a:bodyPr/>
        <a:lstStyle/>
        <a:p>
          <a:r>
            <a:rPr lang="en-US" b="0" i="0" dirty="0"/>
            <a:t>Public laws and active enforcement</a:t>
          </a:r>
          <a:endParaRPr lang="en-US" dirty="0"/>
        </a:p>
      </dgm:t>
    </dgm:pt>
    <dgm:pt modelId="{C667E082-0F04-4C6F-B2D7-CC056FC62BA2}" type="parTrans" cxnId="{AD59AB8F-F72D-4FA1-8272-C81AAE4F3E21}">
      <dgm:prSet/>
      <dgm:spPr/>
      <dgm:t>
        <a:bodyPr/>
        <a:lstStyle/>
        <a:p>
          <a:endParaRPr lang="en-US"/>
        </a:p>
      </dgm:t>
    </dgm:pt>
    <dgm:pt modelId="{14BAE387-80F2-46EC-AEFF-9683DAF2B0BC}" type="sibTrans" cxnId="{AD59AB8F-F72D-4FA1-8272-C81AAE4F3E21}">
      <dgm:prSet/>
      <dgm:spPr/>
      <dgm:t>
        <a:bodyPr/>
        <a:lstStyle/>
        <a:p>
          <a:endParaRPr lang="en-US"/>
        </a:p>
      </dgm:t>
    </dgm:pt>
    <dgm:pt modelId="{6F3D58AD-11A8-0F42-8326-D1DD26EC4D30}">
      <dgm:prSet/>
      <dgm:spPr/>
      <dgm:t>
        <a:bodyPr/>
        <a:lstStyle/>
        <a:p>
          <a:r>
            <a:rPr lang="en-US" b="0" i="0" dirty="0"/>
            <a:t>Effective management policies</a:t>
          </a:r>
          <a:endParaRPr lang="en-US" dirty="0"/>
        </a:p>
      </dgm:t>
    </dgm:pt>
    <dgm:pt modelId="{1EF4B7FD-F1F3-F041-A925-4E7F8B552246}" type="parTrans" cxnId="{45BDFE79-56BC-574B-B49C-5131564E42A8}">
      <dgm:prSet/>
      <dgm:spPr/>
      <dgm:t>
        <a:bodyPr/>
        <a:lstStyle/>
        <a:p>
          <a:endParaRPr lang="en-GB"/>
        </a:p>
      </dgm:t>
    </dgm:pt>
    <dgm:pt modelId="{32582E0B-E2C5-CD49-B845-BA89B1875693}" type="sibTrans" cxnId="{45BDFE79-56BC-574B-B49C-5131564E42A8}">
      <dgm:prSet/>
      <dgm:spPr/>
      <dgm:t>
        <a:bodyPr/>
        <a:lstStyle/>
        <a:p>
          <a:endParaRPr lang="en-GB"/>
        </a:p>
      </dgm:t>
    </dgm:pt>
    <dgm:pt modelId="{9C2F04B8-E328-5D43-89DD-77056C9EE14E}" type="pres">
      <dgm:prSet presAssocID="{0750326C-A5BD-417C-94E5-B4BC6851CA14}" presName="linear" presStyleCnt="0">
        <dgm:presLayoutVars>
          <dgm:animLvl val="lvl"/>
          <dgm:resizeHandles val="exact"/>
        </dgm:presLayoutVars>
      </dgm:prSet>
      <dgm:spPr/>
    </dgm:pt>
    <dgm:pt modelId="{4CF75918-C56D-D84F-A114-845847467026}" type="pres">
      <dgm:prSet presAssocID="{1C042290-2203-4D4D-BC24-69B639F40105}" presName="parentText" presStyleLbl="node1" presStyleIdx="0" presStyleCnt="2">
        <dgm:presLayoutVars>
          <dgm:chMax val="0"/>
          <dgm:bulletEnabled val="1"/>
        </dgm:presLayoutVars>
      </dgm:prSet>
      <dgm:spPr/>
    </dgm:pt>
    <dgm:pt modelId="{7F4F5C63-2B18-344A-8E07-D04AFCABA837}" type="pres">
      <dgm:prSet presAssocID="{3A788CC8-F3CB-4EBC-8BBA-FCFBD5DC4CF2}" presName="spacer" presStyleCnt="0"/>
      <dgm:spPr/>
    </dgm:pt>
    <dgm:pt modelId="{461A98A3-A1CD-9D46-AA58-28DB07E31E03}" type="pres">
      <dgm:prSet presAssocID="{F4080E75-24A1-4D23-B153-7D7735EEB476}" presName="parentText" presStyleLbl="node1" presStyleIdx="1" presStyleCnt="2">
        <dgm:presLayoutVars>
          <dgm:chMax val="0"/>
          <dgm:bulletEnabled val="1"/>
        </dgm:presLayoutVars>
      </dgm:prSet>
      <dgm:spPr/>
    </dgm:pt>
    <dgm:pt modelId="{3CB5C558-7093-CE42-8410-EC9390A0DE36}" type="pres">
      <dgm:prSet presAssocID="{F4080E75-24A1-4D23-B153-7D7735EEB476}" presName="childText" presStyleLbl="revTx" presStyleIdx="0" presStyleCnt="1">
        <dgm:presLayoutVars>
          <dgm:bulletEnabled val="1"/>
        </dgm:presLayoutVars>
      </dgm:prSet>
      <dgm:spPr/>
    </dgm:pt>
  </dgm:ptLst>
  <dgm:cxnLst>
    <dgm:cxn modelId="{E1BF1711-29F7-F34E-8B21-468285ACDDD5}" type="presOf" srcId="{E652865C-6D36-4295-BD46-20549F69FF80}" destId="{3CB5C558-7093-CE42-8410-EC9390A0DE36}" srcOrd="0" destOrd="2" presId="urn:microsoft.com/office/officeart/2005/8/layout/vList2"/>
    <dgm:cxn modelId="{C9E02B17-6463-457D-BF18-45E4F2F63CEB}" srcId="{0750326C-A5BD-417C-94E5-B4BC6851CA14}" destId="{1C042290-2203-4D4D-BC24-69B639F40105}" srcOrd="0" destOrd="0" parTransId="{0659F903-6DBD-4B96-B687-78BDCF105F30}" sibTransId="{3A788CC8-F3CB-4EBC-8BBA-FCFBD5DC4CF2}"/>
    <dgm:cxn modelId="{4F77135A-B8EA-BF49-819C-8CC1DEF79018}" type="presOf" srcId="{1C042290-2203-4D4D-BC24-69B639F40105}" destId="{4CF75918-C56D-D84F-A114-845847467026}" srcOrd="0" destOrd="0" presId="urn:microsoft.com/office/officeart/2005/8/layout/vList2"/>
    <dgm:cxn modelId="{06DBEE64-C216-2E42-97A9-9A8E6FDDB363}" type="presOf" srcId="{6F3D58AD-11A8-0F42-8326-D1DD26EC4D30}" destId="{3CB5C558-7093-CE42-8410-EC9390A0DE36}" srcOrd="0" destOrd="1" presId="urn:microsoft.com/office/officeart/2005/8/layout/vList2"/>
    <dgm:cxn modelId="{6C453C6F-0E28-4ED3-83C1-C460332079CC}" srcId="{0750326C-A5BD-417C-94E5-B4BC6851CA14}" destId="{F4080E75-24A1-4D23-B153-7D7735EEB476}" srcOrd="1" destOrd="0" parTransId="{2994528B-2127-4841-862F-7181AA26E859}" sibTransId="{9690BF80-3BCA-4907-A8C2-1FEC6CAA059F}"/>
    <dgm:cxn modelId="{45BDFE79-56BC-574B-B49C-5131564E42A8}" srcId="{F4080E75-24A1-4D23-B153-7D7735EEB476}" destId="{6F3D58AD-11A8-0F42-8326-D1DD26EC4D30}" srcOrd="1" destOrd="0" parTransId="{1EF4B7FD-F1F3-F041-A925-4E7F8B552246}" sibTransId="{32582E0B-E2C5-CD49-B845-BA89B1875693}"/>
    <dgm:cxn modelId="{AD59AB8F-F72D-4FA1-8272-C81AAE4F3E21}" srcId="{F4080E75-24A1-4D23-B153-7D7735EEB476}" destId="{E652865C-6D36-4295-BD46-20549F69FF80}" srcOrd="2" destOrd="0" parTransId="{C667E082-0F04-4C6F-B2D7-CC056FC62BA2}" sibTransId="{14BAE387-80F2-46EC-AEFF-9683DAF2B0BC}"/>
    <dgm:cxn modelId="{C4B655A9-D7CD-4BD1-AA06-C6240074855D}" srcId="{F4080E75-24A1-4D23-B153-7D7735EEB476}" destId="{D16055C8-D9EC-47B2-ADE3-0B28326F2E84}" srcOrd="0" destOrd="0" parTransId="{39F8B721-2345-485A-A2B5-C9320B9DE625}" sibTransId="{16FBB273-5583-46F9-B3CE-68DA9AFB7B45}"/>
    <dgm:cxn modelId="{FA0645E0-0691-F343-8B93-1C9AFDFE0063}" type="presOf" srcId="{0750326C-A5BD-417C-94E5-B4BC6851CA14}" destId="{9C2F04B8-E328-5D43-89DD-77056C9EE14E}" srcOrd="0" destOrd="0" presId="urn:microsoft.com/office/officeart/2005/8/layout/vList2"/>
    <dgm:cxn modelId="{458106E7-9160-A643-A08A-25C599B593E6}" type="presOf" srcId="{D16055C8-D9EC-47B2-ADE3-0B28326F2E84}" destId="{3CB5C558-7093-CE42-8410-EC9390A0DE36}" srcOrd="0" destOrd="0" presId="urn:microsoft.com/office/officeart/2005/8/layout/vList2"/>
    <dgm:cxn modelId="{E86B38E8-44CB-354C-9EB9-10D7E8BB5748}" type="presOf" srcId="{F4080E75-24A1-4D23-B153-7D7735EEB476}" destId="{461A98A3-A1CD-9D46-AA58-28DB07E31E03}" srcOrd="0" destOrd="0" presId="urn:microsoft.com/office/officeart/2005/8/layout/vList2"/>
    <dgm:cxn modelId="{9A7057FD-BBEF-F241-A996-9F6742AC2533}" type="presParOf" srcId="{9C2F04B8-E328-5D43-89DD-77056C9EE14E}" destId="{4CF75918-C56D-D84F-A114-845847467026}" srcOrd="0" destOrd="0" presId="urn:microsoft.com/office/officeart/2005/8/layout/vList2"/>
    <dgm:cxn modelId="{35ADBDDC-2E7B-C04A-BDEC-5D636A23C06C}" type="presParOf" srcId="{9C2F04B8-E328-5D43-89DD-77056C9EE14E}" destId="{7F4F5C63-2B18-344A-8E07-D04AFCABA837}" srcOrd="1" destOrd="0" presId="urn:microsoft.com/office/officeart/2005/8/layout/vList2"/>
    <dgm:cxn modelId="{9D91CDD3-B39A-7F49-8F0B-916A7BD7D4EB}" type="presParOf" srcId="{9C2F04B8-E328-5D43-89DD-77056C9EE14E}" destId="{461A98A3-A1CD-9D46-AA58-28DB07E31E03}" srcOrd="2" destOrd="0" presId="urn:microsoft.com/office/officeart/2005/8/layout/vList2"/>
    <dgm:cxn modelId="{80537178-9B09-C14D-AAD5-E4C95CAFCCEC}" type="presParOf" srcId="{9C2F04B8-E328-5D43-89DD-77056C9EE14E}" destId="{3CB5C558-7093-CE42-8410-EC9390A0DE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8380E-3EF7-B941-8BBB-5C9297F9C5CE}">
      <dsp:nvSpPr>
        <dsp:cNvPr id="0" name=""/>
        <dsp:cNvSpPr/>
      </dsp:nvSpPr>
      <dsp:spPr>
        <a:xfrm>
          <a:off x="1645920" y="2046"/>
          <a:ext cx="6583680" cy="105985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742" tIns="269202" rIns="127742" bIns="269202" numCol="1" spcCol="1270" anchor="t" anchorCtr="0">
          <a:noAutofit/>
        </a:bodyPr>
        <a:lstStyle/>
        <a:p>
          <a:pPr marL="0" lvl="0" indent="0" algn="l" defTabSz="800100">
            <a:lnSpc>
              <a:spcPct val="90000"/>
            </a:lnSpc>
            <a:spcBef>
              <a:spcPct val="0"/>
            </a:spcBef>
            <a:spcAft>
              <a:spcPct val="35000"/>
            </a:spcAft>
            <a:buNone/>
          </a:pPr>
          <a:r>
            <a:rPr lang="en-US" sz="1800" kern="1200"/>
            <a:t>Protecting Internet communications</a:t>
          </a:r>
        </a:p>
        <a:p>
          <a:pPr marL="114300" lvl="1" indent="-114300" algn="l" defTabSz="622300">
            <a:lnSpc>
              <a:spcPct val="90000"/>
            </a:lnSpc>
            <a:spcBef>
              <a:spcPct val="0"/>
            </a:spcBef>
            <a:spcAft>
              <a:spcPct val="15000"/>
            </a:spcAft>
            <a:buChar char="•"/>
          </a:pPr>
          <a:r>
            <a:rPr lang="en-US" sz="1400" kern="1200"/>
            <a:t>Encryption</a:t>
          </a:r>
        </a:p>
      </dsp:txBody>
      <dsp:txXfrm>
        <a:off x="1645920" y="2046"/>
        <a:ext cx="6583680" cy="1059852"/>
      </dsp:txXfrm>
    </dsp:sp>
    <dsp:sp modelId="{1C08C33D-96C7-1E46-8203-C43B5714F236}">
      <dsp:nvSpPr>
        <dsp:cNvPr id="0" name=""/>
        <dsp:cNvSpPr/>
      </dsp:nvSpPr>
      <dsp:spPr>
        <a:xfrm>
          <a:off x="0" y="2046"/>
          <a:ext cx="1645920" cy="1059852"/>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097" tIns="104690" rIns="87097" bIns="104690" numCol="1" spcCol="1270" anchor="ctr" anchorCtr="0">
          <a:noAutofit/>
        </a:bodyPr>
        <a:lstStyle/>
        <a:p>
          <a:pPr marL="0" lvl="0" indent="0" algn="ctr" defTabSz="977900">
            <a:lnSpc>
              <a:spcPct val="90000"/>
            </a:lnSpc>
            <a:spcBef>
              <a:spcPct val="0"/>
            </a:spcBef>
            <a:spcAft>
              <a:spcPct val="35000"/>
            </a:spcAft>
            <a:buNone/>
          </a:pPr>
          <a:r>
            <a:rPr lang="en-US" sz="2200" kern="1200"/>
            <a:t>Protecting</a:t>
          </a:r>
        </a:p>
      </dsp:txBody>
      <dsp:txXfrm>
        <a:off x="0" y="2046"/>
        <a:ext cx="1645920" cy="1059852"/>
      </dsp:txXfrm>
    </dsp:sp>
    <dsp:sp modelId="{16F69708-7D0A-0E4B-98E8-6B0B2C96B796}">
      <dsp:nvSpPr>
        <dsp:cNvPr id="0" name=""/>
        <dsp:cNvSpPr/>
      </dsp:nvSpPr>
      <dsp:spPr>
        <a:xfrm>
          <a:off x="1645920" y="1125489"/>
          <a:ext cx="6583680" cy="105985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742" tIns="269202" rIns="127742" bIns="269202" numCol="1" spcCol="1270" anchor="t" anchorCtr="0">
          <a:noAutofit/>
        </a:bodyPr>
        <a:lstStyle/>
        <a:p>
          <a:pPr marL="0" lvl="0" indent="0" algn="l" defTabSz="800100">
            <a:lnSpc>
              <a:spcPct val="90000"/>
            </a:lnSpc>
            <a:spcBef>
              <a:spcPct val="0"/>
            </a:spcBef>
            <a:spcAft>
              <a:spcPct val="35000"/>
            </a:spcAft>
            <a:buNone/>
          </a:pPr>
          <a:r>
            <a:rPr lang="en-US" sz="1800" kern="1200"/>
            <a:t>Securing channels of communication</a:t>
          </a:r>
        </a:p>
        <a:p>
          <a:pPr marL="114300" lvl="1" indent="-114300" algn="l" defTabSz="622300">
            <a:lnSpc>
              <a:spcPct val="90000"/>
            </a:lnSpc>
            <a:spcBef>
              <a:spcPct val="0"/>
            </a:spcBef>
            <a:spcAft>
              <a:spcPct val="15000"/>
            </a:spcAft>
            <a:buChar char="•"/>
          </a:pPr>
          <a:r>
            <a:rPr lang="en-US" sz="1400" kern="1200"/>
            <a:t>S S L, T L S, V P N s, Wi-Fi</a:t>
          </a:r>
        </a:p>
      </dsp:txBody>
      <dsp:txXfrm>
        <a:off x="1645920" y="1125489"/>
        <a:ext cx="6583680" cy="1059852"/>
      </dsp:txXfrm>
    </dsp:sp>
    <dsp:sp modelId="{B89FBD5F-5D12-9840-90EA-E44E63244D13}">
      <dsp:nvSpPr>
        <dsp:cNvPr id="0" name=""/>
        <dsp:cNvSpPr/>
      </dsp:nvSpPr>
      <dsp:spPr>
        <a:xfrm>
          <a:off x="0" y="1125489"/>
          <a:ext cx="1645920" cy="1059852"/>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097" tIns="104690" rIns="87097" bIns="104690" numCol="1" spcCol="1270" anchor="ctr" anchorCtr="0">
          <a:noAutofit/>
        </a:bodyPr>
        <a:lstStyle/>
        <a:p>
          <a:pPr marL="0" lvl="0" indent="0" algn="ctr" defTabSz="977900">
            <a:lnSpc>
              <a:spcPct val="90000"/>
            </a:lnSpc>
            <a:spcBef>
              <a:spcPct val="0"/>
            </a:spcBef>
            <a:spcAft>
              <a:spcPct val="35000"/>
            </a:spcAft>
            <a:buNone/>
          </a:pPr>
          <a:r>
            <a:rPr lang="en-US" sz="2200" kern="1200"/>
            <a:t>Securing</a:t>
          </a:r>
        </a:p>
      </dsp:txBody>
      <dsp:txXfrm>
        <a:off x="0" y="1125489"/>
        <a:ext cx="1645920" cy="1059852"/>
      </dsp:txXfrm>
    </dsp:sp>
    <dsp:sp modelId="{4EB85AE4-9C07-E94E-A3B4-0A30917764BC}">
      <dsp:nvSpPr>
        <dsp:cNvPr id="0" name=""/>
        <dsp:cNvSpPr/>
      </dsp:nvSpPr>
      <dsp:spPr>
        <a:xfrm>
          <a:off x="1645920" y="2248933"/>
          <a:ext cx="6583680" cy="105985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742" tIns="269202" rIns="127742" bIns="269202" numCol="1" spcCol="1270" anchor="t" anchorCtr="0">
          <a:noAutofit/>
        </a:bodyPr>
        <a:lstStyle/>
        <a:p>
          <a:pPr marL="0" lvl="0" indent="0" algn="l" defTabSz="800100">
            <a:lnSpc>
              <a:spcPct val="90000"/>
            </a:lnSpc>
            <a:spcBef>
              <a:spcPct val="0"/>
            </a:spcBef>
            <a:spcAft>
              <a:spcPct val="35000"/>
            </a:spcAft>
            <a:buNone/>
          </a:pPr>
          <a:r>
            <a:rPr lang="en-US" sz="1800" kern="1200"/>
            <a:t>Protecting networks</a:t>
          </a:r>
        </a:p>
        <a:p>
          <a:pPr marL="114300" lvl="1" indent="-114300" algn="l" defTabSz="622300">
            <a:lnSpc>
              <a:spcPct val="90000"/>
            </a:lnSpc>
            <a:spcBef>
              <a:spcPct val="0"/>
            </a:spcBef>
            <a:spcAft>
              <a:spcPct val="15000"/>
            </a:spcAft>
            <a:buChar char="•"/>
          </a:pPr>
          <a:r>
            <a:rPr lang="en-US" sz="1400" kern="1200"/>
            <a:t>Firewalls, proxy servers, I D S, I P S</a:t>
          </a:r>
        </a:p>
      </dsp:txBody>
      <dsp:txXfrm>
        <a:off x="1645920" y="2248933"/>
        <a:ext cx="6583680" cy="1059852"/>
      </dsp:txXfrm>
    </dsp:sp>
    <dsp:sp modelId="{2E48E044-6789-8544-B304-F4891FC5BC6C}">
      <dsp:nvSpPr>
        <dsp:cNvPr id="0" name=""/>
        <dsp:cNvSpPr/>
      </dsp:nvSpPr>
      <dsp:spPr>
        <a:xfrm>
          <a:off x="0" y="2248933"/>
          <a:ext cx="1645920" cy="1059852"/>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097" tIns="104690" rIns="87097" bIns="104690" numCol="1" spcCol="1270" anchor="ctr" anchorCtr="0">
          <a:noAutofit/>
        </a:bodyPr>
        <a:lstStyle/>
        <a:p>
          <a:pPr marL="0" lvl="0" indent="0" algn="ctr" defTabSz="977900">
            <a:lnSpc>
              <a:spcPct val="90000"/>
            </a:lnSpc>
            <a:spcBef>
              <a:spcPct val="0"/>
            </a:spcBef>
            <a:spcAft>
              <a:spcPct val="35000"/>
            </a:spcAft>
            <a:buNone/>
          </a:pPr>
          <a:r>
            <a:rPr lang="en-US" sz="2200" kern="1200"/>
            <a:t>Protecting</a:t>
          </a:r>
        </a:p>
      </dsp:txBody>
      <dsp:txXfrm>
        <a:off x="0" y="2248933"/>
        <a:ext cx="1645920" cy="1059852"/>
      </dsp:txXfrm>
    </dsp:sp>
    <dsp:sp modelId="{C067BF51-26BA-514B-83BD-5614D25A2BDA}">
      <dsp:nvSpPr>
        <dsp:cNvPr id="0" name=""/>
        <dsp:cNvSpPr/>
      </dsp:nvSpPr>
      <dsp:spPr>
        <a:xfrm>
          <a:off x="1645920" y="3372376"/>
          <a:ext cx="6583680" cy="105985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27742" tIns="269202" rIns="127742" bIns="269202" numCol="1" spcCol="1270" anchor="t" anchorCtr="0">
          <a:noAutofit/>
        </a:bodyPr>
        <a:lstStyle/>
        <a:p>
          <a:pPr marL="0" lvl="0" indent="0" algn="l" defTabSz="800100">
            <a:lnSpc>
              <a:spcPct val="90000"/>
            </a:lnSpc>
            <a:spcBef>
              <a:spcPct val="0"/>
            </a:spcBef>
            <a:spcAft>
              <a:spcPct val="35000"/>
            </a:spcAft>
            <a:buNone/>
          </a:pPr>
          <a:r>
            <a:rPr lang="en-US" sz="1800" kern="1200"/>
            <a:t>Protecting servers and clients</a:t>
          </a:r>
        </a:p>
        <a:p>
          <a:pPr marL="114300" lvl="1" indent="-114300" algn="l" defTabSz="622300">
            <a:lnSpc>
              <a:spcPct val="90000"/>
            </a:lnSpc>
            <a:spcBef>
              <a:spcPct val="0"/>
            </a:spcBef>
            <a:spcAft>
              <a:spcPct val="15000"/>
            </a:spcAft>
            <a:buChar char="•"/>
          </a:pPr>
          <a:r>
            <a:rPr lang="en-US" sz="1400" kern="1200"/>
            <a:t>O S security, anti-virus software</a:t>
          </a:r>
        </a:p>
      </dsp:txBody>
      <dsp:txXfrm>
        <a:off x="1645920" y="3372376"/>
        <a:ext cx="6583680" cy="1059852"/>
      </dsp:txXfrm>
    </dsp:sp>
    <dsp:sp modelId="{44DC52D3-ECE8-4443-A6EC-C999382853DF}">
      <dsp:nvSpPr>
        <dsp:cNvPr id="0" name=""/>
        <dsp:cNvSpPr/>
      </dsp:nvSpPr>
      <dsp:spPr>
        <a:xfrm>
          <a:off x="0" y="3372376"/>
          <a:ext cx="1645920" cy="1059852"/>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097" tIns="104690" rIns="87097" bIns="104690" numCol="1" spcCol="1270" anchor="ctr" anchorCtr="0">
          <a:noAutofit/>
        </a:bodyPr>
        <a:lstStyle/>
        <a:p>
          <a:pPr marL="0" lvl="0" indent="0" algn="ctr" defTabSz="977900">
            <a:lnSpc>
              <a:spcPct val="90000"/>
            </a:lnSpc>
            <a:spcBef>
              <a:spcPct val="0"/>
            </a:spcBef>
            <a:spcAft>
              <a:spcPct val="35000"/>
            </a:spcAft>
            <a:buNone/>
          </a:pPr>
          <a:r>
            <a:rPr lang="en-US" sz="2200" kern="1200"/>
            <a:t>Protecting</a:t>
          </a:r>
        </a:p>
      </dsp:txBody>
      <dsp:txXfrm>
        <a:off x="0" y="3372376"/>
        <a:ext cx="1645920" cy="1059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A56F8-9373-824B-8E7C-36FBCC554519}">
      <dsp:nvSpPr>
        <dsp:cNvPr id="0" name=""/>
        <dsp:cNvSpPr/>
      </dsp:nvSpPr>
      <dsp:spPr>
        <a:xfrm>
          <a:off x="0" y="3394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Sender and receiver use same digital key to encrypt and decrypt message</a:t>
          </a:r>
          <a:endParaRPr lang="en-US" sz="1600" kern="1200"/>
        </a:p>
      </dsp:txBody>
      <dsp:txXfrm>
        <a:off x="40837" y="74780"/>
        <a:ext cx="8147926" cy="754876"/>
      </dsp:txXfrm>
    </dsp:sp>
    <dsp:sp modelId="{03197728-86D8-2C42-B1A0-0E08316829B9}">
      <dsp:nvSpPr>
        <dsp:cNvPr id="0" name=""/>
        <dsp:cNvSpPr/>
      </dsp:nvSpPr>
      <dsp:spPr>
        <a:xfrm>
          <a:off x="0" y="91657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Requires different set of keys for each transaction</a:t>
          </a:r>
          <a:endParaRPr lang="en-US" sz="1600" kern="1200"/>
        </a:p>
      </dsp:txBody>
      <dsp:txXfrm>
        <a:off x="40837" y="957410"/>
        <a:ext cx="8147926" cy="754876"/>
      </dsp:txXfrm>
    </dsp:sp>
    <dsp:sp modelId="{8D7AFB14-C411-C94B-9489-D773CD61E87D}">
      <dsp:nvSpPr>
        <dsp:cNvPr id="0" name=""/>
        <dsp:cNvSpPr/>
      </dsp:nvSpPr>
      <dsp:spPr>
        <a:xfrm>
          <a:off x="0" y="179920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Strength of encryption: Length of binary key</a:t>
          </a:r>
          <a:endParaRPr lang="en-US" sz="1600" kern="1200"/>
        </a:p>
      </dsp:txBody>
      <dsp:txXfrm>
        <a:off x="40837" y="1840040"/>
        <a:ext cx="8147926" cy="754876"/>
      </dsp:txXfrm>
    </dsp:sp>
    <dsp:sp modelId="{8D18B88C-D959-C043-9B8E-AE7EF422468E}">
      <dsp:nvSpPr>
        <dsp:cNvPr id="0" name=""/>
        <dsp:cNvSpPr/>
      </dsp:nvSpPr>
      <dsp:spPr>
        <a:xfrm>
          <a:off x="0" y="268183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Data Encryption Standard (DES) - </a:t>
          </a:r>
          <a:r>
            <a:rPr lang="en-GB" sz="1600" kern="1200"/>
            <a:t>The data encryption standard developed by the National Security Agency (NSA) and IBM 1950s DES uses a 56-bit encryption key.</a:t>
          </a:r>
          <a:endParaRPr lang="en-US" sz="1600" kern="1200"/>
        </a:p>
      </dsp:txBody>
      <dsp:txXfrm>
        <a:off x="40837" y="2722670"/>
        <a:ext cx="8147926" cy="754876"/>
      </dsp:txXfrm>
    </dsp:sp>
    <dsp:sp modelId="{AABA9E36-6F56-BC4C-A3F1-88D1C50DFF96}">
      <dsp:nvSpPr>
        <dsp:cNvPr id="0" name=""/>
        <dsp:cNvSpPr/>
      </dsp:nvSpPr>
      <dsp:spPr>
        <a:xfrm>
          <a:off x="0" y="356446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Advanced Encryption Standard (AES) - </a:t>
          </a:r>
          <a:r>
            <a:rPr lang="en-GB" sz="1600" kern="1200"/>
            <a:t>Today the most widely used  symmetric key algorithm is advanced encryption standard which offers key sizes of 128, 192 and 256 bits</a:t>
          </a:r>
          <a:endParaRPr lang="en-US" sz="1600" kern="1200"/>
        </a:p>
      </dsp:txBody>
      <dsp:txXfrm>
        <a:off x="40837" y="3605300"/>
        <a:ext cx="8147926" cy="754876"/>
      </dsp:txXfrm>
    </dsp:sp>
    <dsp:sp modelId="{7B9C464F-90AC-2E45-AE2E-7089936484D8}">
      <dsp:nvSpPr>
        <dsp:cNvPr id="0" name=""/>
        <dsp:cNvSpPr/>
      </dsp:nvSpPr>
      <dsp:spPr>
        <a:xfrm>
          <a:off x="0" y="4447093"/>
          <a:ext cx="8229600"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Other standards use keys with up to 2,048 bits</a:t>
          </a:r>
          <a:endParaRPr lang="en-US" sz="1600" kern="1200"/>
        </a:p>
      </dsp:txBody>
      <dsp:txXfrm>
        <a:off x="40837" y="4487930"/>
        <a:ext cx="8147926" cy="754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1D057-4EE3-394C-808B-A455715E0AE3}">
      <dsp:nvSpPr>
        <dsp:cNvPr id="0" name=""/>
        <dsp:cNvSpPr/>
      </dsp:nvSpPr>
      <dsp:spPr>
        <a:xfrm>
          <a:off x="0" y="3951263"/>
          <a:ext cx="8229600" cy="864439"/>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Sender uses recipient</a:t>
          </a:r>
          <a:r>
            <a:rPr lang="en-IN" sz="1700" b="0" i="0" kern="1200" dirty="0"/>
            <a:t>’</a:t>
          </a:r>
          <a:r>
            <a:rPr lang="en-US" sz="1700" b="0" i="0" kern="1200" dirty="0"/>
            <a:t>s public key to encrypt message; recipient uses private key to decrypt it</a:t>
          </a:r>
          <a:endParaRPr lang="en-US" sz="1700" kern="1200" dirty="0"/>
        </a:p>
      </dsp:txBody>
      <dsp:txXfrm>
        <a:off x="0" y="3951263"/>
        <a:ext cx="8229600" cy="864439"/>
      </dsp:txXfrm>
    </dsp:sp>
    <dsp:sp modelId="{9E605EF0-6846-7846-9503-B16AA0B5E9A9}">
      <dsp:nvSpPr>
        <dsp:cNvPr id="0" name=""/>
        <dsp:cNvSpPr/>
      </dsp:nvSpPr>
      <dsp:spPr>
        <a:xfrm rot="10800000">
          <a:off x="0" y="2634721"/>
          <a:ext cx="8229600" cy="1329508"/>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Once key used to encrypt message, same key cannot be used to decrypt message</a:t>
          </a:r>
          <a:endParaRPr lang="en-US" sz="1700" kern="1200" dirty="0"/>
        </a:p>
      </dsp:txBody>
      <dsp:txXfrm rot="10800000">
        <a:off x="0" y="2634721"/>
        <a:ext cx="8229600" cy="863874"/>
      </dsp:txXfrm>
    </dsp:sp>
    <dsp:sp modelId="{BFDF71A0-43E5-C643-939E-A221185E756A}">
      <dsp:nvSpPr>
        <dsp:cNvPr id="0" name=""/>
        <dsp:cNvSpPr/>
      </dsp:nvSpPr>
      <dsp:spPr>
        <a:xfrm rot="10800000">
          <a:off x="0" y="1318179"/>
          <a:ext cx="8229600" cy="1329508"/>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Both keys used to encrypt and decrypt message</a:t>
          </a:r>
          <a:endParaRPr lang="en-US" sz="1700" kern="1200" dirty="0"/>
        </a:p>
      </dsp:txBody>
      <dsp:txXfrm rot="10800000">
        <a:off x="0" y="1318179"/>
        <a:ext cx="8229600" cy="863874"/>
      </dsp:txXfrm>
    </dsp:sp>
    <dsp:sp modelId="{8AB4DF99-9801-2548-A24D-AF1CC98F786B}">
      <dsp:nvSpPr>
        <dsp:cNvPr id="0" name=""/>
        <dsp:cNvSpPr/>
      </dsp:nvSpPr>
      <dsp:spPr>
        <a:xfrm rot="10800000">
          <a:off x="0" y="1637"/>
          <a:ext cx="8229600" cy="1329508"/>
        </a:xfrm>
        <a:prstGeom prst="upArrowCallou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dirty="0"/>
            <a:t>Uses two mathematically related digital keys</a:t>
          </a:r>
          <a:endParaRPr lang="en-US" sz="1700" kern="1200" dirty="0"/>
        </a:p>
      </dsp:txBody>
      <dsp:txXfrm rot="-10800000">
        <a:off x="0" y="1637"/>
        <a:ext cx="8229600" cy="466657"/>
      </dsp:txXfrm>
    </dsp:sp>
    <dsp:sp modelId="{55386F4C-4386-B64D-AE17-D343D919F09A}">
      <dsp:nvSpPr>
        <dsp:cNvPr id="0" name=""/>
        <dsp:cNvSpPr/>
      </dsp:nvSpPr>
      <dsp:spPr>
        <a:xfrm>
          <a:off x="0" y="468295"/>
          <a:ext cx="4114799" cy="39752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b="0" i="0" kern="1200" dirty="0"/>
            <a:t>Public key (widely disseminated)</a:t>
          </a:r>
          <a:endParaRPr lang="en-US" sz="1900" kern="1200" dirty="0"/>
        </a:p>
      </dsp:txBody>
      <dsp:txXfrm>
        <a:off x="0" y="468295"/>
        <a:ext cx="4114799" cy="397523"/>
      </dsp:txXfrm>
    </dsp:sp>
    <dsp:sp modelId="{B1442109-D73B-0546-A2E4-C946211C16E8}">
      <dsp:nvSpPr>
        <dsp:cNvPr id="0" name=""/>
        <dsp:cNvSpPr/>
      </dsp:nvSpPr>
      <dsp:spPr>
        <a:xfrm>
          <a:off x="4114800" y="468295"/>
          <a:ext cx="4114799" cy="397523"/>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b="0" i="0" kern="1200" dirty="0"/>
            <a:t>Private key (kept secret by owner)</a:t>
          </a:r>
          <a:endParaRPr lang="en-US" sz="1900" kern="1200" dirty="0"/>
        </a:p>
      </dsp:txBody>
      <dsp:txXfrm>
        <a:off x="4114800" y="468295"/>
        <a:ext cx="4114799" cy="397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1A32F-F9D5-4BA5-B068-631A78343C47}">
      <dsp:nvSpPr>
        <dsp:cNvPr id="0" name=""/>
        <dsp:cNvSpPr/>
      </dsp:nvSpPr>
      <dsp:spPr>
        <a:xfrm>
          <a:off x="0" y="552"/>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1D7B2-16C3-4B03-BEC3-FAF33CEEDDD7}">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1F760B-95D1-4F1B-B985-EE0CDFF5548B}">
      <dsp:nvSpPr>
        <dsp:cNvPr id="0" name=""/>
        <dsp:cNvSpPr/>
      </dsp:nvSpPr>
      <dsp:spPr>
        <a:xfrm>
          <a:off x="1493203" y="552"/>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b="0" i="0" kern="1200" dirty="0"/>
            <a:t>Secure Sockets Layer (S S L)/Transport Layer Security (T L S)</a:t>
          </a:r>
          <a:endParaRPr lang="en-US" sz="2300" kern="1200" dirty="0"/>
        </a:p>
      </dsp:txBody>
      <dsp:txXfrm>
        <a:off x="1493203" y="552"/>
        <a:ext cx="3703320" cy="1292816"/>
      </dsp:txXfrm>
    </dsp:sp>
    <dsp:sp modelId="{DE94C549-D2CA-4A3B-9E8F-95DFFFBA7939}">
      <dsp:nvSpPr>
        <dsp:cNvPr id="0" name=""/>
        <dsp:cNvSpPr/>
      </dsp:nvSpPr>
      <dsp:spPr>
        <a:xfrm>
          <a:off x="5196523" y="552"/>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666750">
            <a:lnSpc>
              <a:spcPct val="100000"/>
            </a:lnSpc>
            <a:spcBef>
              <a:spcPct val="0"/>
            </a:spcBef>
            <a:spcAft>
              <a:spcPct val="35000"/>
            </a:spcAft>
            <a:buNone/>
          </a:pPr>
          <a:r>
            <a:rPr lang="en-US" sz="1500" b="0" i="0" kern="1200" dirty="0"/>
            <a:t>Establishes secure, negotiated client-server session</a:t>
          </a:r>
          <a:endParaRPr lang="en-US" sz="1500" kern="1200" dirty="0"/>
        </a:p>
        <a:p>
          <a:pPr marL="0" lvl="0" indent="0" algn="l" defTabSz="666750">
            <a:lnSpc>
              <a:spcPct val="100000"/>
            </a:lnSpc>
            <a:spcBef>
              <a:spcPct val="0"/>
            </a:spcBef>
            <a:spcAft>
              <a:spcPct val="35000"/>
            </a:spcAft>
            <a:buNone/>
          </a:pPr>
          <a:r>
            <a:rPr lang="en-US" sz="1500" kern="1200" dirty="0"/>
            <a:t>Is the most common form of securing channels</a:t>
          </a:r>
        </a:p>
      </dsp:txBody>
      <dsp:txXfrm>
        <a:off x="5196523" y="552"/>
        <a:ext cx="3033076" cy="1292816"/>
      </dsp:txXfrm>
    </dsp:sp>
    <dsp:sp modelId="{4D3604FC-2B11-46A2-9043-75EED0B57072}">
      <dsp:nvSpPr>
        <dsp:cNvPr id="0" name=""/>
        <dsp:cNvSpPr/>
      </dsp:nvSpPr>
      <dsp:spPr>
        <a:xfrm>
          <a:off x="0" y="1616573"/>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F150A-73E9-4457-B53D-9A3FCD06A4F9}">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E8281A-A463-40A0-9B90-E29B156FA82B}">
      <dsp:nvSpPr>
        <dsp:cNvPr id="0" name=""/>
        <dsp:cNvSpPr/>
      </dsp:nvSpPr>
      <dsp:spPr>
        <a:xfrm>
          <a:off x="1493203" y="161657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b="0" i="0" kern="1200"/>
            <a:t>Virtual Private Network (V P N)</a:t>
          </a:r>
          <a:endParaRPr lang="en-US" sz="2300" kern="1200"/>
        </a:p>
      </dsp:txBody>
      <dsp:txXfrm>
        <a:off x="1493203" y="1616573"/>
        <a:ext cx="3703320" cy="1292816"/>
      </dsp:txXfrm>
    </dsp:sp>
    <dsp:sp modelId="{CF781C4C-1666-432F-AAD1-ED1E41B556DD}">
      <dsp:nvSpPr>
        <dsp:cNvPr id="0" name=""/>
        <dsp:cNvSpPr/>
      </dsp:nvSpPr>
      <dsp:spPr>
        <a:xfrm>
          <a:off x="5196523" y="161657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666750">
            <a:lnSpc>
              <a:spcPct val="100000"/>
            </a:lnSpc>
            <a:spcBef>
              <a:spcPct val="0"/>
            </a:spcBef>
            <a:spcAft>
              <a:spcPct val="35000"/>
            </a:spcAft>
            <a:buNone/>
          </a:pPr>
          <a:r>
            <a:rPr lang="en-US" sz="1500" b="0" i="0" kern="1200"/>
            <a:t>Allows remote users to securely access internal network via the Internet</a:t>
          </a:r>
          <a:endParaRPr lang="en-US" sz="1500" kern="1200"/>
        </a:p>
      </dsp:txBody>
      <dsp:txXfrm>
        <a:off x="5196523" y="1616573"/>
        <a:ext cx="3033076" cy="1292816"/>
      </dsp:txXfrm>
    </dsp:sp>
    <dsp:sp modelId="{9937752E-3FDD-4970-ADDA-4F22BF3CE814}">
      <dsp:nvSpPr>
        <dsp:cNvPr id="0" name=""/>
        <dsp:cNvSpPr/>
      </dsp:nvSpPr>
      <dsp:spPr>
        <a:xfrm>
          <a:off x="0" y="3232593"/>
          <a:ext cx="8229600" cy="129281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4E5D8-5981-4037-B320-541776C0057E}">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FD0E2-0A58-4D23-8189-233016ABB4D6}">
      <dsp:nvSpPr>
        <dsp:cNvPr id="0" name=""/>
        <dsp:cNvSpPr/>
      </dsp:nvSpPr>
      <dsp:spPr>
        <a:xfrm>
          <a:off x="1493203" y="323259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022350">
            <a:lnSpc>
              <a:spcPct val="100000"/>
            </a:lnSpc>
            <a:spcBef>
              <a:spcPct val="0"/>
            </a:spcBef>
            <a:spcAft>
              <a:spcPct val="35000"/>
            </a:spcAft>
            <a:buNone/>
          </a:pPr>
          <a:r>
            <a:rPr lang="en-US" sz="2300" b="0" i="0" kern="1200"/>
            <a:t>Wireless (Wi-Fi) networks</a:t>
          </a:r>
          <a:endParaRPr lang="en-US" sz="2300" kern="1200"/>
        </a:p>
      </dsp:txBody>
      <dsp:txXfrm>
        <a:off x="1493203" y="3232593"/>
        <a:ext cx="3703320" cy="1292816"/>
      </dsp:txXfrm>
    </dsp:sp>
    <dsp:sp modelId="{7CC0CF61-F1A8-43B4-86FD-19C2665A60D8}">
      <dsp:nvSpPr>
        <dsp:cNvPr id="0" name=""/>
        <dsp:cNvSpPr/>
      </dsp:nvSpPr>
      <dsp:spPr>
        <a:xfrm>
          <a:off x="5196523" y="323259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666750">
            <a:lnSpc>
              <a:spcPct val="100000"/>
            </a:lnSpc>
            <a:spcBef>
              <a:spcPct val="0"/>
            </a:spcBef>
            <a:spcAft>
              <a:spcPct val="35000"/>
            </a:spcAft>
            <a:buNone/>
          </a:pPr>
          <a:r>
            <a:rPr lang="en-US" sz="1500" b="0" i="0" kern="1200" dirty="0"/>
            <a:t>WPA2 </a:t>
          </a:r>
          <a:endParaRPr lang="en-US" sz="1500" kern="1200" dirty="0"/>
        </a:p>
        <a:p>
          <a:pPr marL="0" lvl="0" indent="0" algn="l" defTabSz="666750">
            <a:lnSpc>
              <a:spcPct val="100000"/>
            </a:lnSpc>
            <a:spcBef>
              <a:spcPct val="0"/>
            </a:spcBef>
            <a:spcAft>
              <a:spcPct val="35000"/>
            </a:spcAft>
            <a:buNone/>
          </a:pPr>
          <a:r>
            <a:rPr lang="en-US" sz="1500" b="0" i="0" kern="1200" dirty="0"/>
            <a:t>WPA3</a:t>
          </a:r>
        </a:p>
        <a:p>
          <a:pPr marL="0" lvl="0" indent="0" algn="l" defTabSz="666750">
            <a:lnSpc>
              <a:spcPct val="100000"/>
            </a:lnSpc>
            <a:spcBef>
              <a:spcPct val="0"/>
            </a:spcBef>
            <a:spcAft>
              <a:spcPct val="35000"/>
            </a:spcAft>
            <a:buNone/>
          </a:pPr>
          <a:r>
            <a:rPr lang="en-US" sz="1500" b="0" i="0" kern="1200" dirty="0"/>
            <a:t>Wi-Fi Protected Access</a:t>
          </a:r>
          <a:endParaRPr lang="en-US" sz="1500" kern="1200" dirty="0"/>
        </a:p>
      </dsp:txBody>
      <dsp:txXfrm>
        <a:off x="5196523" y="3232593"/>
        <a:ext cx="3033076" cy="1292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4CAAC-9805-2A42-B643-E3A22070D356}">
      <dsp:nvSpPr>
        <dsp:cNvPr id="0" name=""/>
        <dsp:cNvSpPr/>
      </dsp:nvSpPr>
      <dsp:spPr>
        <a:xfrm>
          <a:off x="0" y="407484"/>
          <a:ext cx="8229600" cy="18144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Hardware or software that uses security policy to filter packets</a:t>
          </a:r>
          <a:endParaRPr lang="en-US" sz="1600" kern="1200" dirty="0"/>
        </a:p>
        <a:p>
          <a:pPr marL="342900" lvl="2" indent="-171450" algn="l" defTabSz="711200">
            <a:lnSpc>
              <a:spcPct val="90000"/>
            </a:lnSpc>
            <a:spcBef>
              <a:spcPct val="0"/>
            </a:spcBef>
            <a:spcAft>
              <a:spcPct val="15000"/>
            </a:spcAft>
            <a:buChar char="•"/>
          </a:pPr>
          <a:r>
            <a:rPr lang="en-US" sz="1600" b="0" i="0" kern="1200" dirty="0"/>
            <a:t>Packet filters – examine data packets to determine whether they are destined for a prohibited port or originate from a prohibited IP address</a:t>
          </a:r>
          <a:endParaRPr lang="en-US" sz="1600" kern="1200" dirty="0"/>
        </a:p>
        <a:p>
          <a:pPr marL="342900" lvl="2" indent="-171450" algn="l" defTabSz="711200">
            <a:lnSpc>
              <a:spcPct val="90000"/>
            </a:lnSpc>
            <a:spcBef>
              <a:spcPct val="0"/>
            </a:spcBef>
            <a:spcAft>
              <a:spcPct val="15000"/>
            </a:spcAft>
            <a:buChar char="•"/>
          </a:pPr>
          <a:r>
            <a:rPr lang="en-US" sz="1600" b="0" i="0" kern="1200" dirty="0"/>
            <a:t>Application gateways – that filters communications based on the application being requested.</a:t>
          </a:r>
          <a:endParaRPr lang="en-US" sz="1600" kern="1200" dirty="0"/>
        </a:p>
        <a:p>
          <a:pPr marL="342900" lvl="2" indent="-171450" algn="l" defTabSz="711200">
            <a:lnSpc>
              <a:spcPct val="90000"/>
            </a:lnSpc>
            <a:spcBef>
              <a:spcPct val="0"/>
            </a:spcBef>
            <a:spcAft>
              <a:spcPct val="15000"/>
            </a:spcAft>
            <a:buChar char="•"/>
          </a:pPr>
          <a:r>
            <a:rPr lang="en-US" sz="1600" b="0" i="0" kern="1200" dirty="0"/>
            <a:t>Next-generation firewalls – uses an application-centric approach </a:t>
          </a:r>
          <a:endParaRPr lang="en-US" sz="1600" kern="1200" dirty="0"/>
        </a:p>
      </dsp:txBody>
      <dsp:txXfrm>
        <a:off x="0" y="407484"/>
        <a:ext cx="8229600" cy="1814400"/>
      </dsp:txXfrm>
    </dsp:sp>
    <dsp:sp modelId="{51DF9F78-F3B4-9046-83EB-3E36F0444744}">
      <dsp:nvSpPr>
        <dsp:cNvPr id="0" name=""/>
        <dsp:cNvSpPr/>
      </dsp:nvSpPr>
      <dsp:spPr>
        <a:xfrm>
          <a:off x="411480" y="171324"/>
          <a:ext cx="5760720" cy="47232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i="0" kern="1200"/>
            <a:t>Firewall</a:t>
          </a:r>
          <a:endParaRPr lang="en-US" sz="1600" kern="1200"/>
        </a:p>
      </dsp:txBody>
      <dsp:txXfrm>
        <a:off x="434537" y="194381"/>
        <a:ext cx="5714606" cy="426206"/>
      </dsp:txXfrm>
    </dsp:sp>
    <dsp:sp modelId="{6B798C96-AD7B-EA49-B4E4-2054B78F9024}">
      <dsp:nvSpPr>
        <dsp:cNvPr id="0" name=""/>
        <dsp:cNvSpPr/>
      </dsp:nvSpPr>
      <dsp:spPr>
        <a:xfrm>
          <a:off x="0" y="2544445"/>
          <a:ext cx="8229600" cy="8820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Software servers that handle all communications from or sent to the Internet acting as a bodyguard for the organisation.</a:t>
          </a:r>
          <a:endParaRPr lang="en-US" sz="1600" kern="1200" dirty="0"/>
        </a:p>
      </dsp:txBody>
      <dsp:txXfrm>
        <a:off x="0" y="2544445"/>
        <a:ext cx="8229600" cy="882000"/>
      </dsp:txXfrm>
    </dsp:sp>
    <dsp:sp modelId="{F5A07180-CD34-E247-A642-B6DC1915F25D}">
      <dsp:nvSpPr>
        <dsp:cNvPr id="0" name=""/>
        <dsp:cNvSpPr/>
      </dsp:nvSpPr>
      <dsp:spPr>
        <a:xfrm>
          <a:off x="411480" y="2308285"/>
          <a:ext cx="5760720" cy="47232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i="0" kern="1200"/>
            <a:t>Proxy servers (proxies)</a:t>
          </a:r>
          <a:endParaRPr lang="en-US" sz="1600" kern="1200"/>
        </a:p>
      </dsp:txBody>
      <dsp:txXfrm>
        <a:off x="434537" y="2331342"/>
        <a:ext cx="5714606" cy="426206"/>
      </dsp:txXfrm>
    </dsp:sp>
    <dsp:sp modelId="{AF658505-315E-6244-9E0D-873FEEEACE48}">
      <dsp:nvSpPr>
        <dsp:cNvPr id="0" name=""/>
        <dsp:cNvSpPr/>
      </dsp:nvSpPr>
      <dsp:spPr>
        <a:xfrm>
          <a:off x="0" y="3749005"/>
          <a:ext cx="8229600" cy="403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1C04591-F45B-BD40-A6CC-035B0AC8A0C1}">
      <dsp:nvSpPr>
        <dsp:cNvPr id="0" name=""/>
        <dsp:cNvSpPr/>
      </dsp:nvSpPr>
      <dsp:spPr>
        <a:xfrm>
          <a:off x="411480" y="3512845"/>
          <a:ext cx="5760720" cy="47232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i="0" kern="1200"/>
            <a:t>Intrusion detection systems</a:t>
          </a:r>
          <a:endParaRPr lang="en-US" sz="1600" kern="1200"/>
        </a:p>
      </dsp:txBody>
      <dsp:txXfrm>
        <a:off x="434537" y="3535902"/>
        <a:ext cx="5714606" cy="426206"/>
      </dsp:txXfrm>
    </dsp:sp>
    <dsp:sp modelId="{1F3F9ADF-7214-5948-B6EA-B7C8F962E695}">
      <dsp:nvSpPr>
        <dsp:cNvPr id="0" name=""/>
        <dsp:cNvSpPr/>
      </dsp:nvSpPr>
      <dsp:spPr>
        <a:xfrm>
          <a:off x="0" y="4474765"/>
          <a:ext cx="8229600" cy="40320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AA454BF-B811-DF48-8EBA-589115F428B9}">
      <dsp:nvSpPr>
        <dsp:cNvPr id="0" name=""/>
        <dsp:cNvSpPr/>
      </dsp:nvSpPr>
      <dsp:spPr>
        <a:xfrm>
          <a:off x="411480" y="4238605"/>
          <a:ext cx="5760720" cy="47232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11200">
            <a:lnSpc>
              <a:spcPct val="90000"/>
            </a:lnSpc>
            <a:spcBef>
              <a:spcPct val="0"/>
            </a:spcBef>
            <a:spcAft>
              <a:spcPct val="35000"/>
            </a:spcAft>
            <a:buNone/>
          </a:pPr>
          <a:r>
            <a:rPr lang="en-US" sz="1600" b="0" i="0" kern="1200"/>
            <a:t>Intrusion prevention systems</a:t>
          </a:r>
          <a:endParaRPr lang="en-US" sz="1600" kern="1200"/>
        </a:p>
      </dsp:txBody>
      <dsp:txXfrm>
        <a:off x="434537" y="4261662"/>
        <a:ext cx="5714606"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17A60-6FB2-2649-B2CE-3408A55D8BFB}">
      <dsp:nvSpPr>
        <dsp:cNvPr id="0" name=""/>
        <dsp:cNvSpPr/>
      </dsp:nvSpPr>
      <dsp:spPr>
        <a:xfrm>
          <a:off x="0" y="492793"/>
          <a:ext cx="8229600" cy="125212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624840" rIns="638708" bIns="213360" numCol="1" spcCol="1270" anchor="t" anchorCtr="0">
          <a:noAutofit/>
        </a:bodyPr>
        <a:lstStyle/>
        <a:p>
          <a:pPr marL="285750" lvl="1" indent="-285750" algn="l" defTabSz="1333500">
            <a:lnSpc>
              <a:spcPct val="90000"/>
            </a:lnSpc>
            <a:spcBef>
              <a:spcPct val="0"/>
            </a:spcBef>
            <a:spcAft>
              <a:spcPct val="15000"/>
            </a:spcAft>
            <a:buChar char="•"/>
          </a:pPr>
          <a:r>
            <a:rPr lang="en-US" sz="3000" b="0" i="0" kern="1200"/>
            <a:t>Upgrades, patches</a:t>
          </a:r>
          <a:endParaRPr lang="en-US" sz="3000" kern="1200"/>
        </a:p>
      </dsp:txBody>
      <dsp:txXfrm>
        <a:off x="0" y="492793"/>
        <a:ext cx="8229600" cy="1252125"/>
      </dsp:txXfrm>
    </dsp:sp>
    <dsp:sp modelId="{D0382B7C-0F3D-FC4B-A0B6-0095FCA06F85}">
      <dsp:nvSpPr>
        <dsp:cNvPr id="0" name=""/>
        <dsp:cNvSpPr/>
      </dsp:nvSpPr>
      <dsp:spPr>
        <a:xfrm>
          <a:off x="411480" y="49993"/>
          <a:ext cx="5760720" cy="88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333500">
            <a:lnSpc>
              <a:spcPct val="90000"/>
            </a:lnSpc>
            <a:spcBef>
              <a:spcPct val="0"/>
            </a:spcBef>
            <a:spcAft>
              <a:spcPct val="35000"/>
            </a:spcAft>
            <a:buNone/>
          </a:pPr>
          <a:r>
            <a:rPr lang="en-US" sz="3000" b="0" i="0" kern="1200"/>
            <a:t>Operating system security enhancements</a:t>
          </a:r>
          <a:endParaRPr lang="en-US" sz="3000" kern="1200"/>
        </a:p>
      </dsp:txBody>
      <dsp:txXfrm>
        <a:off x="454711" y="93224"/>
        <a:ext cx="5674258" cy="799138"/>
      </dsp:txXfrm>
    </dsp:sp>
    <dsp:sp modelId="{D3EC1CCC-3E88-2744-B320-DA4B93DDCC22}">
      <dsp:nvSpPr>
        <dsp:cNvPr id="0" name=""/>
        <dsp:cNvSpPr/>
      </dsp:nvSpPr>
      <dsp:spPr>
        <a:xfrm>
          <a:off x="0" y="2349719"/>
          <a:ext cx="8229600" cy="21262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38708" tIns="624840" rIns="638708" bIns="213360" numCol="1" spcCol="1270" anchor="t" anchorCtr="0">
          <a:noAutofit/>
        </a:bodyPr>
        <a:lstStyle/>
        <a:p>
          <a:pPr marL="285750" lvl="1" indent="-285750" algn="l" defTabSz="1333500">
            <a:lnSpc>
              <a:spcPct val="90000"/>
            </a:lnSpc>
            <a:spcBef>
              <a:spcPct val="0"/>
            </a:spcBef>
            <a:spcAft>
              <a:spcPct val="15000"/>
            </a:spcAft>
            <a:buChar char="•"/>
          </a:pPr>
          <a:r>
            <a:rPr lang="en-US" sz="3000" b="0" i="0" kern="1200"/>
            <a:t>Easiest and least expensive way to prevent threats to system integrity</a:t>
          </a:r>
          <a:endParaRPr lang="en-US" sz="3000" kern="1200"/>
        </a:p>
        <a:p>
          <a:pPr marL="285750" lvl="1" indent="-285750" algn="l" defTabSz="1333500">
            <a:lnSpc>
              <a:spcPct val="90000"/>
            </a:lnSpc>
            <a:spcBef>
              <a:spcPct val="0"/>
            </a:spcBef>
            <a:spcAft>
              <a:spcPct val="15000"/>
            </a:spcAft>
            <a:buChar char="•"/>
          </a:pPr>
          <a:r>
            <a:rPr lang="en-US" sz="3000" b="0" i="0" kern="1200"/>
            <a:t>Requires daily updates</a:t>
          </a:r>
          <a:endParaRPr lang="en-US" sz="3000" kern="1200"/>
        </a:p>
      </dsp:txBody>
      <dsp:txXfrm>
        <a:off x="0" y="2349719"/>
        <a:ext cx="8229600" cy="2126250"/>
      </dsp:txXfrm>
    </dsp:sp>
    <dsp:sp modelId="{BB582188-24FA-F14D-A218-74E1D272856E}">
      <dsp:nvSpPr>
        <dsp:cNvPr id="0" name=""/>
        <dsp:cNvSpPr/>
      </dsp:nvSpPr>
      <dsp:spPr>
        <a:xfrm>
          <a:off x="411480" y="1906919"/>
          <a:ext cx="5760720" cy="88560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333500">
            <a:lnSpc>
              <a:spcPct val="90000"/>
            </a:lnSpc>
            <a:spcBef>
              <a:spcPct val="0"/>
            </a:spcBef>
            <a:spcAft>
              <a:spcPct val="35000"/>
            </a:spcAft>
            <a:buNone/>
          </a:pPr>
          <a:r>
            <a:rPr lang="en-US" sz="3000" b="0" i="0" kern="1200"/>
            <a:t>Anti-virus software</a:t>
          </a:r>
          <a:endParaRPr lang="en-US" sz="3000" kern="1200"/>
        </a:p>
      </dsp:txBody>
      <dsp:txXfrm>
        <a:off x="454711" y="1950150"/>
        <a:ext cx="5674258" cy="799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75918-C56D-D84F-A114-845847467026}">
      <dsp:nvSpPr>
        <dsp:cNvPr id="0" name=""/>
        <dsp:cNvSpPr/>
      </dsp:nvSpPr>
      <dsp:spPr>
        <a:xfrm>
          <a:off x="0" y="81381"/>
          <a:ext cx="8229600" cy="1579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Worldwide, companies spend more than $86 billion on security hardware, software, services</a:t>
          </a:r>
          <a:endParaRPr lang="en-US" sz="3000" kern="1200"/>
        </a:p>
      </dsp:txBody>
      <dsp:txXfrm>
        <a:off x="77105" y="158486"/>
        <a:ext cx="8075390" cy="1425290"/>
      </dsp:txXfrm>
    </dsp:sp>
    <dsp:sp modelId="{461A98A3-A1CD-9D46-AA58-28DB07E31E03}">
      <dsp:nvSpPr>
        <dsp:cNvPr id="0" name=""/>
        <dsp:cNvSpPr/>
      </dsp:nvSpPr>
      <dsp:spPr>
        <a:xfrm>
          <a:off x="0" y="1747281"/>
          <a:ext cx="8229600" cy="1579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Managing risk includes:</a:t>
          </a:r>
          <a:endParaRPr lang="en-US" sz="3000" kern="1200"/>
        </a:p>
      </dsp:txBody>
      <dsp:txXfrm>
        <a:off x="77105" y="1824386"/>
        <a:ext cx="8075390" cy="1425290"/>
      </dsp:txXfrm>
    </dsp:sp>
    <dsp:sp modelId="{3CB5C558-7093-CE42-8410-EC9390A0DE36}">
      <dsp:nvSpPr>
        <dsp:cNvPr id="0" name=""/>
        <dsp:cNvSpPr/>
      </dsp:nvSpPr>
      <dsp:spPr>
        <a:xfrm>
          <a:off x="0" y="3326781"/>
          <a:ext cx="8229600" cy="11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0" i="0" kern="1200" dirty="0"/>
            <a:t>Technology</a:t>
          </a:r>
          <a:endParaRPr lang="en-US" sz="2300" kern="1200" dirty="0"/>
        </a:p>
        <a:p>
          <a:pPr marL="228600" lvl="1" indent="-228600" algn="l" defTabSz="1022350">
            <a:lnSpc>
              <a:spcPct val="90000"/>
            </a:lnSpc>
            <a:spcBef>
              <a:spcPct val="0"/>
            </a:spcBef>
            <a:spcAft>
              <a:spcPct val="20000"/>
            </a:spcAft>
            <a:buChar char="•"/>
          </a:pPr>
          <a:r>
            <a:rPr lang="en-US" sz="2300" b="0" i="0" kern="1200" dirty="0"/>
            <a:t>Effective management policies</a:t>
          </a:r>
          <a:endParaRPr lang="en-US" sz="2300" kern="1200" dirty="0"/>
        </a:p>
        <a:p>
          <a:pPr marL="228600" lvl="1" indent="-228600" algn="l" defTabSz="1022350">
            <a:lnSpc>
              <a:spcPct val="90000"/>
            </a:lnSpc>
            <a:spcBef>
              <a:spcPct val="0"/>
            </a:spcBef>
            <a:spcAft>
              <a:spcPct val="20000"/>
            </a:spcAft>
            <a:buChar char="•"/>
          </a:pPr>
          <a:r>
            <a:rPr lang="en-US" sz="2300" b="0" i="0" kern="1200" dirty="0"/>
            <a:t>Public laws and active enforcement</a:t>
          </a:r>
          <a:endParaRPr lang="en-US" sz="2300" kern="1200" dirty="0"/>
        </a:p>
      </dsp:txBody>
      <dsp:txXfrm>
        <a:off x="0" y="3326781"/>
        <a:ext cx="8229600" cy="111780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a:t>
            </a:r>
            <a:r>
              <a:rPr lang="en-US" sz="1200" b="0" i="0" u="none" strike="noStrike" kern="1200" cap="none" dirty="0" err="1">
                <a:solidFill>
                  <a:schemeClr val="dk1"/>
                </a:solidFill>
                <a:latin typeface="Arial"/>
                <a:ea typeface="Arial"/>
                <a:cs typeface="Arial"/>
                <a:sym typeface="Arial"/>
              </a:rPr>
              <a:t>MathType</a:t>
            </a:r>
            <a:r>
              <a:rPr lang="en-US" sz="1200" b="0" i="0" u="none" strike="noStrike" kern="1200" cap="none">
                <a:solidFill>
                  <a:schemeClr val="dk1"/>
                </a:solidFill>
                <a:latin typeface="Arial"/>
                <a:ea typeface="Arial"/>
                <a:cs typeface="Arial"/>
                <a:sym typeface="Arial"/>
              </a:rPr>
              <a:t> Plugin</a:t>
            </a:r>
          </a:p>
          <a:p>
            <a:r>
              <a:rPr lang="en-US" sz="1200" b="0" i="0" u="none" strike="noStrike" kern="1200" cap="none">
                <a:solidFill>
                  <a:schemeClr val="dk1"/>
                </a:solidFill>
                <a:latin typeface="Arial"/>
                <a:ea typeface="Arial"/>
                <a:cs typeface="Arial"/>
                <a:sym typeface="Arial"/>
              </a:rPr>
              <a:t>2) Math Player (free versions available)</a:t>
            </a:r>
          </a:p>
          <a:p>
            <a:r>
              <a:rPr lang="en-US" sz="1200" b="0" i="0" u="none" strike="noStrike" kern="1200" cap="none">
                <a:solidFill>
                  <a:schemeClr val="dk1"/>
                </a:solidFill>
                <a:latin typeface="Arial"/>
                <a:ea typeface="Arial"/>
                <a:cs typeface="Arial"/>
                <a:sym typeface="Arial"/>
              </a:rPr>
              <a:t>3) NVDA Reader (free versions available)</a:t>
            </a:r>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IDS</a:t>
            </a:r>
            <a:r>
              <a:rPr lang="en-US" dirty="0"/>
              <a:t> – examines network traffic, watching to see if it matches certain patterns or preconfigured rules indicative of an attack.</a:t>
            </a:r>
          </a:p>
          <a:p>
            <a:r>
              <a:rPr lang="en-US" b="1" dirty="0"/>
              <a:t>IPS – </a:t>
            </a:r>
            <a:r>
              <a:rPr lang="en-US" b="0" dirty="0"/>
              <a:t>has all functionality of an IDS, with the additional ability to take steps to prevent and block suspicious activities</a:t>
            </a:r>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124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4.11, Page 301. </a:t>
            </a:r>
          </a:p>
          <a:p>
            <a:pPr lvl="0" defTabSz="914400"/>
            <a:r>
              <a:rPr lang="en-US" sz="1200" b="0" i="0" u="none" strike="noStrike" kern="1200" cap="none" dirty="0">
                <a:solidFill>
                  <a:prstClr val="black"/>
                </a:solidFill>
                <a:latin typeface="Arial"/>
                <a:ea typeface="Arial"/>
                <a:cs typeface="Arial"/>
                <a:sym typeface="Arial"/>
              </a:rPr>
              <a:t>The primary function of a firewall is to deny access by remote client computers to local computers. The primary purpose of a proxy server is to provide controlled access from local computers to remote computers.</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a:t>
            </a:r>
            <a:r>
              <a:rPr lang="en-US" sz="1200" b="0" i="0" u="none" strike="noStrike" kern="1200" cap="none" baseline="0" dirty="0">
                <a:solidFill>
                  <a:prstClr val="black"/>
                </a:solidFill>
                <a:latin typeface="Arial"/>
                <a:ea typeface="Arial"/>
                <a:cs typeface="Arial"/>
                <a:sym typeface="Arial"/>
              </a:rPr>
              <a:t> A set of flow diagrams illustrates how firewalls and proxy servers provide protection for networks. A linear flow diagram for a firewall shows, from left to right, a laptop, desktop, and a mobile phone connected to a firewall with two-way arrows. The firewall connects with a remote client on the Internet through a web server. A remote server is present on the side of the remote client. A linear flow diagram for proxy server shows, from left to right, a laptop, desktop, and a mobile phone connected two-way with an internal network. The internal network is connected two-way with a proxy server. The proxy server connects to a remote client on the Internet through an external network. A remote server is present on the side of the remote client.</a:t>
            </a:r>
            <a:endParaRPr lang="en-US" sz="1200" b="0" i="0" u="none" strike="noStrike" kern="1200" cap="none" dirty="0">
              <a:solidFill>
                <a:prstClr val="black"/>
              </a:solidFill>
              <a:latin typeface="Arial"/>
              <a:ea typeface="Arial"/>
              <a:cs typeface="Arial"/>
              <a:sym typeface="Arial"/>
            </a:endParaRP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11677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87012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47694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defTabSz="914400">
              <a:buAutoNum type="arabicPeriod"/>
              <a:defRPr/>
            </a:pPr>
            <a:r>
              <a:rPr lang="en-US" sz="1200" b="0" i="0" u="none" strike="noStrike" kern="1200" cap="none" baseline="0" dirty="0">
                <a:solidFill>
                  <a:prstClr val="black"/>
                </a:solidFill>
                <a:latin typeface="Arial"/>
                <a:ea typeface="Arial"/>
                <a:cs typeface="Arial"/>
                <a:sym typeface="Arial"/>
              </a:rPr>
              <a:t>Perform a risk assessment:  An assessment of the risks and points of vulnerability</a:t>
            </a:r>
          </a:p>
          <a:p>
            <a:pPr marL="228600" lvl="0" indent="-228600" defTabSz="914400">
              <a:buAutoNum type="arabicPeriod"/>
              <a:defRPr/>
            </a:pPr>
            <a:r>
              <a:rPr lang="en-US" sz="1200" b="0" i="0" u="none" strike="noStrike" kern="1200" cap="none" baseline="0" dirty="0">
                <a:solidFill>
                  <a:prstClr val="black"/>
                </a:solidFill>
                <a:latin typeface="Arial"/>
                <a:ea typeface="Arial"/>
                <a:cs typeface="Arial"/>
                <a:sym typeface="Arial"/>
              </a:rPr>
              <a:t>Develop a security policy: A set of statements prioritizing the information risks, identifying acceptable risk targets, and identifying the mechanisms for achieving these targets.</a:t>
            </a:r>
          </a:p>
          <a:p>
            <a:pPr marL="228600" lvl="0" indent="-228600" defTabSz="914400">
              <a:buAutoNum type="arabicPeriod"/>
              <a:defRPr/>
            </a:pPr>
            <a:r>
              <a:rPr lang="en-US" sz="1200" b="0" i="0" u="none" strike="noStrike" kern="1200" cap="none" baseline="0" dirty="0">
                <a:solidFill>
                  <a:prstClr val="black"/>
                </a:solidFill>
                <a:latin typeface="Arial"/>
                <a:ea typeface="Arial"/>
                <a:cs typeface="Arial"/>
                <a:sym typeface="Arial"/>
              </a:rPr>
              <a:t>Develop an implementation plan: The action steps you will take to achieve the security plan goals</a:t>
            </a:r>
          </a:p>
          <a:p>
            <a:pPr marL="228600" lvl="0" indent="-228600" defTabSz="914400">
              <a:buAutoNum type="arabicPeriod"/>
              <a:defRPr/>
            </a:pPr>
            <a:r>
              <a:rPr lang="en-US" sz="1200" b="0" i="0" u="none" strike="noStrike" kern="1200" cap="none" baseline="0" dirty="0">
                <a:solidFill>
                  <a:prstClr val="black"/>
                </a:solidFill>
                <a:latin typeface="Arial"/>
                <a:ea typeface="Arial"/>
                <a:cs typeface="Arial"/>
                <a:sym typeface="Arial"/>
              </a:rPr>
              <a:t>Create a security organization educates and trains users, keeps management aware of security threats and breakdowns, and maintains the tools chosen to implement security</a:t>
            </a:r>
          </a:p>
          <a:p>
            <a:pPr marL="228600" lvl="0" indent="-228600" defTabSz="914400">
              <a:buAutoNum type="arabicPeriod"/>
              <a:defRPr/>
            </a:pPr>
            <a:r>
              <a:rPr lang="en-US" sz="1200" b="0" i="0" u="none" strike="noStrike" kern="1200" cap="none" baseline="0" dirty="0">
                <a:solidFill>
                  <a:prstClr val="black"/>
                </a:solidFill>
                <a:latin typeface="Arial"/>
                <a:ea typeface="Arial"/>
                <a:cs typeface="Arial"/>
                <a:sym typeface="Arial"/>
              </a:rPr>
              <a:t>Perform a security audit: involves the routine review of access logs (identifying how outsiders are using the site as well as how insiders are accessing the site’s assets)</a:t>
            </a:r>
            <a:endParaRPr lang="en-US" sz="1200" b="0" i="0" u="none" strike="noStrike" kern="1200" cap="none" dirty="0">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249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err="1">
                <a:solidFill>
                  <a:srgbClr val="000000"/>
                </a:solidFill>
                <a:latin typeface="Arial (Body)"/>
              </a:rPr>
              <a:t>Wassener</a:t>
            </a:r>
            <a:r>
              <a:rPr lang="en-US" kern="1200" dirty="0">
                <a:solidFill>
                  <a:srgbClr val="000000"/>
                </a:solidFill>
                <a:latin typeface="Arial (Body)"/>
              </a:rPr>
              <a:t> Arrangement – which includes 42 countries that produce sensitive industrial equipment or weapons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84812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3410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8211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9572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53497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6565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a:solidFill>
                  <a:prstClr val="black"/>
                </a:solidFill>
                <a:latin typeface="Arial"/>
                <a:ea typeface="Arial"/>
                <a:cs typeface="Arial"/>
                <a:sym typeface="Arial"/>
              </a:rPr>
              <a:t>Figure 4.16, Page 318. </a:t>
            </a:r>
            <a:r>
              <a:rPr lang="en-US" sz="1200" b="0" i="0" u="none" strike="noStrike" kern="1200" cap="none" baseline="0">
                <a:solidFill>
                  <a:schemeClr val="dk1"/>
                </a:solidFill>
                <a:latin typeface="Arial"/>
                <a:ea typeface="Arial"/>
                <a:cs typeface="Arial"/>
                <a:sym typeface="Arial"/>
              </a:rPr>
              <a:t>A </a:t>
            </a:r>
            <a:r>
              <a:rPr lang="en-US" sz="1200" b="0" i="0" u="none" strike="noStrike" kern="1200" cap="none" baseline="0" err="1">
                <a:solidFill>
                  <a:schemeClr val="dk1"/>
                </a:solidFill>
                <a:latin typeface="Arial"/>
                <a:ea typeface="Arial"/>
                <a:cs typeface="Arial"/>
                <a:sym typeface="Arial"/>
              </a:rPr>
              <a:t>blockchain</a:t>
            </a:r>
            <a:r>
              <a:rPr lang="en-US" sz="1200" b="0" i="0" u="none" strike="noStrike" kern="1200" cap="none" baseline="0">
                <a:solidFill>
                  <a:schemeClr val="dk1"/>
                </a:solidFill>
                <a:latin typeface="Arial"/>
                <a:ea typeface="Arial"/>
                <a:cs typeface="Arial"/>
                <a:sym typeface="Arial"/>
              </a:rPr>
              <a:t> system is a distributed database that records transactions in a P2P network of computers.</a:t>
            </a:r>
          </a:p>
          <a:p>
            <a:pPr lvl="0" defTabSz="914400">
              <a:defRPr/>
            </a:pPr>
            <a:endParaRPr lang="en-US" sz="1200" b="0" i="0" u="none" strike="noStrike" kern="1200" cap="none" baseline="0">
              <a:solidFill>
                <a:schemeClr val="dk1"/>
              </a:solidFill>
              <a:latin typeface="Arial"/>
              <a:ea typeface="Arial"/>
              <a:cs typeface="Arial"/>
              <a:sym typeface="Arial"/>
            </a:endParaRPr>
          </a:p>
          <a:p>
            <a:pPr lvl="0" defTabSz="914400">
              <a:defRPr/>
            </a:pPr>
            <a:r>
              <a:rPr lang="en-US" sz="1200" b="0" i="0" u="none" strike="noStrike" kern="1200" cap="none" baseline="0">
                <a:solidFill>
                  <a:schemeClr val="dk1"/>
                </a:solidFill>
                <a:latin typeface="Arial"/>
                <a:ea typeface="Arial"/>
                <a:cs typeface="Arial"/>
                <a:sym typeface="Arial"/>
              </a:rPr>
              <a:t>Full description: A process diagram shows </a:t>
            </a:r>
            <a:r>
              <a:rPr lang="en-US">
                <a:sym typeface="Arial"/>
              </a:rPr>
              <a:t>six steps illustrating </a:t>
            </a:r>
            <a:r>
              <a:rPr lang="en-US" sz="1200" b="0" i="0" u="none" strike="noStrike" kern="1200" cap="none" baseline="0">
                <a:solidFill>
                  <a:schemeClr val="dk1"/>
                </a:solidFill>
                <a:latin typeface="Arial"/>
                <a:ea typeface="Arial"/>
                <a:cs typeface="Arial"/>
                <a:sym typeface="Arial"/>
              </a:rPr>
              <a:t>how blockchain works. 1. An order is submitted by a user or customer. 2. </a:t>
            </a:r>
            <a:r>
              <a:rPr lang="en-US"/>
              <a:t>To verify the user, t</a:t>
            </a:r>
            <a:r>
              <a:rPr lang="en-US" sz="1200" b="0" i="0" u="none" strike="noStrike" kern="1200" cap="none" baseline="0">
                <a:solidFill>
                  <a:schemeClr val="dk1"/>
                </a:solidFill>
                <a:latin typeface="Arial"/>
                <a:ea typeface="Arial"/>
                <a:cs typeface="Arial"/>
                <a:sym typeface="Arial"/>
              </a:rPr>
              <a:t>he transaction is broadcast to a P2P network of computers. 3. The transaction is validated by others in the network. 4. The block is added to the chain of transactions for this user. 5. Production, Warehouse, Logistics add additional blocks. 6. The order is fulfilled.</a:t>
            </a:r>
            <a:endParaRPr lang="en-US" sz="1200" b="0" i="0" u="none" strike="noStrike" kern="1200" cap="none">
              <a:solidFill>
                <a:prstClr val="black"/>
              </a:solidFill>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88986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35933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0210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08488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effectLst/>
              </a:rPr>
              <a:t>Intrusion Prevention System.</a:t>
            </a:r>
          </a:p>
          <a:p>
            <a:r>
              <a:rPr lang="en-GB" b="1">
                <a:effectLst/>
              </a:rPr>
              <a:t>Intrusion Detection System.</a:t>
            </a:r>
          </a:p>
          <a:p>
            <a:r>
              <a:rPr lang="en-GB" b="1"/>
              <a:t>Transport Layer Security</a:t>
            </a:r>
            <a:r>
              <a:rPr lang="en-GB"/>
              <a:t> </a:t>
            </a:r>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277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a:solidFill>
                  <a:prstClr val="black"/>
                </a:solidFill>
                <a:latin typeface="Arial"/>
                <a:ea typeface="Arial"/>
                <a:cs typeface="Arial"/>
                <a:sym typeface="Arial"/>
              </a:rPr>
              <a:t>Figure 4.5, Page 288. </a:t>
            </a:r>
          </a:p>
          <a:p>
            <a:pPr lvl="0" defTabSz="914400">
              <a:defRPr/>
            </a:pPr>
            <a:r>
              <a:rPr lang="en-US" sz="1200" b="0" i="0" u="none" strike="noStrike" kern="1200" cap="none">
                <a:solidFill>
                  <a:prstClr val="black"/>
                </a:solidFill>
                <a:latin typeface="Arial"/>
                <a:ea typeface="Arial"/>
                <a:cs typeface="Arial"/>
                <a:sym typeface="Arial"/>
              </a:rPr>
              <a:t>There are a number of tools available to achieve e-commerce security.</a:t>
            </a:r>
          </a:p>
          <a:p>
            <a:pPr lvl="0" defTabSz="914400">
              <a:defRPr/>
            </a:pPr>
            <a:endParaRPr lang="en-US" sz="1200" b="0" i="0" u="none" strike="noStrike" kern="1200" cap="none">
              <a:solidFill>
                <a:prstClr val="black"/>
              </a:solidFill>
              <a:latin typeface="Arial"/>
              <a:ea typeface="Arial"/>
              <a:cs typeface="Arial"/>
              <a:sym typeface="Arial"/>
            </a:endParaRPr>
          </a:p>
          <a:p>
            <a:pPr lvl="0" defTabSz="914400">
              <a:defRPr/>
            </a:pPr>
            <a:r>
              <a:rPr lang="en-US" sz="1200" b="0" i="0" u="none" strike="noStrike" kern="1200" cap="none">
                <a:solidFill>
                  <a:prstClr val="black"/>
                </a:solidFill>
                <a:latin typeface="Arial"/>
                <a:ea typeface="Arial"/>
                <a:cs typeface="Arial"/>
                <a:sym typeface="Arial"/>
              </a:rPr>
              <a:t>Full description: A diagram depicts the different tools available to achieve </a:t>
            </a:r>
            <a:r>
              <a:rPr lang="en-US">
                <a:sym typeface="Arial"/>
              </a:rPr>
              <a:t>e-commerce </a:t>
            </a:r>
            <a:r>
              <a:rPr lang="en-US" sz="1200" b="0" i="0" u="none" strike="noStrike" kern="1200" cap="none">
                <a:solidFill>
                  <a:prstClr val="black"/>
                </a:solidFill>
                <a:latin typeface="Arial"/>
                <a:ea typeface="Arial"/>
                <a:cs typeface="Arial"/>
                <a:sym typeface="Arial"/>
              </a:rPr>
              <a:t>security. The diagram shows Security Management in the center and the following points surrounding it. Firewalls, Encryption, Network Security Protocols, Virtual Private Networks, Authentication Procedures, Proxy Servers, Anti-Virus Software, Automated Software Updates, Intrusion Detection and Prevention.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187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of the 6 key dimensions of the e-commerce security</a:t>
            </a:r>
          </a:p>
          <a:p>
            <a:r>
              <a:rPr lang="en-US"/>
              <a:t>Privacy </a:t>
            </a:r>
          </a:p>
          <a:p>
            <a:r>
              <a:rPr lang="en-US"/>
              <a:t>Availability</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454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7626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1449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defRPr/>
            </a:pPr>
            <a:r>
              <a:rPr lang="en-US" sz="1200" b="0" i="0" u="none" strike="noStrike" kern="1200" cap="none" dirty="0">
                <a:solidFill>
                  <a:prstClr val="black"/>
                </a:solidFill>
                <a:latin typeface="Arial"/>
                <a:ea typeface="Arial"/>
                <a:cs typeface="Arial"/>
                <a:sym typeface="Arial"/>
              </a:rPr>
              <a:t>Figure 4.6, Page 291. </a:t>
            </a:r>
          </a:p>
          <a:p>
            <a:pPr lvl="0" defTabSz="914400"/>
            <a:r>
              <a:rPr lang="en-US" sz="1200" b="0" i="0" u="none" strike="noStrike" kern="1200" cap="none" dirty="0">
                <a:solidFill>
                  <a:prstClr val="black"/>
                </a:solidFill>
                <a:latin typeface="Arial"/>
                <a:ea typeface="Arial"/>
                <a:cs typeface="Arial"/>
                <a:sym typeface="Arial"/>
              </a:rPr>
              <a:t>In the simplest use of public key cryptography, the sender encrypts a message using the recipient’s public key, and then sends it over the Internet. The only person who can decrypt this message is the recipient, using his or her private key. However, this simple case does not ensure integrity or an authentic message.</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illustrates a simple use of public key cryptography and the important steps in using public and private keys. The steps are as follows. First, the sender </a:t>
            </a:r>
            <a:r>
              <a:rPr lang="en-US" dirty="0">
                <a:sym typeface="Arial"/>
              </a:rPr>
              <a:t>creates</a:t>
            </a:r>
            <a:r>
              <a:rPr lang="en-US" sz="1200" b="0" i="0" u="none" strike="noStrike" kern="1200" cap="none" dirty="0">
                <a:solidFill>
                  <a:prstClr val="black"/>
                </a:solidFill>
                <a:latin typeface="Arial"/>
                <a:ea typeface="Arial"/>
                <a:cs typeface="Arial"/>
                <a:sym typeface="Arial"/>
              </a:rPr>
              <a:t> an original </a:t>
            </a:r>
            <a:r>
              <a:rPr lang="en-US" dirty="0">
                <a:sym typeface="Arial"/>
              </a:rPr>
              <a:t>digital </a:t>
            </a:r>
            <a:r>
              <a:rPr lang="en-US" sz="1200" b="0" i="0" u="none" strike="noStrike" kern="1200" cap="none" dirty="0">
                <a:solidFill>
                  <a:prstClr val="black"/>
                </a:solidFill>
                <a:latin typeface="Arial"/>
                <a:ea typeface="Arial"/>
                <a:cs typeface="Arial"/>
                <a:sym typeface="Arial"/>
              </a:rPr>
              <a:t>message, to buy X Y Z at the rate of 100 dollars. </a:t>
            </a:r>
            <a:r>
              <a:rPr lang="en-US" dirty="0">
                <a:sym typeface="Arial"/>
              </a:rPr>
              <a:t>Second, the sender obtains the recipient’s public key and applies it to the message. Third, </a:t>
            </a:r>
            <a:r>
              <a:rPr lang="en-US" sz="1200" b="0" i="0" u="none" strike="noStrike" kern="1200" cap="none" dirty="0">
                <a:solidFill>
                  <a:prstClr val="black"/>
                </a:solidFill>
                <a:latin typeface="Arial"/>
                <a:ea typeface="Arial"/>
                <a:cs typeface="Arial"/>
                <a:sym typeface="Arial"/>
              </a:rPr>
              <a:t>this message gets encrypted in cipher text, depicted as 1 0 1 0 1 1 0 1 1 1 0 0 0 1. Fourth, the message </a:t>
            </a:r>
            <a:r>
              <a:rPr lang="en-US" dirty="0">
                <a:sym typeface="Arial"/>
              </a:rPr>
              <a:t>is sent over </a:t>
            </a:r>
            <a:r>
              <a:rPr lang="en-US" sz="1200" b="0" i="0" u="none" strike="noStrike" kern="1200" cap="none" dirty="0">
                <a:solidFill>
                  <a:prstClr val="black"/>
                </a:solidFill>
                <a:latin typeface="Arial"/>
                <a:ea typeface="Arial"/>
                <a:cs typeface="Arial"/>
                <a:sym typeface="Arial"/>
              </a:rPr>
              <a:t>the Internet. And fifth, the message</a:t>
            </a:r>
            <a:r>
              <a:rPr lang="en-US" sz="1200" b="0" i="0" u="none" strike="noStrike" kern="1200" cap="none" dirty="0">
                <a:solidFill>
                  <a:prstClr val="black"/>
                </a:solidFill>
                <a:highlight>
                  <a:srgbClr val="FFFF00"/>
                </a:highlight>
                <a:latin typeface="Arial"/>
                <a:ea typeface="Arial"/>
                <a:cs typeface="Arial"/>
                <a:sym typeface="Arial"/>
              </a:rPr>
              <a:t> </a:t>
            </a:r>
            <a:r>
              <a:rPr lang="en-US" dirty="0">
                <a:sym typeface="Arial"/>
              </a:rPr>
              <a:t>is received by the recipient, who uses his or her private key to decrypt the message..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8261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9993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pPr/>
              <a:t>11/17/22</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dirty="0"/>
              <a:t>Sixteenth</a:t>
            </a:r>
            <a:r>
              <a:rPr lang="en-US" altLang="en-US" dirty="0">
                <a:solidFill>
                  <a:schemeClr val="tx2"/>
                </a:solidFill>
                <a:latin typeface="+mn-lt"/>
              </a:rPr>
              <a:t> 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4</a:t>
            </a:r>
          </a:p>
        </p:txBody>
      </p:sp>
      <p:sp>
        <p:nvSpPr>
          <p:cNvPr id="5" name="Text Placeholder 4"/>
          <p:cNvSpPr>
            <a:spLocks noGrp="1"/>
          </p:cNvSpPr>
          <p:nvPr>
            <p:ph type="body" idx="3"/>
          </p:nvPr>
        </p:nvSpPr>
        <p:spPr>
          <a:xfrm>
            <a:off x="5195455" y="3254244"/>
            <a:ext cx="3325091" cy="1076875"/>
          </a:xfrm>
        </p:spPr>
        <p:txBody>
          <a:bodyPr/>
          <a:lstStyle/>
          <a:p>
            <a:pPr algn="ctr">
              <a:defRPr/>
            </a:pPr>
            <a:r>
              <a:rPr lang="en-US" altLang="en-US" dirty="0">
                <a:solidFill>
                  <a:schemeClr val="tx1"/>
                </a:solidFill>
              </a:rPr>
              <a:t>E-commerce Security and Payment Systems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77258"/>
          </a:xfrm>
        </p:spPr>
        <p:txBody>
          <a:bodyPr anchor="b">
            <a:normAutofit/>
          </a:bodyPr>
          <a:lstStyle/>
          <a:p>
            <a:r>
              <a:rPr lang="en-US" kern="1200" dirty="0"/>
              <a:t>Protecting Networks</a:t>
            </a:r>
            <a:endParaRPr lang="en-IN" dirty="0"/>
          </a:p>
        </p:txBody>
      </p:sp>
      <p:graphicFrame>
        <p:nvGraphicFramePr>
          <p:cNvPr id="7" name="Content Placeholder 2">
            <a:extLst>
              <a:ext uri="{FF2B5EF4-FFF2-40B4-BE49-F238E27FC236}">
                <a16:creationId xmlns:a16="http://schemas.microsoft.com/office/drawing/2014/main" id="{09B520D2-E885-7BDD-43D2-ECA7DAEDB5FF}"/>
              </a:ext>
            </a:extLst>
          </p:cNvPr>
          <p:cNvGraphicFramePr>
            <a:graphicFrameLocks noGrp="1"/>
          </p:cNvGraphicFramePr>
          <p:nvPr>
            <p:ph idx="1"/>
            <p:extLst>
              <p:ext uri="{D42A27DB-BD31-4B8C-83A1-F6EECF244321}">
                <p14:modId xmlns:p14="http://schemas.microsoft.com/office/powerpoint/2010/main" val="928729764"/>
              </p:ext>
            </p:extLst>
          </p:nvPr>
        </p:nvGraphicFramePr>
        <p:xfrm>
          <a:off x="457200" y="1034144"/>
          <a:ext cx="8229600" cy="5049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40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Figure 4.11 Firewalls and Proxy Servers</a:t>
            </a:r>
            <a:endParaRPr lang="en-IN" dirty="0"/>
          </a:p>
        </p:txBody>
      </p:sp>
      <p:pic>
        <p:nvPicPr>
          <p:cNvPr id="4" name="Picture 3" descr="EC2020G_Fig_04-11_Firewalls and Proxy Servers.tif"/>
          <p:cNvPicPr>
            <a:picLocks noChangeAspect="1"/>
          </p:cNvPicPr>
          <p:nvPr/>
        </p:nvPicPr>
        <p:blipFill>
          <a:blip r:embed="rId3"/>
          <a:stretch>
            <a:fillRect/>
          </a:stretch>
        </p:blipFill>
        <p:spPr>
          <a:xfrm>
            <a:off x="896841" y="1544131"/>
            <a:ext cx="7350318" cy="4287328"/>
          </a:xfrm>
          <a:prstGeom prst="rect">
            <a:avLst/>
          </a:prstGeom>
        </p:spPr>
      </p:pic>
    </p:spTree>
    <p:extLst>
      <p:ext uri="{BB962C8B-B14F-4D97-AF65-F5344CB8AC3E}">
        <p14:creationId xmlns:p14="http://schemas.microsoft.com/office/powerpoint/2010/main" val="123524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en-US" kern="1200"/>
              <a:t>Protecting Servers and Clients</a:t>
            </a:r>
            <a:endParaRPr lang="en-IN" dirty="0"/>
          </a:p>
        </p:txBody>
      </p:sp>
      <p:graphicFrame>
        <p:nvGraphicFramePr>
          <p:cNvPr id="7" name="Content Placeholder 2">
            <a:extLst>
              <a:ext uri="{FF2B5EF4-FFF2-40B4-BE49-F238E27FC236}">
                <a16:creationId xmlns:a16="http://schemas.microsoft.com/office/drawing/2014/main" id="{34DF9089-C853-DFC9-10E3-2F061CB3B8E8}"/>
              </a:ext>
            </a:extLst>
          </p:cNvPr>
          <p:cNvGraphicFramePr>
            <a:graphicFrameLocks noGrp="1"/>
          </p:cNvGraphicFramePr>
          <p:nvPr>
            <p:ph idx="1"/>
            <p:extLst>
              <p:ext uri="{D42A27DB-BD31-4B8C-83A1-F6EECF244321}">
                <p14:modId xmlns:p14="http://schemas.microsoft.com/office/powerpoint/2010/main" val="681684959"/>
              </p:ext>
            </p:extLst>
          </p:nvPr>
        </p:nvGraphicFramePr>
        <p:xfrm>
          <a:off x="457200" y="155747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044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pPr>
              <a:lnSpc>
                <a:spcPct val="90000"/>
              </a:lnSpc>
            </a:pPr>
            <a:r>
              <a:rPr lang="en-IN" kern="1200"/>
              <a:t>Management Policies, Business Procedures, and Public Laws</a:t>
            </a:r>
            <a:endParaRPr lang="en-IN"/>
          </a:p>
        </p:txBody>
      </p:sp>
      <p:graphicFrame>
        <p:nvGraphicFramePr>
          <p:cNvPr id="5" name="Content Placeholder 2">
            <a:extLst>
              <a:ext uri="{FF2B5EF4-FFF2-40B4-BE49-F238E27FC236}">
                <a16:creationId xmlns:a16="http://schemas.microsoft.com/office/drawing/2014/main" id="{C8337D14-D4C2-FAF5-CE44-B526F1199633}"/>
              </a:ext>
            </a:extLst>
          </p:cNvPr>
          <p:cNvGraphicFramePr>
            <a:graphicFrameLocks noGrp="1"/>
          </p:cNvGraphicFramePr>
          <p:nvPr>
            <p:ph idx="1"/>
            <p:extLst>
              <p:ext uri="{D42A27DB-BD31-4B8C-83A1-F6EECF244321}">
                <p14:modId xmlns:p14="http://schemas.microsoft.com/office/powerpoint/2010/main" val="3352095580"/>
              </p:ext>
            </p:extLst>
          </p:nvPr>
        </p:nvGraphicFramePr>
        <p:xfrm>
          <a:off x="457200" y="155747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158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Developing an </a:t>
            </a:r>
            <a:r>
              <a:rPr lang="pt-BR" sz="3400" kern="1200" dirty="0">
                <a:cs typeface="Times New Roman" panose="02020603050405020304" pitchFamily="18" charset="0"/>
              </a:rPr>
              <a:t>E-commerce </a:t>
            </a:r>
            <a:r>
              <a:rPr lang="en-IN" sz="3400" kern="1200" dirty="0">
                <a:cs typeface="Times New Roman" panose="02020603050405020304" pitchFamily="18" charset="0"/>
              </a:rPr>
              <a:t>Security Plan: </a:t>
            </a:r>
            <a:endParaRPr lang="en-IN" sz="3400" dirty="0"/>
          </a:p>
        </p:txBody>
      </p:sp>
      <p:pic>
        <p:nvPicPr>
          <p:cNvPr id="4" name="Picture 3" descr="EC2020G_Fig_04-12_Developing an Ecommerce Security Plan.tif"/>
          <p:cNvPicPr>
            <a:picLocks noChangeAspect="1"/>
          </p:cNvPicPr>
          <p:nvPr/>
        </p:nvPicPr>
        <p:blipFill>
          <a:blip r:embed="rId3"/>
          <a:stretch>
            <a:fillRect/>
          </a:stretch>
        </p:blipFill>
        <p:spPr>
          <a:xfrm>
            <a:off x="2363638" y="1872600"/>
            <a:ext cx="4416724" cy="4664602"/>
          </a:xfrm>
          <a:prstGeom prst="rect">
            <a:avLst/>
          </a:prstGeom>
        </p:spPr>
      </p:pic>
      <p:sp>
        <p:nvSpPr>
          <p:cNvPr id="5" name="TextBox 4">
            <a:extLst>
              <a:ext uri="{FF2B5EF4-FFF2-40B4-BE49-F238E27FC236}">
                <a16:creationId xmlns:a16="http://schemas.microsoft.com/office/drawing/2014/main" id="{6C200000-C8BC-CFB8-58F7-227C21D34ABE}"/>
              </a:ext>
            </a:extLst>
          </p:cNvPr>
          <p:cNvSpPr txBox="1"/>
          <p:nvPr/>
        </p:nvSpPr>
        <p:spPr>
          <a:xfrm>
            <a:off x="457200" y="1349380"/>
            <a:ext cx="8089900" cy="400110"/>
          </a:xfrm>
          <a:prstGeom prst="rect">
            <a:avLst/>
          </a:prstGeom>
          <a:noFill/>
        </p:spPr>
        <p:txBody>
          <a:bodyPr wrap="square">
            <a:spAutoFit/>
          </a:bodyPr>
          <a:lstStyle/>
          <a:p>
            <a:r>
              <a:rPr lang="en-US" sz="2000" b="1" kern="1200" dirty="0">
                <a:solidFill>
                  <a:prstClr val="black"/>
                </a:solidFill>
              </a:rPr>
              <a:t>F</a:t>
            </a:r>
            <a:r>
              <a:rPr lang="en-US" sz="2000" b="1" i="0" u="none" strike="noStrike" kern="1200" cap="none" dirty="0">
                <a:solidFill>
                  <a:prstClr val="black"/>
                </a:solidFill>
                <a:latin typeface="Arial"/>
                <a:ea typeface="Arial"/>
                <a:cs typeface="Arial"/>
                <a:sym typeface="Arial"/>
              </a:rPr>
              <a:t>ive steps involved in building an e-commerce security plan</a:t>
            </a:r>
            <a:endParaRPr lang="en-GB" sz="2000" b="1" dirty="0"/>
          </a:p>
        </p:txBody>
      </p:sp>
    </p:spTree>
    <p:extLst>
      <p:ext uri="{BB962C8B-B14F-4D97-AF65-F5344CB8AC3E}">
        <p14:creationId xmlns:p14="http://schemas.microsoft.com/office/powerpoint/2010/main" val="3044197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573"/>
            <a:ext cx="8229600" cy="652028"/>
          </a:xfrm>
        </p:spPr>
        <p:txBody>
          <a:bodyPr/>
          <a:lstStyle/>
          <a:p>
            <a:r>
              <a:rPr lang="en-IN" sz="3400" kern="1200" dirty="0">
                <a:cs typeface="Times New Roman" panose="02020603050405020304" pitchFamily="18" charset="0"/>
              </a:rPr>
              <a:t>The Role of Laws and Public Policy</a:t>
            </a:r>
            <a:endParaRPr lang="en-IN" sz="3400" dirty="0"/>
          </a:p>
        </p:txBody>
      </p:sp>
      <p:sp>
        <p:nvSpPr>
          <p:cNvPr id="3" name="Content Placeholder 2"/>
          <p:cNvSpPr>
            <a:spLocks noGrp="1"/>
          </p:cNvSpPr>
          <p:nvPr>
            <p:ph sz="quarter" idx="13"/>
          </p:nvPr>
        </p:nvSpPr>
        <p:spPr>
          <a:xfrm>
            <a:off x="457200" y="819726"/>
            <a:ext cx="8483600" cy="5581601"/>
          </a:xfrm>
        </p:spPr>
        <p:txBody>
          <a:bodyPr/>
          <a:lstStyle/>
          <a:p>
            <a:pPr marL="255651" lvl="0" indent="-255651">
              <a:spcAft>
                <a:spcPct val="0"/>
              </a:spcAft>
              <a:tabLst/>
            </a:pPr>
            <a:r>
              <a:rPr lang="en-US" kern="1200" dirty="0">
                <a:solidFill>
                  <a:srgbClr val="000000"/>
                </a:solidFill>
                <a:latin typeface="Arial (Body)"/>
              </a:rPr>
              <a:t>Laws that give authorities tools for identifying, tracing, prosecuting cybercriminals:</a:t>
            </a:r>
          </a:p>
          <a:p>
            <a:pPr marL="741553" lvl="1" indent="-284353">
              <a:spcAft>
                <a:spcPct val="0"/>
              </a:spcAft>
            </a:pPr>
            <a:r>
              <a:rPr lang="en-US" kern="1200" dirty="0">
                <a:solidFill>
                  <a:srgbClr val="000000"/>
                </a:solidFill>
                <a:latin typeface="Arial (Body)"/>
              </a:rPr>
              <a:t>U</a:t>
            </a:r>
            <a:r>
              <a:rPr lang="en-US" sz="100" kern="1200" dirty="0">
                <a:solidFill>
                  <a:srgbClr val="000000"/>
                </a:solidFill>
                <a:latin typeface="Arial (Body)"/>
              </a:rPr>
              <a:t> </a:t>
            </a:r>
            <a:r>
              <a:rPr lang="en-US" kern="1200" dirty="0">
                <a:solidFill>
                  <a:srgbClr val="000000"/>
                </a:solidFill>
                <a:latin typeface="Arial (Body)"/>
              </a:rPr>
              <a:t>S</a:t>
            </a:r>
            <a:r>
              <a:rPr lang="en-US" sz="100" kern="1200" dirty="0">
                <a:solidFill>
                  <a:srgbClr val="000000"/>
                </a:solidFill>
                <a:latin typeface="Arial (Body)"/>
              </a:rPr>
              <a:t> </a:t>
            </a:r>
            <a:r>
              <a:rPr lang="en-US" kern="1200" dirty="0">
                <a:solidFill>
                  <a:srgbClr val="000000"/>
                </a:solidFill>
                <a:latin typeface="Arial (Body)"/>
              </a:rPr>
              <a:t>A Patriot Act, which expanded law enforcement’s investigative and surveillance powers.</a:t>
            </a:r>
          </a:p>
          <a:p>
            <a:pPr marL="741553" lvl="1" indent="-284353">
              <a:spcAft>
                <a:spcPct val="0"/>
              </a:spcAft>
            </a:pPr>
            <a:r>
              <a:rPr lang="en-US" kern="1200" dirty="0">
                <a:solidFill>
                  <a:srgbClr val="000000"/>
                </a:solidFill>
                <a:latin typeface="Arial (Body)"/>
              </a:rPr>
              <a:t>Homeland Security Act, </a:t>
            </a:r>
            <a:r>
              <a:rPr lang="en-GB" dirty="0"/>
              <a:t>preventing and responding to natural and man-made disasters.</a:t>
            </a:r>
            <a:endParaRPr lang="en-US" kern="1200" dirty="0">
              <a:solidFill>
                <a:srgbClr val="000000"/>
              </a:solidFill>
              <a:latin typeface="Arial (Body)"/>
            </a:endParaRPr>
          </a:p>
          <a:p>
            <a:pPr marL="255651" lvl="0" indent="-255651">
              <a:spcAft>
                <a:spcPct val="0"/>
              </a:spcAft>
              <a:tabLst/>
            </a:pPr>
            <a:r>
              <a:rPr lang="en-US" kern="1200" dirty="0">
                <a:solidFill>
                  <a:srgbClr val="000000"/>
                </a:solidFill>
                <a:latin typeface="Arial (Body)"/>
              </a:rPr>
              <a:t>Private and private-public cooperation</a:t>
            </a:r>
          </a:p>
          <a:p>
            <a:pPr marL="741553" lvl="1" indent="-284353">
              <a:spcAft>
                <a:spcPct val="0"/>
              </a:spcAft>
            </a:pPr>
            <a:r>
              <a:rPr lang="pt-BR" kern="1200" dirty="0" err="1">
                <a:solidFill>
                  <a:srgbClr val="000000"/>
                </a:solidFill>
                <a:latin typeface="Arial (Body)"/>
              </a:rPr>
              <a:t>U</a:t>
            </a:r>
            <a:r>
              <a:rPr lang="pt-BR" sz="100" kern="1200" dirty="0">
                <a:solidFill>
                  <a:srgbClr val="000000"/>
                </a:solidFill>
                <a:latin typeface="Arial (Body)"/>
              </a:rPr>
              <a:t> </a:t>
            </a:r>
            <a:r>
              <a:rPr lang="pt-BR" kern="1200" dirty="0">
                <a:solidFill>
                  <a:srgbClr val="000000"/>
                </a:solidFill>
                <a:latin typeface="Arial (Body)"/>
              </a:rPr>
              <a:t>S-C</a:t>
            </a:r>
            <a:r>
              <a:rPr lang="pt-BR" sz="100" kern="1200" dirty="0">
                <a:solidFill>
                  <a:srgbClr val="000000"/>
                </a:solidFill>
                <a:latin typeface="Arial (Body)"/>
              </a:rPr>
              <a:t> </a:t>
            </a:r>
            <a:r>
              <a:rPr lang="pt-BR" kern="1200" dirty="0">
                <a:solidFill>
                  <a:srgbClr val="000000"/>
                </a:solidFill>
                <a:latin typeface="Arial (Body)"/>
              </a:rPr>
              <a:t>E</a:t>
            </a:r>
            <a:r>
              <a:rPr lang="pt-BR" sz="100" kern="1200" dirty="0">
                <a:solidFill>
                  <a:srgbClr val="000000"/>
                </a:solidFill>
                <a:latin typeface="Arial (Body)"/>
              </a:rPr>
              <a:t> </a:t>
            </a:r>
            <a:r>
              <a:rPr lang="pt-BR" kern="1200" dirty="0" err="1">
                <a:solidFill>
                  <a:srgbClr val="000000"/>
                </a:solidFill>
                <a:latin typeface="Arial (Body)"/>
              </a:rPr>
              <a:t>R</a:t>
            </a:r>
            <a:r>
              <a:rPr lang="pt-BR" sz="100" kern="1200" dirty="0">
                <a:solidFill>
                  <a:srgbClr val="000000"/>
                </a:solidFill>
                <a:latin typeface="Arial (Body)"/>
              </a:rPr>
              <a:t> </a:t>
            </a:r>
            <a:r>
              <a:rPr lang="pt-BR" kern="1200" dirty="0" err="1">
                <a:solidFill>
                  <a:srgbClr val="000000"/>
                </a:solidFill>
                <a:latin typeface="Arial (Body)"/>
              </a:rPr>
              <a:t>T</a:t>
            </a:r>
            <a:r>
              <a:rPr lang="pt-BR" kern="1200" dirty="0">
                <a:solidFill>
                  <a:srgbClr val="000000"/>
                </a:solidFill>
                <a:latin typeface="Arial (Body)"/>
              </a:rPr>
              <a:t> (Computer </a:t>
            </a:r>
            <a:r>
              <a:rPr lang="pt-BR" kern="1200" dirty="0" err="1">
                <a:solidFill>
                  <a:srgbClr val="000000"/>
                </a:solidFill>
                <a:latin typeface="Arial (Body)"/>
              </a:rPr>
              <a:t>Emergency</a:t>
            </a:r>
            <a:r>
              <a:rPr lang="pt-BR" kern="1200" dirty="0">
                <a:solidFill>
                  <a:srgbClr val="000000"/>
                </a:solidFill>
                <a:latin typeface="Arial (Body)"/>
              </a:rPr>
              <a:t> </a:t>
            </a:r>
            <a:r>
              <a:rPr lang="pt-BR" kern="1200" dirty="0" err="1">
                <a:solidFill>
                  <a:srgbClr val="000000"/>
                </a:solidFill>
                <a:latin typeface="Arial (Body)"/>
              </a:rPr>
              <a:t>Readiness</a:t>
            </a:r>
            <a:r>
              <a:rPr lang="pt-BR" kern="1200" dirty="0">
                <a:solidFill>
                  <a:srgbClr val="000000"/>
                </a:solidFill>
                <a:latin typeface="Arial (Body)"/>
              </a:rPr>
              <a:t> Team)</a:t>
            </a:r>
            <a:endParaRPr lang="en-US" kern="1200" dirty="0">
              <a:solidFill>
                <a:srgbClr val="000000"/>
              </a:solidFill>
              <a:latin typeface="Arial (Body)"/>
            </a:endParaRPr>
          </a:p>
          <a:p>
            <a:pPr marL="741553" lvl="1" indent="-284353">
              <a:spcAft>
                <a:spcPct val="0"/>
              </a:spcAft>
            </a:pP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T Coordination Center – Monitors and tracks online criminal activity </a:t>
            </a:r>
          </a:p>
          <a:p>
            <a:pPr marL="255651" lvl="0" indent="-255651">
              <a:spcAft>
                <a:spcPct val="0"/>
              </a:spcAft>
              <a:tabLst/>
            </a:pPr>
            <a:r>
              <a:rPr lang="en-US" kern="1200" dirty="0">
                <a:solidFill>
                  <a:srgbClr val="000000"/>
                </a:solidFill>
                <a:latin typeface="Arial (Body)"/>
              </a:rPr>
              <a:t>Government policies and controls on encryption software</a:t>
            </a:r>
          </a:p>
          <a:p>
            <a:pPr marL="741553" lvl="1" indent="-284353">
              <a:spcAft>
                <a:spcPct val="0"/>
              </a:spcAft>
            </a:pP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E</a:t>
            </a:r>
            <a:r>
              <a:rPr lang="en-US" sz="100" kern="1200" dirty="0">
                <a:solidFill>
                  <a:srgbClr val="000000"/>
                </a:solidFill>
                <a:latin typeface="Arial (Body)"/>
              </a:rPr>
              <a:t> </a:t>
            </a:r>
            <a:r>
              <a:rPr lang="en-US" kern="1200" dirty="0">
                <a:solidFill>
                  <a:srgbClr val="000000"/>
                </a:solidFill>
                <a:latin typeface="Arial (Body)"/>
              </a:rPr>
              <a:t>C</a:t>
            </a:r>
            <a:r>
              <a:rPr lang="en-US" sz="100" kern="1200" dirty="0">
                <a:solidFill>
                  <a:srgbClr val="000000"/>
                </a:solidFill>
                <a:latin typeface="Arial (Body)"/>
              </a:rPr>
              <a:t> </a:t>
            </a:r>
            <a:r>
              <a:rPr lang="en-US" kern="1200" dirty="0">
                <a:solidFill>
                  <a:srgbClr val="000000"/>
                </a:solidFill>
                <a:latin typeface="Arial (Body)"/>
              </a:rPr>
              <a:t>D(</a:t>
            </a:r>
            <a:r>
              <a:rPr lang="en-US" sz="1800" kern="1200" dirty="0">
                <a:solidFill>
                  <a:srgbClr val="000000"/>
                </a:solidFill>
                <a:latin typeface="Arial (Body)"/>
              </a:rPr>
              <a:t>Organisation for Economic Cooperation and Development</a:t>
            </a:r>
            <a:r>
              <a:rPr lang="en-US" kern="1200" dirty="0">
                <a:solidFill>
                  <a:srgbClr val="000000"/>
                </a:solidFill>
                <a:latin typeface="Arial (Body)"/>
              </a:rPr>
              <a:t>), G7/G8, Council of Europe, </a:t>
            </a:r>
            <a:r>
              <a:rPr lang="en-US" kern="1200" dirty="0" err="1">
                <a:solidFill>
                  <a:srgbClr val="000000"/>
                </a:solidFill>
                <a:latin typeface="Arial (Body)"/>
              </a:rPr>
              <a:t>Wassener</a:t>
            </a:r>
            <a:r>
              <a:rPr lang="en-US" kern="1200" dirty="0">
                <a:solidFill>
                  <a:srgbClr val="000000"/>
                </a:solidFill>
                <a:latin typeface="Arial (Body)"/>
              </a:rPr>
              <a:t> Arrangement</a:t>
            </a:r>
          </a:p>
        </p:txBody>
      </p:sp>
    </p:spTree>
    <p:extLst>
      <p:ext uri="{BB962C8B-B14F-4D97-AF65-F5344CB8AC3E}">
        <p14:creationId xmlns:p14="http://schemas.microsoft.com/office/powerpoint/2010/main" val="2817686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kern="1200">
                <a:cs typeface="Times New Roman" panose="02020603050405020304" pitchFamily="18" charset="0"/>
              </a:rPr>
              <a:t>E-commerce </a:t>
            </a:r>
            <a:r>
              <a:rPr lang="en-US" kern="1200">
                <a:cs typeface="Times New Roman" panose="02020603050405020304" pitchFamily="18" charset="0"/>
              </a:rPr>
              <a:t>Payment Systems</a:t>
            </a:r>
            <a:endParaRPr lang="en-IN"/>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In U.S., credit and debit cards are primary online payment methods</a:t>
            </a:r>
          </a:p>
          <a:p>
            <a:pPr marL="255651" lvl="0" indent="-255651">
              <a:spcAft>
                <a:spcPct val="0"/>
              </a:spcAft>
              <a:buSzPts val="2400"/>
              <a:tabLst/>
            </a:pPr>
            <a:r>
              <a:rPr lang="en-US" kern="1200" dirty="0">
                <a:solidFill>
                  <a:srgbClr val="000000"/>
                </a:solidFill>
                <a:latin typeface="Arial (Body)"/>
              </a:rPr>
              <a:t>Other countries have different systems</a:t>
            </a:r>
          </a:p>
          <a:p>
            <a:pPr marL="255651" lvl="0" indent="-255651">
              <a:spcAft>
                <a:spcPct val="0"/>
              </a:spcAft>
              <a:buSzPts val="2400"/>
              <a:tabLst/>
            </a:pPr>
            <a:r>
              <a:rPr lang="en-US" kern="1200" dirty="0">
                <a:solidFill>
                  <a:srgbClr val="000000"/>
                </a:solidFill>
                <a:latin typeface="Arial (Body)"/>
              </a:rPr>
              <a:t>Limitations of online credit card payment</a:t>
            </a:r>
          </a:p>
          <a:p>
            <a:pPr marL="741553" lvl="1" indent="-284353">
              <a:spcAft>
                <a:spcPct val="0"/>
              </a:spcAft>
              <a:buSzPts val="2400"/>
            </a:pPr>
            <a:r>
              <a:rPr lang="en-US" kern="1200" dirty="0">
                <a:solidFill>
                  <a:srgbClr val="000000"/>
                </a:solidFill>
                <a:latin typeface="Arial (Body)"/>
              </a:rPr>
              <a:t>Security, merchant risk</a:t>
            </a:r>
          </a:p>
          <a:p>
            <a:pPr marL="741553" lvl="1" indent="-284353">
              <a:spcAft>
                <a:spcPct val="0"/>
              </a:spcAft>
              <a:buSzPts val="2400"/>
            </a:pPr>
            <a:r>
              <a:rPr lang="en-US" kern="1200" dirty="0">
                <a:solidFill>
                  <a:srgbClr val="000000"/>
                </a:solidFill>
                <a:latin typeface="Arial (Body)"/>
              </a:rPr>
              <a:t>Administrative and transaction costs</a:t>
            </a:r>
          </a:p>
          <a:p>
            <a:pPr marL="741553" lvl="1" indent="-284353">
              <a:spcAft>
                <a:spcPct val="0"/>
              </a:spcAft>
              <a:buSzPts val="2400"/>
            </a:pPr>
            <a:r>
              <a:rPr lang="en-US" kern="1200" dirty="0">
                <a:solidFill>
                  <a:srgbClr val="000000"/>
                </a:solidFill>
                <a:latin typeface="Arial (Body)"/>
              </a:rPr>
              <a:t>Social equity – not very democratic, even though they seem ubiquitous. Millions of young adults do not have credit cards and millions of others who cannot afford cards</a:t>
            </a:r>
          </a:p>
        </p:txBody>
      </p:sp>
    </p:spTree>
    <p:extLst>
      <p:ext uri="{BB962C8B-B14F-4D97-AF65-F5344CB8AC3E}">
        <p14:creationId xmlns:p14="http://schemas.microsoft.com/office/powerpoint/2010/main" val="296968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a:cs typeface="Times New Roman" panose="02020603050405020304" pitchFamily="18" charset="0"/>
              </a:rPr>
              <a:t>Alternative Online Payment Systems</a:t>
            </a:r>
            <a:endParaRPr lang="en-IN"/>
          </a:p>
        </p:txBody>
      </p:sp>
      <p:sp>
        <p:nvSpPr>
          <p:cNvPr id="3" name="Content Placeholder 2"/>
          <p:cNvSpPr>
            <a:spLocks noGrp="1"/>
          </p:cNvSpPr>
          <p:nvPr>
            <p:ph sz="quarter" idx="13"/>
          </p:nvPr>
        </p:nvSpPr>
        <p:spPr>
          <a:xfrm>
            <a:off x="457200" y="1556326"/>
            <a:ext cx="7971183" cy="4730174"/>
          </a:xfrm>
        </p:spPr>
        <p:txBody>
          <a:bodyPr/>
          <a:lstStyle/>
          <a:p>
            <a:pPr marL="255651" lvl="0" indent="-255651">
              <a:spcAft>
                <a:spcPct val="0"/>
              </a:spcAft>
              <a:buSzPts val="2400"/>
              <a:tabLst/>
            </a:pPr>
            <a:r>
              <a:rPr lang="en-US" altLang="en-US" kern="1200" dirty="0">
                <a:solidFill>
                  <a:srgbClr val="000000"/>
                </a:solidFill>
                <a:latin typeface="Arial (Body)"/>
              </a:rPr>
              <a:t>Online stored value systems:</a:t>
            </a:r>
          </a:p>
          <a:p>
            <a:pPr marL="741553" lvl="1" indent="-284353">
              <a:spcAft>
                <a:spcPct val="0"/>
              </a:spcAft>
              <a:buSzPts val="2400"/>
            </a:pPr>
            <a:r>
              <a:rPr lang="en-US" altLang="en-US" kern="1200" dirty="0">
                <a:solidFill>
                  <a:srgbClr val="000000"/>
                </a:solidFill>
                <a:latin typeface="Arial (Body)"/>
              </a:rPr>
              <a:t>Based on value stored in a consumer</a:t>
            </a:r>
            <a:r>
              <a:rPr lang="en-IN" altLang="ja-JP" kern="1200" dirty="0">
                <a:solidFill>
                  <a:srgbClr val="000000"/>
                </a:solidFill>
                <a:latin typeface="Arial (Body)"/>
              </a:rPr>
              <a:t>’</a:t>
            </a:r>
            <a:r>
              <a:rPr lang="en-US" altLang="ja-JP" kern="1200" dirty="0">
                <a:solidFill>
                  <a:srgbClr val="000000"/>
                </a:solidFill>
                <a:latin typeface="Arial (Body)"/>
              </a:rPr>
              <a:t>s bank, checking, or credit card account</a:t>
            </a:r>
          </a:p>
          <a:p>
            <a:pPr marL="741553" lvl="1" indent="-284353">
              <a:spcAft>
                <a:spcPct val="0"/>
              </a:spcAft>
              <a:buSzPts val="2400"/>
            </a:pPr>
            <a:r>
              <a:rPr lang="en-US" altLang="en-US" kern="1200" dirty="0">
                <a:solidFill>
                  <a:srgbClr val="000000"/>
                </a:solidFill>
                <a:latin typeface="Arial (Body)"/>
              </a:rPr>
              <a:t>Example: PayPal</a:t>
            </a:r>
          </a:p>
          <a:p>
            <a:pPr marL="255651" lvl="0" indent="-255651">
              <a:spcAft>
                <a:spcPct val="0"/>
              </a:spcAft>
              <a:buSzPts val="2400"/>
              <a:tabLst/>
            </a:pPr>
            <a:r>
              <a:rPr lang="en-US" altLang="en-US" kern="1200" dirty="0">
                <a:solidFill>
                  <a:srgbClr val="000000"/>
                </a:solidFill>
                <a:latin typeface="Arial (Body)"/>
              </a:rPr>
              <a:t>Other alternatives:</a:t>
            </a:r>
          </a:p>
          <a:p>
            <a:pPr marL="741553" lvl="1" indent="-284353">
              <a:spcAft>
                <a:spcPct val="0"/>
              </a:spcAft>
              <a:buSzPts val="2400"/>
            </a:pPr>
            <a:r>
              <a:rPr lang="en-US" dirty="0"/>
              <a:t>Amazon Pay</a:t>
            </a:r>
          </a:p>
          <a:p>
            <a:pPr marL="741553" lvl="1" indent="-284353">
              <a:spcAft>
                <a:spcPct val="0"/>
              </a:spcAft>
              <a:buSzPts val="2400"/>
            </a:pPr>
            <a:r>
              <a:rPr lang="en-US" altLang="en-US" kern="1200" dirty="0">
                <a:solidFill>
                  <a:srgbClr val="000000"/>
                </a:solidFill>
                <a:latin typeface="Arial (Body)"/>
              </a:rPr>
              <a:t>Visa Checkout, Mastercard’s </a:t>
            </a:r>
            <a:r>
              <a:rPr lang="en-US" altLang="en-US" kern="1200" dirty="0" err="1">
                <a:solidFill>
                  <a:srgbClr val="000000"/>
                </a:solidFill>
                <a:latin typeface="Arial (Body)"/>
              </a:rPr>
              <a:t>MasterPass</a:t>
            </a:r>
            <a:endParaRPr lang="en-US" altLang="en-US" kern="1200" dirty="0">
              <a:solidFill>
                <a:srgbClr val="000000"/>
              </a:solidFill>
              <a:latin typeface="Arial (Body)"/>
            </a:endParaRPr>
          </a:p>
          <a:p>
            <a:pPr marL="741553" lvl="1" indent="-284353">
              <a:spcAft>
                <a:spcPct val="0"/>
              </a:spcAft>
              <a:buSzPts val="2400"/>
            </a:pPr>
            <a:r>
              <a:rPr lang="en-US" altLang="en-US" kern="1200" dirty="0" err="1">
                <a:solidFill>
                  <a:srgbClr val="000000"/>
                </a:solidFill>
                <a:latin typeface="Arial (Body)"/>
              </a:rPr>
              <a:t>Dwolla</a:t>
            </a:r>
            <a:r>
              <a:rPr lang="en-US" altLang="en-US" kern="1200" dirty="0">
                <a:solidFill>
                  <a:srgbClr val="000000"/>
                </a:solidFill>
                <a:latin typeface="Arial (Body)"/>
              </a:rPr>
              <a:t> – a payment service that transfers money from a customer’s bank account to firms they want to pay without using the major credit card processing systems.</a:t>
            </a:r>
          </a:p>
        </p:txBody>
      </p:sp>
    </p:spTree>
    <p:extLst>
      <p:ext uri="{BB962C8B-B14F-4D97-AF65-F5344CB8AC3E}">
        <p14:creationId xmlns:p14="http://schemas.microsoft.com/office/powerpoint/2010/main" val="235855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a:cs typeface="Times New Roman" panose="02020603050405020304" pitchFamily="18" charset="0"/>
              </a:rPr>
              <a:t>Mobile Payment Systems</a:t>
            </a:r>
            <a:endParaRPr lang="en-IN"/>
          </a:p>
        </p:txBody>
      </p:sp>
      <p:sp>
        <p:nvSpPr>
          <p:cNvPr id="3" name="Content Placeholder 2"/>
          <p:cNvSpPr>
            <a:spLocks noGrp="1"/>
          </p:cNvSpPr>
          <p:nvPr>
            <p:ph sz="quarter" idx="13"/>
          </p:nvPr>
        </p:nvSpPr>
        <p:spPr>
          <a:xfrm>
            <a:off x="457200" y="1556326"/>
            <a:ext cx="8229600" cy="4625813"/>
          </a:xfrm>
        </p:spPr>
        <p:txBody>
          <a:bodyPr/>
          <a:lstStyle/>
          <a:p>
            <a:pPr marL="255651" lvl="0" indent="-255651">
              <a:spcAft>
                <a:spcPct val="0"/>
              </a:spcAft>
              <a:buSzPts val="2400"/>
              <a:tabLst/>
            </a:pPr>
            <a:r>
              <a:rPr lang="en-US" altLang="en-US" kern="1200">
                <a:solidFill>
                  <a:srgbClr val="000000"/>
                </a:solidFill>
                <a:latin typeface="Arial (Body)"/>
              </a:rPr>
              <a:t>Use of mobile phones as payment devices</a:t>
            </a:r>
          </a:p>
          <a:p>
            <a:pPr marL="741553" lvl="1" indent="-284353">
              <a:spcAft>
                <a:spcPct val="0"/>
              </a:spcAft>
              <a:buSzPts val="2400"/>
            </a:pPr>
            <a:r>
              <a:rPr lang="en-US" altLang="en-US" kern="1200">
                <a:solidFill>
                  <a:srgbClr val="000000"/>
                </a:solidFill>
                <a:latin typeface="Arial (Body)"/>
              </a:rPr>
              <a:t>Established in Europe and Asia</a:t>
            </a:r>
          </a:p>
          <a:p>
            <a:pPr marL="741553" lvl="1" indent="-284353">
              <a:spcAft>
                <a:spcPct val="0"/>
              </a:spcAft>
              <a:buSzPts val="2400"/>
            </a:pPr>
            <a:r>
              <a:rPr lang="en-US" altLang="en-US" kern="1200">
                <a:solidFill>
                  <a:srgbClr val="000000"/>
                </a:solidFill>
                <a:latin typeface="Arial (Body)"/>
              </a:rPr>
              <a:t>Expanding in United States</a:t>
            </a:r>
          </a:p>
          <a:p>
            <a:pPr marL="255600" lvl="0">
              <a:spcAft>
                <a:spcPct val="0"/>
              </a:spcAft>
              <a:buSzPts val="2400"/>
              <a:tabLst/>
            </a:pPr>
            <a:r>
              <a:rPr lang="en-US" altLang="en-US" kern="1200">
                <a:solidFill>
                  <a:srgbClr val="000000"/>
                </a:solidFill>
                <a:latin typeface="Arial (Body)"/>
              </a:rPr>
              <a:t>Near field communication (N</a:t>
            </a:r>
            <a:r>
              <a:rPr lang="en-US" altLang="en-US" sz="100" kern="1200">
                <a:solidFill>
                  <a:srgbClr val="000000"/>
                </a:solidFill>
                <a:latin typeface="Arial (Body)"/>
              </a:rPr>
              <a:t> </a:t>
            </a:r>
            <a:r>
              <a:rPr lang="en-US" altLang="en-US" kern="1200">
                <a:solidFill>
                  <a:srgbClr val="000000"/>
                </a:solidFill>
                <a:latin typeface="Arial (Body)"/>
              </a:rPr>
              <a:t>F</a:t>
            </a:r>
            <a:r>
              <a:rPr lang="en-US" altLang="en-US" sz="100" kern="1200">
                <a:solidFill>
                  <a:srgbClr val="000000"/>
                </a:solidFill>
                <a:latin typeface="Arial (Body)"/>
              </a:rPr>
              <a:t> </a:t>
            </a:r>
            <a:r>
              <a:rPr lang="en-US" altLang="en-US" kern="1200">
                <a:solidFill>
                  <a:srgbClr val="000000"/>
                </a:solidFill>
                <a:latin typeface="Arial (Body)"/>
              </a:rPr>
              <a:t>C)</a:t>
            </a:r>
          </a:p>
          <a:p>
            <a:pPr marL="255600"/>
            <a:r>
              <a:rPr lang="en-US"/>
              <a:t>Different types of mobile wallets</a:t>
            </a:r>
          </a:p>
          <a:p>
            <a:pPr lvl="1"/>
            <a:r>
              <a:rPr lang="en-US"/>
              <a:t>Universal proximity mobile wallets, such as Apple Pay, Google Pay, Samsung Pay, PayPal Mobile</a:t>
            </a:r>
          </a:p>
          <a:p>
            <a:pPr lvl="1"/>
            <a:r>
              <a:rPr lang="en-US"/>
              <a:t>Branded store proximity wallets, offered by Walmart, Target, Starbucks, others</a:t>
            </a:r>
          </a:p>
          <a:p>
            <a:pPr lvl="1"/>
            <a:r>
              <a:rPr lang="en-US"/>
              <a:t>P2P mobile payment apps, such as </a:t>
            </a:r>
            <a:r>
              <a:rPr lang="en-US" err="1"/>
              <a:t>Zelle</a:t>
            </a:r>
            <a:r>
              <a:rPr lang="en-US"/>
              <a:t>, </a:t>
            </a:r>
            <a:r>
              <a:rPr lang="en-US" err="1"/>
              <a:t>Venmo</a:t>
            </a:r>
            <a:endParaRPr lang="en-US" altLang="en-US" kern="1200">
              <a:solidFill>
                <a:srgbClr val="000000"/>
              </a:solidFill>
              <a:latin typeface="Arial (Body)"/>
            </a:endParaRPr>
          </a:p>
        </p:txBody>
      </p:sp>
    </p:spTree>
    <p:extLst>
      <p:ext uri="{BB962C8B-B14F-4D97-AF65-F5344CB8AC3E}">
        <p14:creationId xmlns:p14="http://schemas.microsoft.com/office/powerpoint/2010/main" val="83323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805709"/>
          </a:xfrm>
        </p:spPr>
        <p:txBody>
          <a:bodyPr/>
          <a:lstStyle/>
          <a:p>
            <a:r>
              <a:rPr lang="en-US" dirty="0"/>
              <a:t>Blockchain</a:t>
            </a:r>
            <a:endParaRPr lang="en-IN" dirty="0"/>
          </a:p>
        </p:txBody>
      </p:sp>
      <p:sp>
        <p:nvSpPr>
          <p:cNvPr id="3" name="Content Placeholder 2"/>
          <p:cNvSpPr>
            <a:spLocks noGrp="1"/>
          </p:cNvSpPr>
          <p:nvPr>
            <p:ph sz="quarter" idx="13"/>
          </p:nvPr>
        </p:nvSpPr>
        <p:spPr>
          <a:xfrm>
            <a:off x="457200" y="1318542"/>
            <a:ext cx="8418443" cy="4960338"/>
          </a:xfrm>
        </p:spPr>
        <p:txBody>
          <a:bodyPr/>
          <a:lstStyle/>
          <a:p>
            <a:r>
              <a:rPr lang="en-US" sz="2000" dirty="0"/>
              <a:t>Blockchain</a:t>
            </a:r>
          </a:p>
          <a:p>
            <a:pPr lvl="1"/>
            <a:r>
              <a:rPr lang="en-US" sz="2000" dirty="0"/>
              <a:t>Enables organizations to create and verify transactions nearly instantaneously using a distributed P2P database (distributed ledger)</a:t>
            </a:r>
          </a:p>
          <a:p>
            <a:r>
              <a:rPr lang="en-US" sz="2000" dirty="0"/>
              <a:t>Benefits:</a:t>
            </a:r>
          </a:p>
          <a:p>
            <a:pPr lvl="1"/>
            <a:r>
              <a:rPr lang="en-US" sz="2000" dirty="0"/>
              <a:t>Reduces costs of verifying users, validating transactions, and risks of storing and processing transaction information</a:t>
            </a:r>
          </a:p>
          <a:p>
            <a:pPr lvl="1"/>
            <a:r>
              <a:rPr lang="en-US" sz="2000" dirty="0"/>
              <a:t>Transactions cannot be altered retroactively and therefore are more secure</a:t>
            </a:r>
          </a:p>
          <a:p>
            <a:r>
              <a:rPr lang="en-US" sz="2000" dirty="0"/>
              <a:t>Foundation technology for cryptocurrencies and supply chain management, as well as potential applications in financial services and healthcare industries</a:t>
            </a:r>
          </a:p>
        </p:txBody>
      </p:sp>
    </p:spTree>
    <p:extLst>
      <p:ext uri="{BB962C8B-B14F-4D97-AF65-F5344CB8AC3E}">
        <p14:creationId xmlns:p14="http://schemas.microsoft.com/office/powerpoint/2010/main" val="3375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IN" kern="1200">
                <a:cs typeface="Times New Roman" panose="02020603050405020304" pitchFamily="18" charset="0"/>
              </a:rPr>
              <a:t>Learning Objectives</a:t>
            </a:r>
            <a:endParaRPr lang="en-IN"/>
          </a:p>
        </p:txBody>
      </p:sp>
      <p:sp>
        <p:nvSpPr>
          <p:cNvPr id="101" name="Content Placeholder 100"/>
          <p:cNvSpPr>
            <a:spLocks noGrp="1"/>
          </p:cNvSpPr>
          <p:nvPr>
            <p:ph sz="quarter" idx="13"/>
          </p:nvPr>
        </p:nvSpPr>
        <p:spPr/>
        <p:txBody>
          <a:bodyPr/>
          <a:lstStyle/>
          <a:p>
            <a:pPr marL="0" lvl="0" indent="0">
              <a:spcAft>
                <a:spcPct val="0"/>
              </a:spcAft>
              <a:buSzPts val="2400"/>
              <a:buNone/>
            </a:pPr>
            <a:r>
              <a:rPr lang="en-US" sz="2000" b="1" kern="1200">
                <a:solidFill>
                  <a:schemeClr val="tx2"/>
                </a:solidFill>
                <a:latin typeface="Arial (Body)"/>
              </a:rPr>
              <a:t>4.1</a:t>
            </a:r>
            <a:r>
              <a:rPr lang="en-US" sz="2000" b="1" kern="1200">
                <a:solidFill>
                  <a:srgbClr val="000000"/>
                </a:solidFill>
                <a:latin typeface="Arial (Body)"/>
              </a:rPr>
              <a:t> </a:t>
            </a:r>
            <a:r>
              <a:rPr lang="en-US" sz="2000" kern="1200">
                <a:solidFill>
                  <a:srgbClr val="000000"/>
                </a:solidFill>
                <a:latin typeface="Arial (Body)"/>
              </a:rPr>
              <a:t>Understand the scope of e-commerce crime and security problems, the key dimensions of e-commerce security, and the tension between security and other values.</a:t>
            </a:r>
          </a:p>
          <a:p>
            <a:pPr marL="0" lvl="0" indent="0">
              <a:spcAft>
                <a:spcPct val="0"/>
              </a:spcAft>
              <a:buSzPts val="2400"/>
              <a:buNone/>
            </a:pPr>
            <a:r>
              <a:rPr lang="en-US" sz="2000" b="1" kern="1200">
                <a:solidFill>
                  <a:schemeClr val="tx2"/>
                </a:solidFill>
                <a:latin typeface="Arial (Body)"/>
              </a:rPr>
              <a:t>4.2</a:t>
            </a:r>
            <a:r>
              <a:rPr lang="en-US" sz="2000" b="1" kern="1200">
                <a:solidFill>
                  <a:srgbClr val="000000"/>
                </a:solidFill>
                <a:latin typeface="Arial (Body)"/>
              </a:rPr>
              <a:t> </a:t>
            </a:r>
            <a:r>
              <a:rPr lang="en-US" sz="2000" kern="1200">
                <a:solidFill>
                  <a:srgbClr val="000000"/>
                </a:solidFill>
                <a:latin typeface="Arial (Body)"/>
              </a:rPr>
              <a:t>Identify the key security threats in the e-commerce environment.</a:t>
            </a:r>
          </a:p>
          <a:p>
            <a:pPr marL="0" lvl="0" indent="0">
              <a:spcAft>
                <a:spcPct val="0"/>
              </a:spcAft>
              <a:buSzPts val="2400"/>
              <a:buNone/>
            </a:pPr>
            <a:r>
              <a:rPr lang="en-US" sz="2000" b="1" kern="1200">
                <a:solidFill>
                  <a:schemeClr val="tx2"/>
                </a:solidFill>
                <a:latin typeface="Arial (Body)"/>
              </a:rPr>
              <a:t>4.3</a:t>
            </a:r>
            <a:r>
              <a:rPr lang="en-US" sz="2000" b="1" kern="1200">
                <a:solidFill>
                  <a:srgbClr val="000000"/>
                </a:solidFill>
                <a:latin typeface="Arial (Body)"/>
              </a:rPr>
              <a:t> </a:t>
            </a:r>
            <a:r>
              <a:rPr lang="en-US" sz="2000" kern="1200">
                <a:solidFill>
                  <a:srgbClr val="000000"/>
                </a:solidFill>
                <a:latin typeface="Arial (Body)"/>
              </a:rPr>
              <a:t>Describe how technology helps secure Internet communications channels and protect networks, servers, and clients.</a:t>
            </a:r>
          </a:p>
          <a:p>
            <a:pPr marL="0" lvl="0" indent="0">
              <a:spcAft>
                <a:spcPct val="0"/>
              </a:spcAft>
              <a:buSzPts val="2400"/>
              <a:buNone/>
            </a:pPr>
            <a:r>
              <a:rPr lang="en-US" sz="2000" b="1" kern="1200">
                <a:solidFill>
                  <a:schemeClr val="tx2"/>
                </a:solidFill>
                <a:latin typeface="Arial (Body)"/>
              </a:rPr>
              <a:t>4.4</a:t>
            </a:r>
            <a:r>
              <a:rPr lang="en-US" sz="2000" b="1" kern="1200">
                <a:solidFill>
                  <a:srgbClr val="000000"/>
                </a:solidFill>
                <a:latin typeface="Arial (Body)"/>
              </a:rPr>
              <a:t> </a:t>
            </a:r>
            <a:r>
              <a:rPr lang="en-US" sz="2000" kern="1200">
                <a:solidFill>
                  <a:srgbClr val="000000"/>
                </a:solidFill>
                <a:latin typeface="Arial (Body)"/>
              </a:rPr>
              <a:t>Appreciate the importance of policies, procedures, and laws in creating security.</a:t>
            </a:r>
          </a:p>
          <a:p>
            <a:pPr marL="0" lvl="0" indent="0">
              <a:spcAft>
                <a:spcPct val="0"/>
              </a:spcAft>
              <a:buSzPts val="2400"/>
              <a:buNone/>
            </a:pPr>
            <a:r>
              <a:rPr lang="en-US" sz="2000" b="1" kern="1200">
                <a:solidFill>
                  <a:schemeClr val="tx2"/>
                </a:solidFill>
                <a:latin typeface="Arial (Body)"/>
              </a:rPr>
              <a:t>4.5</a:t>
            </a:r>
            <a:r>
              <a:rPr lang="en-US" sz="2000" b="1" kern="1200">
                <a:solidFill>
                  <a:srgbClr val="000000"/>
                </a:solidFill>
                <a:latin typeface="Arial (Body)"/>
              </a:rPr>
              <a:t> </a:t>
            </a:r>
            <a:r>
              <a:rPr lang="en-US" sz="2000" kern="1200">
                <a:solidFill>
                  <a:srgbClr val="000000"/>
                </a:solidFill>
                <a:latin typeface="Arial (Body)"/>
              </a:rPr>
              <a:t>Identify the major e-commerce payment systems in use today.</a:t>
            </a:r>
          </a:p>
          <a:p>
            <a:pPr marL="0" lvl="0" indent="0">
              <a:spcAft>
                <a:spcPct val="0"/>
              </a:spcAft>
              <a:buSzPts val="2400"/>
              <a:buNone/>
            </a:pPr>
            <a:r>
              <a:rPr lang="en-US" sz="2000" b="1" kern="1200">
                <a:solidFill>
                  <a:schemeClr val="tx2"/>
                </a:solidFill>
                <a:latin typeface="Arial (Body)"/>
              </a:rPr>
              <a:t>4.6</a:t>
            </a:r>
            <a:r>
              <a:rPr lang="en-US" sz="2000" b="1" kern="1200">
                <a:solidFill>
                  <a:srgbClr val="000000"/>
                </a:solidFill>
                <a:latin typeface="Arial (Body)"/>
              </a:rPr>
              <a:t> </a:t>
            </a:r>
            <a:r>
              <a:rPr lang="en-US" sz="2000" kern="1200">
                <a:solidFill>
                  <a:srgbClr val="000000"/>
                </a:solidFill>
                <a:latin typeface="Arial (Body)"/>
              </a:rPr>
              <a:t>Describe the features and functionality of electronic billing presentment and payment systems.</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a:cs typeface="Times New Roman" panose="02020603050405020304" pitchFamily="18" charset="0"/>
              </a:rPr>
              <a:t>Figure 4.16 </a:t>
            </a:r>
            <a:r>
              <a:rPr lang="en-US"/>
              <a:t>How Blockchain Works</a:t>
            </a:r>
            <a:endParaRPr lang="en-IN"/>
          </a:p>
        </p:txBody>
      </p:sp>
      <p:pic>
        <p:nvPicPr>
          <p:cNvPr id="4" name="Picture 3" descr="EC2020G_Fig_04-16_HowBlockChainWorks.tif"/>
          <p:cNvPicPr>
            <a:picLocks noChangeAspect="1"/>
          </p:cNvPicPr>
          <p:nvPr/>
        </p:nvPicPr>
        <p:blipFill>
          <a:blip r:embed="rId3"/>
          <a:stretch>
            <a:fillRect/>
          </a:stretch>
        </p:blipFill>
        <p:spPr>
          <a:xfrm>
            <a:off x="2104844" y="1615644"/>
            <a:ext cx="4934312" cy="4523868"/>
          </a:xfrm>
          <a:prstGeom prst="rect">
            <a:avLst/>
          </a:prstGeom>
        </p:spPr>
      </p:pic>
    </p:spTree>
    <p:extLst>
      <p:ext uri="{BB962C8B-B14F-4D97-AF65-F5344CB8AC3E}">
        <p14:creationId xmlns:p14="http://schemas.microsoft.com/office/powerpoint/2010/main" val="83758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Cryptocurrencies</a:t>
            </a:r>
            <a:endParaRPr lang="en-IN"/>
          </a:p>
        </p:txBody>
      </p:sp>
      <p:sp>
        <p:nvSpPr>
          <p:cNvPr id="3" name="Content Placeholder 2"/>
          <p:cNvSpPr>
            <a:spLocks noGrp="1"/>
          </p:cNvSpPr>
          <p:nvPr>
            <p:ph sz="quarter" idx="13"/>
          </p:nvPr>
        </p:nvSpPr>
        <p:spPr/>
        <p:txBody>
          <a:bodyPr/>
          <a:lstStyle/>
          <a:p>
            <a:r>
              <a:rPr lang="en-US" sz="2000"/>
              <a:t>Use </a:t>
            </a:r>
            <a:r>
              <a:rPr lang="en-US" sz="2000" err="1"/>
              <a:t>blockchain</a:t>
            </a:r>
            <a:r>
              <a:rPr lang="en-US" sz="2000"/>
              <a:t> technology and cryptography to create a purely digital medium of exchange</a:t>
            </a:r>
          </a:p>
          <a:p>
            <a:r>
              <a:rPr lang="en-US" sz="2000"/>
              <a:t>Bitcoin the most prominent example</a:t>
            </a:r>
          </a:p>
          <a:p>
            <a:pPr lvl="1"/>
            <a:r>
              <a:rPr lang="en-US" sz="2000"/>
              <a:t>Value of Bitcoins have widely fluctuated</a:t>
            </a:r>
          </a:p>
          <a:p>
            <a:pPr lvl="1"/>
            <a:r>
              <a:rPr lang="en-US" sz="2000"/>
              <a:t>Major issues with theft and fraud</a:t>
            </a:r>
          </a:p>
          <a:p>
            <a:pPr lvl="1"/>
            <a:r>
              <a:rPr lang="en-US" sz="2000"/>
              <a:t>Some governments have banned Bitcoin, although it is gaining acceptance in the U.S.</a:t>
            </a:r>
          </a:p>
          <a:p>
            <a:r>
              <a:rPr lang="en-US" sz="2000"/>
              <a:t>Other cryptocurrencies (altcoins) include </a:t>
            </a:r>
            <a:r>
              <a:rPr lang="en-US" sz="2000" err="1"/>
              <a:t>Ethereum</a:t>
            </a:r>
            <a:r>
              <a:rPr lang="en-US" sz="2000"/>
              <a:t>/Ether, Ripple, </a:t>
            </a:r>
            <a:r>
              <a:rPr lang="en-US" sz="2000" err="1"/>
              <a:t>Litecoin</a:t>
            </a:r>
            <a:r>
              <a:rPr lang="en-US" sz="2000"/>
              <a:t> and </a:t>
            </a:r>
            <a:r>
              <a:rPr lang="en-US" sz="2000" err="1"/>
              <a:t>Monero</a:t>
            </a:r>
            <a:endParaRPr lang="en-US" sz="2000"/>
          </a:p>
          <a:p>
            <a:r>
              <a:rPr lang="en-US" sz="2000"/>
              <a:t>Initial coin offerings (I</a:t>
            </a:r>
            <a:r>
              <a:rPr lang="en-US" sz="100"/>
              <a:t> </a:t>
            </a:r>
            <a:r>
              <a:rPr lang="en-US" sz="2000"/>
              <a:t>C</a:t>
            </a:r>
            <a:r>
              <a:rPr lang="en-US" sz="100"/>
              <a:t> </a:t>
            </a:r>
            <a:r>
              <a:rPr lang="en-US" sz="2000" err="1"/>
              <a:t>Os</a:t>
            </a:r>
            <a:r>
              <a:rPr lang="en-US" sz="2000"/>
              <a:t>) being used by some startups to raise capital</a:t>
            </a:r>
          </a:p>
        </p:txBody>
      </p:sp>
    </p:spTree>
    <p:extLst>
      <p:ext uri="{BB962C8B-B14F-4D97-AF65-F5344CB8AC3E}">
        <p14:creationId xmlns:p14="http://schemas.microsoft.com/office/powerpoint/2010/main" val="270533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a:cs typeface="Times New Roman" panose="02020603050405020304" pitchFamily="18" charset="0"/>
              </a:rPr>
              <a:t>Electronic Billing Presentment and Payment (E</a:t>
            </a:r>
            <a:r>
              <a:rPr lang="en-IN" sz="100" kern="1200">
                <a:cs typeface="Times New Roman" panose="02020603050405020304" pitchFamily="18" charset="0"/>
              </a:rPr>
              <a:t> </a:t>
            </a:r>
            <a:r>
              <a:rPr lang="en-IN" sz="3400" kern="1200">
                <a:cs typeface="Times New Roman" panose="02020603050405020304" pitchFamily="18" charset="0"/>
              </a:rPr>
              <a:t>B</a:t>
            </a:r>
            <a:r>
              <a:rPr lang="en-IN" sz="100" kern="1200">
                <a:cs typeface="Times New Roman" panose="02020603050405020304" pitchFamily="18" charset="0"/>
              </a:rPr>
              <a:t> </a:t>
            </a:r>
            <a:r>
              <a:rPr lang="en-IN" sz="3400" kern="1200">
                <a:cs typeface="Times New Roman" panose="02020603050405020304" pitchFamily="18" charset="0"/>
              </a:rPr>
              <a:t>P</a:t>
            </a:r>
            <a:r>
              <a:rPr lang="en-IN" sz="100" kern="1200">
                <a:cs typeface="Times New Roman" panose="02020603050405020304" pitchFamily="18" charset="0"/>
              </a:rPr>
              <a:t> </a:t>
            </a:r>
            <a:r>
              <a:rPr lang="en-IN" sz="3400" kern="1200">
                <a:cs typeface="Times New Roman" panose="02020603050405020304" pitchFamily="18" charset="0"/>
              </a:rPr>
              <a:t>P)</a:t>
            </a:r>
            <a:endParaRPr lang="en-IN" sz="3400"/>
          </a:p>
        </p:txBody>
      </p:sp>
      <p:sp>
        <p:nvSpPr>
          <p:cNvPr id="3" name="Content Placeholder 2"/>
          <p:cNvSpPr>
            <a:spLocks noGrp="1"/>
          </p:cNvSpPr>
          <p:nvPr>
            <p:ph sz="quarter" idx="13"/>
          </p:nvPr>
        </p:nvSpPr>
        <p:spPr>
          <a:xfrm>
            <a:off x="457200" y="1556326"/>
            <a:ext cx="8388626" cy="4434275"/>
          </a:xfrm>
        </p:spPr>
        <p:txBody>
          <a:bodyPr/>
          <a:lstStyle/>
          <a:p>
            <a:pPr marL="255651" lvl="0" indent="-255651">
              <a:spcAft>
                <a:spcPct val="0"/>
              </a:spcAft>
              <a:buSzPts val="2400"/>
              <a:tabLst/>
            </a:pPr>
            <a:r>
              <a:rPr lang="en-US" kern="1200" dirty="0">
                <a:solidFill>
                  <a:srgbClr val="000000"/>
                </a:solidFill>
                <a:latin typeface="Arial (Body)"/>
              </a:rPr>
              <a:t>Online payment systems for monthly bills</a:t>
            </a:r>
          </a:p>
          <a:p>
            <a:pPr marL="255651" lvl="0" indent="-255651">
              <a:spcAft>
                <a:spcPct val="0"/>
              </a:spcAft>
              <a:buSzPts val="2400"/>
              <a:tabLst/>
            </a:pPr>
            <a:r>
              <a:rPr lang="en-US" kern="1200" dirty="0">
                <a:solidFill>
                  <a:srgbClr val="000000"/>
                </a:solidFill>
                <a:latin typeface="Arial (Body)"/>
              </a:rPr>
              <a:t>Four E</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P business models:</a:t>
            </a:r>
          </a:p>
          <a:p>
            <a:pPr marL="741553" lvl="1" indent="-284353">
              <a:spcAft>
                <a:spcPct val="0"/>
              </a:spcAft>
              <a:buSzPts val="2400"/>
            </a:pPr>
            <a:r>
              <a:rPr lang="en-US" kern="1200" dirty="0">
                <a:solidFill>
                  <a:srgbClr val="000000"/>
                </a:solidFill>
                <a:latin typeface="Arial (Body)"/>
              </a:rPr>
              <a:t>Online banking model (most widely used)</a:t>
            </a:r>
          </a:p>
          <a:p>
            <a:pPr marL="741553" lvl="1" indent="-284353">
              <a:spcAft>
                <a:spcPct val="0"/>
              </a:spcAft>
              <a:buSzPts val="2400"/>
            </a:pPr>
            <a:r>
              <a:rPr lang="en-US" kern="1200" dirty="0">
                <a:solidFill>
                  <a:srgbClr val="000000"/>
                </a:solidFill>
                <a:latin typeface="Arial (Body)"/>
              </a:rPr>
              <a:t>Biller-direct</a:t>
            </a:r>
          </a:p>
          <a:p>
            <a:pPr marL="741553" lvl="1" indent="-284353">
              <a:spcAft>
                <a:spcPct val="0"/>
              </a:spcAft>
              <a:buSzPts val="2400"/>
            </a:pPr>
            <a:r>
              <a:rPr lang="en-US" kern="1200">
                <a:solidFill>
                  <a:srgbClr val="000000"/>
                </a:solidFill>
                <a:latin typeface="Arial (Body)"/>
              </a:rPr>
              <a:t>Mobile</a:t>
            </a:r>
          </a:p>
          <a:p>
            <a:pPr marL="741553" lvl="1" indent="-284353">
              <a:spcAft>
                <a:spcPct val="0"/>
              </a:spcAft>
              <a:buSzPts val="2400"/>
            </a:pPr>
            <a:r>
              <a:rPr lang="en-US" kern="1200" dirty="0">
                <a:solidFill>
                  <a:srgbClr val="000000"/>
                </a:solidFill>
                <a:latin typeface="Arial (Body)"/>
              </a:rPr>
              <a:t>Consolidator</a:t>
            </a:r>
          </a:p>
          <a:p>
            <a:pPr marL="255651" lvl="0" indent="-255651">
              <a:spcAft>
                <a:spcPct val="0"/>
              </a:spcAft>
              <a:buSzPts val="2400"/>
              <a:tabLst/>
            </a:pPr>
            <a:r>
              <a:rPr lang="en-US" kern="1200" dirty="0">
                <a:solidFill>
                  <a:srgbClr val="000000"/>
                </a:solidFill>
                <a:latin typeface="Arial (Body)"/>
              </a:rPr>
              <a:t>All models are supported by E</a:t>
            </a:r>
            <a:r>
              <a:rPr lang="en-US" sz="100" kern="1200" dirty="0">
                <a:solidFill>
                  <a:srgbClr val="000000"/>
                </a:solidFill>
                <a:latin typeface="Arial (Body)"/>
              </a:rPr>
              <a:t> </a:t>
            </a:r>
            <a:r>
              <a:rPr lang="en-US" kern="1200" dirty="0">
                <a:solidFill>
                  <a:srgbClr val="000000"/>
                </a:solidFill>
                <a:latin typeface="Arial (Body)"/>
              </a:rPr>
              <a:t>B</a:t>
            </a:r>
            <a:r>
              <a:rPr lang="en-US" sz="100" kern="1200" dirty="0">
                <a:solidFill>
                  <a:srgbClr val="000000"/>
                </a:solidFill>
                <a:latin typeface="Arial (Body)"/>
              </a:rPr>
              <a:t> </a:t>
            </a:r>
            <a:r>
              <a:rPr lang="en-US" kern="1200" dirty="0">
                <a:solidFill>
                  <a:srgbClr val="000000"/>
                </a:solidFill>
                <a:latin typeface="Arial (Body)"/>
              </a:rPr>
              <a:t>P</a:t>
            </a:r>
            <a:r>
              <a:rPr lang="en-US" sz="100" kern="1200" dirty="0">
                <a:solidFill>
                  <a:srgbClr val="000000"/>
                </a:solidFill>
                <a:latin typeface="Arial (Body)"/>
              </a:rPr>
              <a:t> </a:t>
            </a:r>
            <a:r>
              <a:rPr lang="en-US" kern="1200" dirty="0">
                <a:solidFill>
                  <a:srgbClr val="000000"/>
                </a:solidFill>
                <a:latin typeface="Arial (Body)"/>
              </a:rPr>
              <a:t>P infrastructure providers</a:t>
            </a:r>
          </a:p>
        </p:txBody>
      </p:sp>
    </p:spTree>
    <p:extLst>
      <p:ext uri="{BB962C8B-B14F-4D97-AF65-F5344CB8AC3E}">
        <p14:creationId xmlns:p14="http://schemas.microsoft.com/office/powerpoint/2010/main" val="3410152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a:latin typeface="+mj-lt"/>
              </a:rPr>
              <a:t>Copyright</a:t>
            </a:r>
            <a:endParaRPr lang="en-US" sz="2000" b="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29084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r>
              <a:rPr lang="en-US" kern="1200"/>
              <a:t>Technology Solutions</a:t>
            </a:r>
            <a:endParaRPr lang="en-IN"/>
          </a:p>
        </p:txBody>
      </p:sp>
      <p:graphicFrame>
        <p:nvGraphicFramePr>
          <p:cNvPr id="5" name="Content Placeholder 2">
            <a:extLst>
              <a:ext uri="{FF2B5EF4-FFF2-40B4-BE49-F238E27FC236}">
                <a16:creationId xmlns:a16="http://schemas.microsoft.com/office/drawing/2014/main" id="{DC53F624-93DA-F8F9-ACCD-0B13152382B5}"/>
              </a:ext>
            </a:extLst>
          </p:cNvPr>
          <p:cNvGraphicFramePr>
            <a:graphicFrameLocks noGrp="1"/>
          </p:cNvGraphicFramePr>
          <p:nvPr>
            <p:ph sz="quarter" idx="13"/>
            <p:extLst>
              <p:ext uri="{D42A27DB-BD31-4B8C-83A1-F6EECF244321}">
                <p14:modId xmlns:p14="http://schemas.microsoft.com/office/powerpoint/2010/main" val="3035830251"/>
              </p:ext>
            </p:extLst>
          </p:nvPr>
        </p:nvGraphicFramePr>
        <p:xfrm>
          <a:off x="457200" y="1556326"/>
          <a:ext cx="8229600" cy="443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73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51913" cy="1097279"/>
          </a:xfrm>
        </p:spPr>
        <p:txBody>
          <a:bodyPr/>
          <a:lstStyle/>
          <a:p>
            <a:r>
              <a:rPr lang="en-IN" sz="3400" kern="1200">
                <a:cs typeface="Times New Roman" panose="02020603050405020304" pitchFamily="18" charset="0"/>
              </a:rPr>
              <a:t>Figure 4.5 Tools Available to Achieve E-commerce Security</a:t>
            </a:r>
            <a:endParaRPr lang="en-IN" sz="3400"/>
          </a:p>
        </p:txBody>
      </p:sp>
      <p:pic>
        <p:nvPicPr>
          <p:cNvPr id="4" name="Picture 3" descr="EC2020G_Fig_04-05_ToolsAvailableSiteSecurity.tif"/>
          <p:cNvPicPr>
            <a:picLocks noChangeAspect="1"/>
          </p:cNvPicPr>
          <p:nvPr/>
        </p:nvPicPr>
        <p:blipFill>
          <a:blip r:embed="rId3"/>
          <a:stretch>
            <a:fillRect/>
          </a:stretch>
        </p:blipFill>
        <p:spPr>
          <a:xfrm>
            <a:off x="1783036" y="1440614"/>
            <a:ext cx="5577928" cy="4701398"/>
          </a:xfrm>
          <a:prstGeom prst="rect">
            <a:avLst/>
          </a:prstGeom>
        </p:spPr>
      </p:pic>
    </p:spTree>
    <p:extLst>
      <p:ext uri="{BB962C8B-B14F-4D97-AF65-F5344CB8AC3E}">
        <p14:creationId xmlns:p14="http://schemas.microsoft.com/office/powerpoint/2010/main" val="381982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735269"/>
          </a:xfrm>
        </p:spPr>
        <p:txBody>
          <a:bodyPr/>
          <a:lstStyle/>
          <a:p>
            <a:r>
              <a:rPr lang="en-US" kern="1200">
                <a:cs typeface="Times New Roman" panose="02020603050405020304" pitchFamily="18" charset="0"/>
              </a:rPr>
              <a:t>Encryption</a:t>
            </a:r>
            <a:endParaRPr lang="en-IN"/>
          </a:p>
        </p:txBody>
      </p:sp>
      <p:sp>
        <p:nvSpPr>
          <p:cNvPr id="3" name="Content Placeholder 2"/>
          <p:cNvSpPr>
            <a:spLocks noGrp="1"/>
          </p:cNvSpPr>
          <p:nvPr>
            <p:ph sz="quarter" idx="13"/>
          </p:nvPr>
        </p:nvSpPr>
        <p:spPr>
          <a:xfrm>
            <a:off x="203981" y="950640"/>
            <a:ext cx="8736037" cy="5464228"/>
          </a:xfrm>
        </p:spPr>
        <p:txBody>
          <a:bodyPr/>
          <a:lstStyle/>
          <a:p>
            <a:pPr marL="255651" lvl="0" indent="-255651">
              <a:spcAft>
                <a:spcPct val="0"/>
              </a:spcAft>
              <a:buSzPts val="2400"/>
              <a:tabLst/>
            </a:pPr>
            <a:r>
              <a:rPr lang="en-US" kern="1200">
                <a:solidFill>
                  <a:srgbClr val="000000"/>
                </a:solidFill>
                <a:latin typeface="Arial (Body)"/>
              </a:rPr>
              <a:t>Encryption</a:t>
            </a:r>
          </a:p>
          <a:p>
            <a:pPr marL="741553" lvl="1" indent="-284353">
              <a:spcAft>
                <a:spcPct val="0"/>
              </a:spcAft>
              <a:buSzPts val="2400"/>
            </a:pPr>
            <a:r>
              <a:rPr lang="en-US" kern="1200">
                <a:solidFill>
                  <a:srgbClr val="000000"/>
                </a:solidFill>
                <a:latin typeface="Arial (Body)"/>
              </a:rPr>
              <a:t>Transforms data into cipher text readable only by sender and receiver</a:t>
            </a:r>
          </a:p>
          <a:p>
            <a:pPr marL="741553" lvl="1" indent="-284353">
              <a:spcAft>
                <a:spcPct val="0"/>
              </a:spcAft>
              <a:buSzPts val="2400"/>
            </a:pPr>
            <a:r>
              <a:rPr lang="en-US" kern="1200">
                <a:solidFill>
                  <a:srgbClr val="000000"/>
                </a:solidFill>
                <a:latin typeface="Arial (Body)"/>
              </a:rPr>
              <a:t>Secures stored information and information transmission</a:t>
            </a:r>
          </a:p>
          <a:p>
            <a:pPr marL="741553" lvl="1" indent="-284353">
              <a:spcAft>
                <a:spcPct val="0"/>
              </a:spcAft>
              <a:buSzPts val="2400"/>
            </a:pPr>
            <a:r>
              <a:rPr lang="en-US" kern="1200">
                <a:solidFill>
                  <a:srgbClr val="000000"/>
                </a:solidFill>
                <a:latin typeface="Arial (Body)"/>
              </a:rPr>
              <a:t>Provides 4 of 6 key dimensions of e-commerce security:</a:t>
            </a:r>
          </a:p>
          <a:p>
            <a:pPr marL="1144778" lvl="2" indent="-230378">
              <a:spcAft>
                <a:spcPct val="0"/>
              </a:spcAft>
              <a:buSzPts val="2400"/>
            </a:pPr>
            <a:r>
              <a:rPr lang="en-US" kern="1200">
                <a:solidFill>
                  <a:srgbClr val="000000"/>
                </a:solidFill>
                <a:latin typeface="Arial (Body)"/>
              </a:rPr>
              <a:t>Message integrity – provides assurance that the message has not been altered</a:t>
            </a:r>
          </a:p>
          <a:p>
            <a:pPr marL="1144778" lvl="2" indent="-230378">
              <a:spcAft>
                <a:spcPct val="0"/>
              </a:spcAft>
              <a:buSzPts val="2400"/>
            </a:pPr>
            <a:r>
              <a:rPr lang="en-US" kern="1200">
                <a:solidFill>
                  <a:srgbClr val="000000"/>
                </a:solidFill>
                <a:latin typeface="Arial (Body)"/>
              </a:rPr>
              <a:t>Nonrepudiation – prevents the use from denying he or she sent the message</a:t>
            </a:r>
          </a:p>
          <a:p>
            <a:pPr marL="1144778" lvl="2" indent="-230378">
              <a:spcAft>
                <a:spcPct val="0"/>
              </a:spcAft>
              <a:buSzPts val="2400"/>
            </a:pPr>
            <a:r>
              <a:rPr lang="en-US" kern="1200">
                <a:solidFill>
                  <a:srgbClr val="000000"/>
                </a:solidFill>
                <a:latin typeface="Arial (Body)"/>
              </a:rPr>
              <a:t>Authentication – provides verification of the identity of the person sending the message.</a:t>
            </a:r>
          </a:p>
          <a:p>
            <a:pPr marL="1144778" lvl="2" indent="-230378">
              <a:spcAft>
                <a:spcPct val="0"/>
              </a:spcAft>
              <a:buSzPts val="2400"/>
            </a:pPr>
            <a:r>
              <a:rPr lang="en-US" kern="1200">
                <a:solidFill>
                  <a:srgbClr val="000000"/>
                </a:solidFill>
                <a:latin typeface="Arial (Body)"/>
              </a:rPr>
              <a:t>Confidentiality – gives assurance that the message was not read by others</a:t>
            </a:r>
          </a:p>
        </p:txBody>
      </p:sp>
    </p:spTree>
    <p:extLst>
      <p:ext uri="{BB962C8B-B14F-4D97-AF65-F5344CB8AC3E}">
        <p14:creationId xmlns:p14="http://schemas.microsoft.com/office/powerpoint/2010/main" val="151451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78"/>
            <a:ext cx="8229600" cy="1097279"/>
          </a:xfrm>
        </p:spPr>
        <p:txBody>
          <a:bodyPr anchor="b">
            <a:normAutofit/>
          </a:bodyPr>
          <a:lstStyle/>
          <a:p>
            <a:r>
              <a:rPr lang="en-US" kern="1200"/>
              <a:t>Symmetric Key Cryptography</a:t>
            </a:r>
            <a:endParaRPr lang="en-IN"/>
          </a:p>
        </p:txBody>
      </p:sp>
      <p:graphicFrame>
        <p:nvGraphicFramePr>
          <p:cNvPr id="7" name="Content Placeholder 2">
            <a:extLst>
              <a:ext uri="{FF2B5EF4-FFF2-40B4-BE49-F238E27FC236}">
                <a16:creationId xmlns:a16="http://schemas.microsoft.com/office/drawing/2014/main" id="{5D9CFCD2-98AD-BF8D-D87F-A96E39E595B7}"/>
              </a:ext>
            </a:extLst>
          </p:cNvPr>
          <p:cNvGraphicFramePr>
            <a:graphicFrameLocks noGrp="1"/>
          </p:cNvGraphicFramePr>
          <p:nvPr>
            <p:ph sz="quarter" idx="13"/>
            <p:extLst>
              <p:ext uri="{D42A27DB-BD31-4B8C-83A1-F6EECF244321}">
                <p14:modId xmlns:p14="http://schemas.microsoft.com/office/powerpoint/2010/main" val="1981907123"/>
              </p:ext>
            </p:extLst>
          </p:nvPr>
        </p:nvGraphicFramePr>
        <p:xfrm>
          <a:off x="457200" y="1153551"/>
          <a:ext cx="8229600" cy="5317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096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881909"/>
          </a:xfrm>
        </p:spPr>
        <p:txBody>
          <a:bodyPr anchor="b">
            <a:normAutofit fontScale="90000"/>
          </a:bodyPr>
          <a:lstStyle/>
          <a:p>
            <a:r>
              <a:rPr lang="en-US" kern="1200" dirty="0"/>
              <a:t>Public (Asymmetric) Key Cryptography</a:t>
            </a:r>
            <a:endParaRPr lang="en-IN" dirty="0"/>
          </a:p>
        </p:txBody>
      </p:sp>
      <p:graphicFrame>
        <p:nvGraphicFramePr>
          <p:cNvPr id="5" name="Content Placeholder 2">
            <a:extLst>
              <a:ext uri="{FF2B5EF4-FFF2-40B4-BE49-F238E27FC236}">
                <a16:creationId xmlns:a16="http://schemas.microsoft.com/office/drawing/2014/main" id="{62581F3C-87DD-517A-B96F-71F32CB40CA7}"/>
              </a:ext>
            </a:extLst>
          </p:cNvPr>
          <p:cNvGraphicFramePr>
            <a:graphicFrameLocks noGrp="1"/>
          </p:cNvGraphicFramePr>
          <p:nvPr>
            <p:ph idx="1"/>
            <p:extLst>
              <p:ext uri="{D42A27DB-BD31-4B8C-83A1-F6EECF244321}">
                <p14:modId xmlns:p14="http://schemas.microsoft.com/office/powerpoint/2010/main" val="3409828252"/>
              </p:ext>
            </p:extLst>
          </p:nvPr>
        </p:nvGraphicFramePr>
        <p:xfrm>
          <a:off x="457200" y="1266092"/>
          <a:ext cx="8229600" cy="4817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3740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Figure 4.6 Public Key Cryptography: A Simple Case</a:t>
            </a:r>
            <a:endParaRPr lang="en-IN" sz="3400" dirty="0"/>
          </a:p>
        </p:txBody>
      </p:sp>
      <p:pic>
        <p:nvPicPr>
          <p:cNvPr id="4" name="Picture 3" descr="EC2020G_Fig_04-06_Public Key Cryptography Simple.tif"/>
          <p:cNvPicPr>
            <a:picLocks noChangeAspect="1"/>
          </p:cNvPicPr>
          <p:nvPr/>
        </p:nvPicPr>
        <p:blipFill>
          <a:blip r:embed="rId3"/>
          <a:stretch>
            <a:fillRect/>
          </a:stretch>
        </p:blipFill>
        <p:spPr>
          <a:xfrm>
            <a:off x="847136" y="1544132"/>
            <a:ext cx="7449728" cy="4459856"/>
          </a:xfrm>
          <a:prstGeom prst="rect">
            <a:avLst/>
          </a:prstGeom>
        </p:spPr>
      </p:pic>
    </p:spTree>
    <p:extLst>
      <p:ext uri="{BB962C8B-B14F-4D97-AF65-F5344CB8AC3E}">
        <p14:creationId xmlns:p14="http://schemas.microsoft.com/office/powerpoint/2010/main" val="218233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nchor="b">
            <a:normAutofit/>
          </a:bodyPr>
          <a:lstStyle/>
          <a:p>
            <a:pPr>
              <a:lnSpc>
                <a:spcPct val="90000"/>
              </a:lnSpc>
            </a:pPr>
            <a:r>
              <a:rPr lang="en-US" kern="1200"/>
              <a:t>Securing Channels of Communication</a:t>
            </a:r>
            <a:endParaRPr lang="en-IN"/>
          </a:p>
        </p:txBody>
      </p:sp>
      <p:graphicFrame>
        <p:nvGraphicFramePr>
          <p:cNvPr id="5" name="Content Placeholder 2">
            <a:extLst>
              <a:ext uri="{FF2B5EF4-FFF2-40B4-BE49-F238E27FC236}">
                <a16:creationId xmlns:a16="http://schemas.microsoft.com/office/drawing/2014/main" id="{E270606A-2CA1-2757-B2A9-1009C4A49D7D}"/>
              </a:ext>
            </a:extLst>
          </p:cNvPr>
          <p:cNvGraphicFramePr>
            <a:graphicFrameLocks noGrp="1"/>
          </p:cNvGraphicFramePr>
          <p:nvPr>
            <p:ph idx="1"/>
            <p:extLst>
              <p:ext uri="{D42A27DB-BD31-4B8C-83A1-F6EECF244321}">
                <p14:modId xmlns:p14="http://schemas.microsoft.com/office/powerpoint/2010/main" val="1847597724"/>
              </p:ext>
            </p:extLst>
          </p:nvPr>
        </p:nvGraphicFramePr>
        <p:xfrm>
          <a:off x="457200" y="155747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0560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12551</TotalTime>
  <Words>2033</Words>
  <Application>Microsoft Macintosh PowerPoint</Application>
  <PresentationFormat>On-screen Show (4:3)</PresentationFormat>
  <Paragraphs>199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(Body)</vt:lpstr>
      <vt:lpstr>Noto Sans Symbols</vt:lpstr>
      <vt:lpstr>Times New Roman</vt:lpstr>
      <vt:lpstr>Verdana</vt:lpstr>
      <vt:lpstr>508 Lecture</vt:lpstr>
      <vt:lpstr>E-commerce 2020-2021: Business. Technology. Society.</vt:lpstr>
      <vt:lpstr>Learning Objectives</vt:lpstr>
      <vt:lpstr>Technology Solutions</vt:lpstr>
      <vt:lpstr>Figure 4.5 Tools Available to Achieve E-commerce Security</vt:lpstr>
      <vt:lpstr>Encryption</vt:lpstr>
      <vt:lpstr>Symmetric Key Cryptography</vt:lpstr>
      <vt:lpstr>Public (Asymmetric) Key Cryptography</vt:lpstr>
      <vt:lpstr>Figure 4.6 Public Key Cryptography: A Simple Case</vt:lpstr>
      <vt:lpstr>Securing Channels of Communication</vt:lpstr>
      <vt:lpstr>Protecting Networks</vt:lpstr>
      <vt:lpstr>Figure 4.11 Firewalls and Proxy Servers</vt:lpstr>
      <vt:lpstr>Protecting Servers and Clients</vt:lpstr>
      <vt:lpstr>Management Policies, Business Procedures, and Public Laws</vt:lpstr>
      <vt:lpstr>Developing an E-commerce Security Plan: </vt:lpstr>
      <vt:lpstr>The Role of Laws and Public Policy</vt:lpstr>
      <vt:lpstr>E-commerce Payment Systems</vt:lpstr>
      <vt:lpstr>Alternative Online Payment Systems</vt:lpstr>
      <vt:lpstr>Mobile Payment Systems</vt:lpstr>
      <vt:lpstr>Blockchain</vt:lpstr>
      <vt:lpstr>Figure 4.16 How Blockchain Works</vt:lpstr>
      <vt:lpstr>Cryptocurrencies</vt:lpstr>
      <vt:lpstr>Electronic Billing Presentment and Payment (E B P P)</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5, E-commerce Security and Payment Systems</dc:title>
  <dc:subject>Business</dc:subject>
  <dc:creator>Laudon/Traver</dc:creator>
  <cp:keywords>E-commerce 2019</cp:keywords>
  <cp:lastModifiedBy>Chandranna Rayadurg</cp:lastModifiedBy>
  <cp:revision>1382</cp:revision>
  <dcterms:modified xsi:type="dcterms:W3CDTF">2022-11-17T16:31:44Z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