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3300"/>
  </p:normalViewPr>
  <p:slideViewPr>
    <p:cSldViewPr snapToGrid="0" snapToObjects="1">
      <p:cViewPr varScale="1">
        <p:scale>
          <a:sx n="34" d="100"/>
          <a:sy n="3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7974E-4399-F548-A0B8-9EB94BC459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A4174-A7E5-9F48-9C92-954100843372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B4427-3126-D944-B8DA-E500D87C2E12}" type="parTrans" cxnId="{40FF8A8E-A32D-3F40-A66A-FBEC46A44D72}">
      <dgm:prSet/>
      <dgm:spPr/>
      <dgm:t>
        <a:bodyPr/>
        <a:lstStyle/>
        <a:p>
          <a:endParaRPr lang="en-US"/>
        </a:p>
      </dgm:t>
    </dgm:pt>
    <dgm:pt modelId="{8F15643E-7BA4-D84A-963E-7FF978BFFDE9}" type="sibTrans" cxnId="{40FF8A8E-A32D-3F40-A66A-FBEC46A44D72}">
      <dgm:prSet/>
      <dgm:spPr/>
      <dgm:t>
        <a:bodyPr/>
        <a:lstStyle/>
        <a:p>
          <a:endParaRPr lang="en-US"/>
        </a:p>
      </dgm:t>
    </dgm:pt>
    <dgm:pt modelId="{21A9F706-8CA7-D446-8BEA-2B90D05E4FEB}">
      <dgm:prSet custT="1"/>
      <dgm:spPr/>
      <dgm:t>
        <a:bodyPr/>
        <a:lstStyle/>
        <a:p>
          <a:pPr rtl="0"/>
          <a:r>
            <a:rPr lang="en-US" sz="1800" dirty="0" smtClean="0"/>
            <a:t>Data confidentiality</a:t>
          </a:r>
          <a:endParaRPr lang="en-US" sz="1800" dirty="0"/>
        </a:p>
      </dgm:t>
    </dgm:pt>
    <dgm:pt modelId="{ADE95395-6D54-1349-94BA-33C16F8584B2}" type="parTrans" cxnId="{59D0DD1D-922F-DE4F-8C7F-2663E70D41CE}">
      <dgm:prSet/>
      <dgm:spPr/>
      <dgm:t>
        <a:bodyPr/>
        <a:lstStyle/>
        <a:p>
          <a:endParaRPr lang="en-US"/>
        </a:p>
      </dgm:t>
    </dgm:pt>
    <dgm:pt modelId="{D4DDB567-C84F-1C44-B7A8-86024AD82621}" type="sibTrans" cxnId="{59D0DD1D-922F-DE4F-8C7F-2663E70D41CE}">
      <dgm:prSet/>
      <dgm:spPr/>
      <dgm:t>
        <a:bodyPr/>
        <a:lstStyle/>
        <a:p>
          <a:endParaRPr lang="en-US"/>
        </a:p>
      </dgm:t>
    </dgm:pt>
    <dgm:pt modelId="{B21E9014-F1B9-5E49-94EA-5CCB3041C961}">
      <dgm:prSet custT="1"/>
      <dgm:spPr/>
      <dgm:t>
        <a:bodyPr/>
        <a:lstStyle/>
        <a:p>
          <a:pPr rtl="0"/>
          <a:r>
            <a:rPr lang="en-US" sz="1600" dirty="0" smtClean="0"/>
            <a:t>Assures that private or confidential information is not made available or disclosed to unauthorized individuals</a:t>
          </a:r>
          <a:endParaRPr lang="en-US" sz="1600" dirty="0"/>
        </a:p>
      </dgm:t>
    </dgm:pt>
    <dgm:pt modelId="{67DCBDF3-A0A9-6D4B-A351-488C0AF72F07}" type="parTrans" cxnId="{67B8EB2D-A751-1D4A-914D-D2AD4733CBBD}">
      <dgm:prSet/>
      <dgm:spPr/>
      <dgm:t>
        <a:bodyPr/>
        <a:lstStyle/>
        <a:p>
          <a:endParaRPr lang="en-US"/>
        </a:p>
      </dgm:t>
    </dgm:pt>
    <dgm:pt modelId="{B7B36CEC-824D-0D4D-93BF-4BDBA5F7D673}" type="sibTrans" cxnId="{67B8EB2D-A751-1D4A-914D-D2AD4733CBBD}">
      <dgm:prSet/>
      <dgm:spPr/>
      <dgm:t>
        <a:bodyPr/>
        <a:lstStyle/>
        <a:p>
          <a:endParaRPr lang="en-US"/>
        </a:p>
      </dgm:t>
    </dgm:pt>
    <dgm:pt modelId="{6035E519-D43A-9845-9BBF-8E7DF74F833D}">
      <dgm:prSet custT="1"/>
      <dgm:spPr/>
      <dgm:t>
        <a:bodyPr/>
        <a:lstStyle/>
        <a:p>
          <a:pPr rtl="0"/>
          <a:r>
            <a:rPr lang="en-US" sz="1800" dirty="0" smtClean="0"/>
            <a:t>Privacy</a:t>
          </a:r>
          <a:endParaRPr lang="en-US" sz="1800" dirty="0"/>
        </a:p>
      </dgm:t>
    </dgm:pt>
    <dgm:pt modelId="{37E13955-F314-494E-ADAB-DC93BBB4BEE0}" type="parTrans" cxnId="{EB142F24-E3E0-AD4B-B2A0-95DF667E0C43}">
      <dgm:prSet/>
      <dgm:spPr/>
      <dgm:t>
        <a:bodyPr/>
        <a:lstStyle/>
        <a:p>
          <a:endParaRPr lang="en-US"/>
        </a:p>
      </dgm:t>
    </dgm:pt>
    <dgm:pt modelId="{B593D6B0-D808-2143-AB3A-690922D49438}" type="sibTrans" cxnId="{EB142F24-E3E0-AD4B-B2A0-95DF667E0C43}">
      <dgm:prSet/>
      <dgm:spPr/>
      <dgm:t>
        <a:bodyPr/>
        <a:lstStyle/>
        <a:p>
          <a:endParaRPr lang="en-US"/>
        </a:p>
      </dgm:t>
    </dgm:pt>
    <dgm:pt modelId="{69FCB829-A180-964B-A24B-0C706AD3D91E}">
      <dgm:prSet custT="1"/>
      <dgm:spPr/>
      <dgm:t>
        <a:bodyPr/>
        <a:lstStyle/>
        <a:p>
          <a:pPr rtl="0"/>
          <a:r>
            <a:rPr lang="en-US" sz="1600" dirty="0" smtClean="0"/>
            <a:t>Assures that individuals control or influence what information related to them may be collected and stored and by whom and to whom that information may be disclosed</a:t>
          </a:r>
          <a:endParaRPr lang="en-US" sz="1600" dirty="0"/>
        </a:p>
      </dgm:t>
    </dgm:pt>
    <dgm:pt modelId="{2EF42A8E-639D-A34D-BC76-23FE2383B4D3}" type="parTrans" cxnId="{4A572C50-A751-FB40-A850-838F8C96B8CD}">
      <dgm:prSet/>
      <dgm:spPr/>
      <dgm:t>
        <a:bodyPr/>
        <a:lstStyle/>
        <a:p>
          <a:endParaRPr lang="en-US"/>
        </a:p>
      </dgm:t>
    </dgm:pt>
    <dgm:pt modelId="{142EA30A-FBF1-5643-A3DE-4F13F46C14CD}" type="sibTrans" cxnId="{4A572C50-A751-FB40-A850-838F8C96B8CD}">
      <dgm:prSet/>
      <dgm:spPr/>
      <dgm:t>
        <a:bodyPr/>
        <a:lstStyle/>
        <a:p>
          <a:endParaRPr lang="en-US"/>
        </a:p>
      </dgm:t>
    </dgm:pt>
    <dgm:pt modelId="{F3872A23-839C-1747-AB33-A007ED5DF65D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C11D0C-BB0A-F943-AF4F-730C5809D2BC}" type="parTrans" cxnId="{52862A91-4742-9046-AABC-1F22D701418F}">
      <dgm:prSet/>
      <dgm:spPr/>
      <dgm:t>
        <a:bodyPr/>
        <a:lstStyle/>
        <a:p>
          <a:endParaRPr lang="en-US"/>
        </a:p>
      </dgm:t>
    </dgm:pt>
    <dgm:pt modelId="{CDD11628-B4FB-FE42-B97F-A4ACD852F9CF}" type="sibTrans" cxnId="{52862A91-4742-9046-AABC-1F22D701418F}">
      <dgm:prSet/>
      <dgm:spPr/>
      <dgm:t>
        <a:bodyPr/>
        <a:lstStyle/>
        <a:p>
          <a:endParaRPr lang="en-US"/>
        </a:p>
      </dgm:t>
    </dgm:pt>
    <dgm:pt modelId="{30C38FF5-4429-4F4C-911B-2DB9C33D340B}">
      <dgm:prSet custT="1"/>
      <dgm:spPr/>
      <dgm:t>
        <a:bodyPr/>
        <a:lstStyle/>
        <a:p>
          <a:pPr rtl="0"/>
          <a:r>
            <a:rPr lang="en-US" sz="1800" dirty="0" smtClean="0"/>
            <a:t>Data integrity</a:t>
          </a:r>
          <a:endParaRPr lang="en-US" sz="1800" dirty="0"/>
        </a:p>
      </dgm:t>
    </dgm:pt>
    <dgm:pt modelId="{8DBD0CAE-0231-974F-9D69-6657F24E7DCA}" type="parTrans" cxnId="{8953D3BF-2230-534A-9B89-056768195C29}">
      <dgm:prSet/>
      <dgm:spPr/>
      <dgm:t>
        <a:bodyPr/>
        <a:lstStyle/>
        <a:p>
          <a:endParaRPr lang="en-US"/>
        </a:p>
      </dgm:t>
    </dgm:pt>
    <dgm:pt modelId="{B9D7464F-75F1-024C-93FF-ED77A560A090}" type="sibTrans" cxnId="{8953D3BF-2230-534A-9B89-056768195C29}">
      <dgm:prSet/>
      <dgm:spPr/>
      <dgm:t>
        <a:bodyPr/>
        <a:lstStyle/>
        <a:p>
          <a:endParaRPr lang="en-US"/>
        </a:p>
      </dgm:t>
    </dgm:pt>
    <dgm:pt modelId="{5EC57D55-CC39-D948-9995-0869E97B52DF}">
      <dgm:prSet custT="1"/>
      <dgm:spPr/>
      <dgm:t>
        <a:bodyPr/>
        <a:lstStyle/>
        <a:p>
          <a:pPr rtl="0"/>
          <a:r>
            <a:rPr lang="en-US" sz="1600" dirty="0" smtClean="0"/>
            <a:t>Assures that  information changed only in a specified and authorized manner</a:t>
          </a:r>
          <a:endParaRPr lang="en-US" sz="1600" dirty="0"/>
        </a:p>
      </dgm:t>
    </dgm:pt>
    <dgm:pt modelId="{7C3D7C39-71A3-384D-AA17-F9AD29D02448}" type="parTrans" cxnId="{A19449C7-69B0-2245-9777-8722538727D4}">
      <dgm:prSet/>
      <dgm:spPr/>
      <dgm:t>
        <a:bodyPr/>
        <a:lstStyle/>
        <a:p>
          <a:endParaRPr lang="en-US"/>
        </a:p>
      </dgm:t>
    </dgm:pt>
    <dgm:pt modelId="{BB5E1D67-125C-674D-9A42-4609F9776AE3}" type="sibTrans" cxnId="{A19449C7-69B0-2245-9777-8722538727D4}">
      <dgm:prSet/>
      <dgm:spPr/>
      <dgm:t>
        <a:bodyPr/>
        <a:lstStyle/>
        <a:p>
          <a:endParaRPr lang="en-US"/>
        </a:p>
      </dgm:t>
    </dgm:pt>
    <dgm:pt modelId="{99C0CDBE-7000-E147-B141-77FBFC00B277}">
      <dgm:prSet custT="1"/>
      <dgm:spPr/>
      <dgm:t>
        <a:bodyPr/>
        <a:lstStyle/>
        <a:p>
          <a:pPr rtl="0"/>
          <a:r>
            <a:rPr lang="en-US" sz="1800" dirty="0" smtClean="0"/>
            <a:t>System integrity</a:t>
          </a:r>
          <a:endParaRPr lang="en-US" sz="1800" dirty="0"/>
        </a:p>
      </dgm:t>
    </dgm:pt>
    <dgm:pt modelId="{D346A79B-05B5-7149-AC3F-BC6AF45DD253}" type="parTrans" cxnId="{BD025F01-050B-2B4D-8EC1-B6B50D422BD2}">
      <dgm:prSet/>
      <dgm:spPr/>
      <dgm:t>
        <a:bodyPr/>
        <a:lstStyle/>
        <a:p>
          <a:endParaRPr lang="en-US"/>
        </a:p>
      </dgm:t>
    </dgm:pt>
    <dgm:pt modelId="{CE4224DA-4BFC-D447-9F60-37A065135669}" type="sibTrans" cxnId="{BD025F01-050B-2B4D-8EC1-B6B50D422BD2}">
      <dgm:prSet/>
      <dgm:spPr/>
      <dgm:t>
        <a:bodyPr/>
        <a:lstStyle/>
        <a:p>
          <a:endParaRPr lang="en-US"/>
        </a:p>
      </dgm:t>
    </dgm:pt>
    <dgm:pt modelId="{4CB84985-FB77-9F46-A053-B23E4ED6EAA5}">
      <dgm:prSet custT="1"/>
      <dgm:spPr/>
      <dgm:t>
        <a:bodyPr/>
        <a:lstStyle/>
        <a:p>
          <a:pPr rtl="0"/>
          <a:r>
            <a:rPr lang="en-US" sz="1600" dirty="0" smtClean="0"/>
            <a:t>Assures that a system performs its intended function in an unimpaired manner, free from deliberate or inadvertent unauthorized manipulation of the system</a:t>
          </a:r>
          <a:endParaRPr lang="en-US" sz="1600" dirty="0"/>
        </a:p>
      </dgm:t>
    </dgm:pt>
    <dgm:pt modelId="{3B6A8F58-5086-FA4C-84B2-881E07C372DA}" type="parTrans" cxnId="{60C79975-4612-B84E-ADAE-E7D23679E458}">
      <dgm:prSet/>
      <dgm:spPr/>
      <dgm:t>
        <a:bodyPr/>
        <a:lstStyle/>
        <a:p>
          <a:endParaRPr lang="en-US"/>
        </a:p>
      </dgm:t>
    </dgm:pt>
    <dgm:pt modelId="{8C77420A-6DC8-9941-BB17-4E1A0249EBE1}" type="sibTrans" cxnId="{60C79975-4612-B84E-ADAE-E7D23679E458}">
      <dgm:prSet/>
      <dgm:spPr/>
      <dgm:t>
        <a:bodyPr/>
        <a:lstStyle/>
        <a:p>
          <a:endParaRPr lang="en-US"/>
        </a:p>
      </dgm:t>
    </dgm:pt>
    <dgm:pt modelId="{8E786CE7-B556-B840-8BF5-6292FDE95AEE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C53212-50CB-E041-B8A6-7C37BFF256F2}" type="parTrans" cxnId="{1A0C63BB-E837-FC47-BF44-A889B511BE1E}">
      <dgm:prSet/>
      <dgm:spPr/>
      <dgm:t>
        <a:bodyPr/>
        <a:lstStyle/>
        <a:p>
          <a:endParaRPr lang="en-US"/>
        </a:p>
      </dgm:t>
    </dgm:pt>
    <dgm:pt modelId="{00A03D01-DA6F-F048-BC29-58C578B54D42}" type="sibTrans" cxnId="{1A0C63BB-E837-FC47-BF44-A889B511BE1E}">
      <dgm:prSet/>
      <dgm:spPr/>
      <dgm:t>
        <a:bodyPr/>
        <a:lstStyle/>
        <a:p>
          <a:endParaRPr lang="en-US"/>
        </a:p>
      </dgm:t>
    </dgm:pt>
    <dgm:pt modelId="{A06EF79B-B678-0A4D-B154-D65B70B0BE8B}">
      <dgm:prSet custT="1"/>
      <dgm:spPr/>
      <dgm:t>
        <a:bodyPr/>
        <a:lstStyle/>
        <a:p>
          <a:pPr rtl="0"/>
          <a:r>
            <a:rPr lang="en-US" sz="1800" dirty="0" smtClean="0"/>
            <a:t>Assures that systems work promptly and service is not denied to authorized users</a:t>
          </a:r>
          <a:endParaRPr lang="en-US" sz="1800" dirty="0"/>
        </a:p>
      </dgm:t>
    </dgm:pt>
    <dgm:pt modelId="{6FA206AC-30F8-C544-9604-2CA8E53FFCEF}" type="parTrans" cxnId="{C0ED1F73-19FA-4347-BFA9-88092C8EA421}">
      <dgm:prSet/>
      <dgm:spPr/>
      <dgm:t>
        <a:bodyPr/>
        <a:lstStyle/>
        <a:p>
          <a:endParaRPr lang="en-US"/>
        </a:p>
      </dgm:t>
    </dgm:pt>
    <dgm:pt modelId="{4467D7CD-857D-764C-811B-82D854FAD4EF}" type="sibTrans" cxnId="{C0ED1F73-19FA-4347-BFA9-88092C8EA421}">
      <dgm:prSet/>
      <dgm:spPr/>
      <dgm:t>
        <a:bodyPr/>
        <a:lstStyle/>
        <a:p>
          <a:endParaRPr lang="en-US"/>
        </a:p>
      </dgm:t>
    </dgm:pt>
    <dgm:pt modelId="{34173FFC-40F5-D74A-B8CF-1587B7364017}" type="pres">
      <dgm:prSet presAssocID="{2567974E-4399-F548-A0B8-9EB94BC459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78957-62DF-9344-B516-61D513DAD32B}" type="pres">
      <dgm:prSet presAssocID="{318A4174-A7E5-9F48-9C92-954100843372}" presName="parentLin" presStyleCnt="0"/>
      <dgm:spPr/>
    </dgm:pt>
    <dgm:pt modelId="{51A02C84-5188-D145-814C-E8418EA6DECE}" type="pres">
      <dgm:prSet presAssocID="{318A4174-A7E5-9F48-9C92-95410084337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049758F-6852-7E48-A5F6-439FA44B34F9}" type="pres">
      <dgm:prSet presAssocID="{318A4174-A7E5-9F48-9C92-95410084337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C9714-B9E4-2444-8242-5DE4BF09B262}" type="pres">
      <dgm:prSet presAssocID="{318A4174-A7E5-9F48-9C92-954100843372}" presName="negativeSpace" presStyleCnt="0"/>
      <dgm:spPr/>
    </dgm:pt>
    <dgm:pt modelId="{5A498C14-EC1A-C044-AC9A-2483F9CB7F7A}" type="pres">
      <dgm:prSet presAssocID="{318A4174-A7E5-9F48-9C92-9541008433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03B9-90CC-8D4F-907E-0596F46D16FC}" type="pres">
      <dgm:prSet presAssocID="{8F15643E-7BA4-D84A-963E-7FF978BFFDE9}" presName="spaceBetweenRectangles" presStyleCnt="0"/>
      <dgm:spPr/>
    </dgm:pt>
    <dgm:pt modelId="{29355B7F-2627-0D4A-9C3A-95C48F034156}" type="pres">
      <dgm:prSet presAssocID="{F3872A23-839C-1747-AB33-A007ED5DF65D}" presName="parentLin" presStyleCnt="0"/>
      <dgm:spPr/>
    </dgm:pt>
    <dgm:pt modelId="{45CC6D00-5084-F54C-BAB6-84E192FA5172}" type="pres">
      <dgm:prSet presAssocID="{F3872A23-839C-1747-AB33-A007ED5DF6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65B79C-0930-C042-ADB5-25A0D1DA2B7F}" type="pres">
      <dgm:prSet presAssocID="{F3872A23-839C-1747-AB33-A007ED5DF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97F5-FBF3-E943-B6CF-FBF8CC91D332}" type="pres">
      <dgm:prSet presAssocID="{F3872A23-839C-1747-AB33-A007ED5DF65D}" presName="negativeSpace" presStyleCnt="0"/>
      <dgm:spPr/>
    </dgm:pt>
    <dgm:pt modelId="{4DA3C829-4C77-2E4B-ACF0-22E49FD0F419}" type="pres">
      <dgm:prSet presAssocID="{F3872A23-839C-1747-AB33-A007ED5DF65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02965-0CE4-7648-BC6E-A7036732A0A2}" type="pres">
      <dgm:prSet presAssocID="{CDD11628-B4FB-FE42-B97F-A4ACD852F9CF}" presName="spaceBetweenRectangles" presStyleCnt="0"/>
      <dgm:spPr/>
    </dgm:pt>
    <dgm:pt modelId="{9D6EEB7C-6CF8-3F45-82A4-66F4F2BD0126}" type="pres">
      <dgm:prSet presAssocID="{8E786CE7-B556-B840-8BF5-6292FDE95AEE}" presName="parentLin" presStyleCnt="0"/>
      <dgm:spPr/>
    </dgm:pt>
    <dgm:pt modelId="{66FCA555-5B0A-5E4D-9599-E70C35274D14}" type="pres">
      <dgm:prSet presAssocID="{8E786CE7-B556-B840-8BF5-6292FDE95AE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7DCDD7-116F-2549-8EDA-F2F25FC22E3F}" type="pres">
      <dgm:prSet presAssocID="{8E786CE7-B556-B840-8BF5-6292FDE95AE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871E-D7A3-A244-8DA3-5F2C4D567BEE}" type="pres">
      <dgm:prSet presAssocID="{8E786CE7-B556-B840-8BF5-6292FDE95AEE}" presName="negativeSpace" presStyleCnt="0"/>
      <dgm:spPr/>
    </dgm:pt>
    <dgm:pt modelId="{CC27436A-1E4D-D84D-A7FC-05F0DE392564}" type="pres">
      <dgm:prSet presAssocID="{8E786CE7-B556-B840-8BF5-6292FDE95AE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DC0310-2496-4F43-83E7-96F8159D0B70}" type="presOf" srcId="{4CB84985-FB77-9F46-A053-B23E4ED6EAA5}" destId="{4DA3C829-4C77-2E4B-ACF0-22E49FD0F419}" srcOrd="0" destOrd="3" presId="urn:microsoft.com/office/officeart/2005/8/layout/list1"/>
    <dgm:cxn modelId="{06292BBD-5BBC-8C43-9690-C55397429D5D}" type="presOf" srcId="{318A4174-A7E5-9F48-9C92-954100843372}" destId="{51A02C84-5188-D145-814C-E8418EA6DECE}" srcOrd="0" destOrd="0" presId="urn:microsoft.com/office/officeart/2005/8/layout/list1"/>
    <dgm:cxn modelId="{4A572C50-A751-FB40-A850-838F8C96B8CD}" srcId="{6035E519-D43A-9845-9BBF-8E7DF74F833D}" destId="{69FCB829-A180-964B-A24B-0C706AD3D91E}" srcOrd="0" destOrd="0" parTransId="{2EF42A8E-639D-A34D-BC76-23FE2383B4D3}" sibTransId="{142EA30A-FBF1-5643-A3DE-4F13F46C14CD}"/>
    <dgm:cxn modelId="{C674622D-2DEE-1742-8A86-3EFB91CE7986}" type="presOf" srcId="{2567974E-4399-F548-A0B8-9EB94BC45965}" destId="{34173FFC-40F5-D74A-B8CF-1587B7364017}" srcOrd="0" destOrd="0" presId="urn:microsoft.com/office/officeart/2005/8/layout/list1"/>
    <dgm:cxn modelId="{8953D3BF-2230-534A-9B89-056768195C29}" srcId="{F3872A23-839C-1747-AB33-A007ED5DF65D}" destId="{30C38FF5-4429-4F4C-911B-2DB9C33D340B}" srcOrd="0" destOrd="0" parTransId="{8DBD0CAE-0231-974F-9D69-6657F24E7DCA}" sibTransId="{B9D7464F-75F1-024C-93FF-ED77A560A090}"/>
    <dgm:cxn modelId="{59D0DD1D-922F-DE4F-8C7F-2663E70D41CE}" srcId="{318A4174-A7E5-9F48-9C92-954100843372}" destId="{21A9F706-8CA7-D446-8BEA-2B90D05E4FEB}" srcOrd="0" destOrd="0" parTransId="{ADE95395-6D54-1349-94BA-33C16F8584B2}" sibTransId="{D4DDB567-C84F-1C44-B7A8-86024AD82621}"/>
    <dgm:cxn modelId="{58B996BD-A2B7-654B-B93F-4DAF8B2839A7}" type="presOf" srcId="{69FCB829-A180-964B-A24B-0C706AD3D91E}" destId="{5A498C14-EC1A-C044-AC9A-2483F9CB7F7A}" srcOrd="0" destOrd="3" presId="urn:microsoft.com/office/officeart/2005/8/layout/list1"/>
    <dgm:cxn modelId="{21DD6637-66EC-D14C-B40C-79904FC6BFB6}" type="presOf" srcId="{8E786CE7-B556-B840-8BF5-6292FDE95AEE}" destId="{66FCA555-5B0A-5E4D-9599-E70C35274D14}" srcOrd="0" destOrd="0" presId="urn:microsoft.com/office/officeart/2005/8/layout/list1"/>
    <dgm:cxn modelId="{2867B073-824B-CD4E-B9AB-369DA58BFA76}" type="presOf" srcId="{30C38FF5-4429-4F4C-911B-2DB9C33D340B}" destId="{4DA3C829-4C77-2E4B-ACF0-22E49FD0F419}" srcOrd="0" destOrd="0" presId="urn:microsoft.com/office/officeart/2005/8/layout/list1"/>
    <dgm:cxn modelId="{1E1C4332-8318-0A47-BF30-4DB55BC71545}" type="presOf" srcId="{8E786CE7-B556-B840-8BF5-6292FDE95AEE}" destId="{667DCDD7-116F-2549-8EDA-F2F25FC22E3F}" srcOrd="1" destOrd="0" presId="urn:microsoft.com/office/officeart/2005/8/layout/list1"/>
    <dgm:cxn modelId="{1A0C63BB-E837-FC47-BF44-A889B511BE1E}" srcId="{2567974E-4399-F548-A0B8-9EB94BC45965}" destId="{8E786CE7-B556-B840-8BF5-6292FDE95AEE}" srcOrd="2" destOrd="0" parTransId="{D7C53212-50CB-E041-B8A6-7C37BFF256F2}" sibTransId="{00A03D01-DA6F-F048-BC29-58C578B54D42}"/>
    <dgm:cxn modelId="{3D1ABDEF-1B4E-8A42-AE3C-F6D88DCD86CB}" type="presOf" srcId="{F3872A23-839C-1747-AB33-A007ED5DF65D}" destId="{D865B79C-0930-C042-ADB5-25A0D1DA2B7F}" srcOrd="1" destOrd="0" presId="urn:microsoft.com/office/officeart/2005/8/layout/list1"/>
    <dgm:cxn modelId="{BD025F01-050B-2B4D-8EC1-B6B50D422BD2}" srcId="{F3872A23-839C-1747-AB33-A007ED5DF65D}" destId="{99C0CDBE-7000-E147-B141-77FBFC00B277}" srcOrd="1" destOrd="0" parTransId="{D346A79B-05B5-7149-AC3F-BC6AF45DD253}" sibTransId="{CE4224DA-4BFC-D447-9F60-37A065135669}"/>
    <dgm:cxn modelId="{EB142F24-E3E0-AD4B-B2A0-95DF667E0C43}" srcId="{318A4174-A7E5-9F48-9C92-954100843372}" destId="{6035E519-D43A-9845-9BBF-8E7DF74F833D}" srcOrd="1" destOrd="0" parTransId="{37E13955-F314-494E-ADAB-DC93BBB4BEE0}" sibTransId="{B593D6B0-D808-2143-AB3A-690922D49438}"/>
    <dgm:cxn modelId="{F0C53E4F-1EAB-824E-BE13-D7E9FE3C4446}" type="presOf" srcId="{21A9F706-8CA7-D446-8BEA-2B90D05E4FEB}" destId="{5A498C14-EC1A-C044-AC9A-2483F9CB7F7A}" srcOrd="0" destOrd="0" presId="urn:microsoft.com/office/officeart/2005/8/layout/list1"/>
    <dgm:cxn modelId="{ACBF6B2C-9298-1B47-8DC4-E94AC26B94FB}" type="presOf" srcId="{6035E519-D43A-9845-9BBF-8E7DF74F833D}" destId="{5A498C14-EC1A-C044-AC9A-2483F9CB7F7A}" srcOrd="0" destOrd="2" presId="urn:microsoft.com/office/officeart/2005/8/layout/list1"/>
    <dgm:cxn modelId="{60C79975-4612-B84E-ADAE-E7D23679E458}" srcId="{99C0CDBE-7000-E147-B141-77FBFC00B277}" destId="{4CB84985-FB77-9F46-A053-B23E4ED6EAA5}" srcOrd="0" destOrd="0" parTransId="{3B6A8F58-5086-FA4C-84B2-881E07C372DA}" sibTransId="{8C77420A-6DC8-9941-BB17-4E1A0249EBE1}"/>
    <dgm:cxn modelId="{67B8EB2D-A751-1D4A-914D-D2AD4733CBBD}" srcId="{21A9F706-8CA7-D446-8BEA-2B90D05E4FEB}" destId="{B21E9014-F1B9-5E49-94EA-5CCB3041C961}" srcOrd="0" destOrd="0" parTransId="{67DCBDF3-A0A9-6D4B-A351-488C0AF72F07}" sibTransId="{B7B36CEC-824D-0D4D-93BF-4BDBA5F7D673}"/>
    <dgm:cxn modelId="{204E268C-1E07-7245-AB49-13BCE8D6A7BE}" type="presOf" srcId="{F3872A23-839C-1747-AB33-A007ED5DF65D}" destId="{45CC6D00-5084-F54C-BAB6-84E192FA5172}" srcOrd="0" destOrd="0" presId="urn:microsoft.com/office/officeart/2005/8/layout/list1"/>
    <dgm:cxn modelId="{6085F819-A32C-434A-A35E-34D6E4C237B4}" type="presOf" srcId="{B21E9014-F1B9-5E49-94EA-5CCB3041C961}" destId="{5A498C14-EC1A-C044-AC9A-2483F9CB7F7A}" srcOrd="0" destOrd="1" presId="urn:microsoft.com/office/officeart/2005/8/layout/list1"/>
    <dgm:cxn modelId="{52862A91-4742-9046-AABC-1F22D701418F}" srcId="{2567974E-4399-F548-A0B8-9EB94BC45965}" destId="{F3872A23-839C-1747-AB33-A007ED5DF65D}" srcOrd="1" destOrd="0" parTransId="{EEC11D0C-BB0A-F943-AF4F-730C5809D2BC}" sibTransId="{CDD11628-B4FB-FE42-B97F-A4ACD852F9CF}"/>
    <dgm:cxn modelId="{5AEA24DA-6474-BC4B-9F32-1984B142FDC1}" type="presOf" srcId="{318A4174-A7E5-9F48-9C92-954100843372}" destId="{6049758F-6852-7E48-A5F6-439FA44B34F9}" srcOrd="1" destOrd="0" presId="urn:microsoft.com/office/officeart/2005/8/layout/list1"/>
    <dgm:cxn modelId="{02045574-E2E8-A544-A631-B24E58B19B58}" type="presOf" srcId="{5EC57D55-CC39-D948-9995-0869E97B52DF}" destId="{4DA3C829-4C77-2E4B-ACF0-22E49FD0F419}" srcOrd="0" destOrd="1" presId="urn:microsoft.com/office/officeart/2005/8/layout/list1"/>
    <dgm:cxn modelId="{A19449C7-69B0-2245-9777-8722538727D4}" srcId="{30C38FF5-4429-4F4C-911B-2DB9C33D340B}" destId="{5EC57D55-CC39-D948-9995-0869E97B52DF}" srcOrd="0" destOrd="0" parTransId="{7C3D7C39-71A3-384D-AA17-F9AD29D02448}" sibTransId="{BB5E1D67-125C-674D-9A42-4609F9776AE3}"/>
    <dgm:cxn modelId="{154DFBBA-16FA-6548-96D0-77CD295115DC}" type="presOf" srcId="{A06EF79B-B678-0A4D-B154-D65B70B0BE8B}" destId="{CC27436A-1E4D-D84D-A7FC-05F0DE392564}" srcOrd="0" destOrd="0" presId="urn:microsoft.com/office/officeart/2005/8/layout/list1"/>
    <dgm:cxn modelId="{C0ED1F73-19FA-4347-BFA9-88092C8EA421}" srcId="{8E786CE7-B556-B840-8BF5-6292FDE95AEE}" destId="{A06EF79B-B678-0A4D-B154-D65B70B0BE8B}" srcOrd="0" destOrd="0" parTransId="{6FA206AC-30F8-C544-9604-2CA8E53FFCEF}" sibTransId="{4467D7CD-857D-764C-811B-82D854FAD4EF}"/>
    <dgm:cxn modelId="{40FF8A8E-A32D-3F40-A66A-FBEC46A44D72}" srcId="{2567974E-4399-F548-A0B8-9EB94BC45965}" destId="{318A4174-A7E5-9F48-9C92-954100843372}" srcOrd="0" destOrd="0" parTransId="{40FB4427-3126-D944-B8DA-E500D87C2E12}" sibTransId="{8F15643E-7BA4-D84A-963E-7FF978BFFDE9}"/>
    <dgm:cxn modelId="{90850E69-2A58-1144-AB35-C057B82AB157}" type="presOf" srcId="{99C0CDBE-7000-E147-B141-77FBFC00B277}" destId="{4DA3C829-4C77-2E4B-ACF0-22E49FD0F419}" srcOrd="0" destOrd="2" presId="urn:microsoft.com/office/officeart/2005/8/layout/list1"/>
    <dgm:cxn modelId="{FD83D39C-A509-8544-B79A-7F98B2C237AF}" type="presParOf" srcId="{34173FFC-40F5-D74A-B8CF-1587B7364017}" destId="{F2778957-62DF-9344-B516-61D513DAD32B}" srcOrd="0" destOrd="0" presId="urn:microsoft.com/office/officeart/2005/8/layout/list1"/>
    <dgm:cxn modelId="{D9362EB8-BDE3-E34C-9444-357B3853E7B0}" type="presParOf" srcId="{F2778957-62DF-9344-B516-61D513DAD32B}" destId="{51A02C84-5188-D145-814C-E8418EA6DECE}" srcOrd="0" destOrd="0" presId="urn:microsoft.com/office/officeart/2005/8/layout/list1"/>
    <dgm:cxn modelId="{5F0A2CDE-2157-B340-9EE7-C7C820DFC10A}" type="presParOf" srcId="{F2778957-62DF-9344-B516-61D513DAD32B}" destId="{6049758F-6852-7E48-A5F6-439FA44B34F9}" srcOrd="1" destOrd="0" presId="urn:microsoft.com/office/officeart/2005/8/layout/list1"/>
    <dgm:cxn modelId="{2CB9D65A-C80D-E848-B827-CDAEAE985EAF}" type="presParOf" srcId="{34173FFC-40F5-D74A-B8CF-1587B7364017}" destId="{0F1C9714-B9E4-2444-8242-5DE4BF09B262}" srcOrd="1" destOrd="0" presId="urn:microsoft.com/office/officeart/2005/8/layout/list1"/>
    <dgm:cxn modelId="{67CC64D4-37A0-5942-92DB-6482FD520D83}" type="presParOf" srcId="{34173FFC-40F5-D74A-B8CF-1587B7364017}" destId="{5A498C14-EC1A-C044-AC9A-2483F9CB7F7A}" srcOrd="2" destOrd="0" presId="urn:microsoft.com/office/officeart/2005/8/layout/list1"/>
    <dgm:cxn modelId="{F876EE80-EC87-864E-950C-162B56DB7BCE}" type="presParOf" srcId="{34173FFC-40F5-D74A-B8CF-1587B7364017}" destId="{90DA03B9-90CC-8D4F-907E-0596F46D16FC}" srcOrd="3" destOrd="0" presId="urn:microsoft.com/office/officeart/2005/8/layout/list1"/>
    <dgm:cxn modelId="{00F068EE-27E1-C447-91EA-048074DA079E}" type="presParOf" srcId="{34173FFC-40F5-D74A-B8CF-1587B7364017}" destId="{29355B7F-2627-0D4A-9C3A-95C48F034156}" srcOrd="4" destOrd="0" presId="urn:microsoft.com/office/officeart/2005/8/layout/list1"/>
    <dgm:cxn modelId="{9D4748B9-B1A4-3C42-870A-515EAB14DE57}" type="presParOf" srcId="{29355B7F-2627-0D4A-9C3A-95C48F034156}" destId="{45CC6D00-5084-F54C-BAB6-84E192FA5172}" srcOrd="0" destOrd="0" presId="urn:microsoft.com/office/officeart/2005/8/layout/list1"/>
    <dgm:cxn modelId="{AD96C092-0F76-5645-A094-FEB2E02168D4}" type="presParOf" srcId="{29355B7F-2627-0D4A-9C3A-95C48F034156}" destId="{D865B79C-0930-C042-ADB5-25A0D1DA2B7F}" srcOrd="1" destOrd="0" presId="urn:microsoft.com/office/officeart/2005/8/layout/list1"/>
    <dgm:cxn modelId="{21D40160-65D7-BA43-8629-64E45E6F8B20}" type="presParOf" srcId="{34173FFC-40F5-D74A-B8CF-1587B7364017}" destId="{743197F5-FBF3-E943-B6CF-FBF8CC91D332}" srcOrd="5" destOrd="0" presId="urn:microsoft.com/office/officeart/2005/8/layout/list1"/>
    <dgm:cxn modelId="{75893186-AF4A-604B-A07D-9CD0A0F36379}" type="presParOf" srcId="{34173FFC-40F5-D74A-B8CF-1587B7364017}" destId="{4DA3C829-4C77-2E4B-ACF0-22E49FD0F419}" srcOrd="6" destOrd="0" presId="urn:microsoft.com/office/officeart/2005/8/layout/list1"/>
    <dgm:cxn modelId="{14D27295-DE2E-8940-95D1-C2F4DF22D2AF}" type="presParOf" srcId="{34173FFC-40F5-D74A-B8CF-1587B7364017}" destId="{4E102965-0CE4-7648-BC6E-A7036732A0A2}" srcOrd="7" destOrd="0" presId="urn:microsoft.com/office/officeart/2005/8/layout/list1"/>
    <dgm:cxn modelId="{5E2D3B91-B04F-8143-BAAF-D18A24428F2E}" type="presParOf" srcId="{34173FFC-40F5-D74A-B8CF-1587B7364017}" destId="{9D6EEB7C-6CF8-3F45-82A4-66F4F2BD0126}" srcOrd="8" destOrd="0" presId="urn:microsoft.com/office/officeart/2005/8/layout/list1"/>
    <dgm:cxn modelId="{6F713AB7-0241-564C-AAD3-68DFBFB402D2}" type="presParOf" srcId="{9D6EEB7C-6CF8-3F45-82A4-66F4F2BD0126}" destId="{66FCA555-5B0A-5E4D-9599-E70C35274D14}" srcOrd="0" destOrd="0" presId="urn:microsoft.com/office/officeart/2005/8/layout/list1"/>
    <dgm:cxn modelId="{AF118071-33DE-4A4F-AAC3-58539FFD7017}" type="presParOf" srcId="{9D6EEB7C-6CF8-3F45-82A4-66F4F2BD0126}" destId="{667DCDD7-116F-2549-8EDA-F2F25FC22E3F}" srcOrd="1" destOrd="0" presId="urn:microsoft.com/office/officeart/2005/8/layout/list1"/>
    <dgm:cxn modelId="{F07638A2-8C03-DB40-ADE3-7B4C625D1256}" type="presParOf" srcId="{34173FFC-40F5-D74A-B8CF-1587B7364017}" destId="{CC16871E-D7A3-A244-8DA3-5F2C4D567BEE}" srcOrd="9" destOrd="0" presId="urn:microsoft.com/office/officeart/2005/8/layout/list1"/>
    <dgm:cxn modelId="{EA5E2805-CF52-2D46-A3B4-285B9CEBA808}" type="presParOf" srcId="{34173FFC-40F5-D74A-B8CF-1587B7364017}" destId="{CC27436A-1E4D-D84D-A7FC-05F0DE3925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66E38-49DC-D543-BBE6-E377CF7347F2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60744-F555-AF41-AD07-E5CCD8B230C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A241C8-64A3-024A-8EB8-29A343EF303A}" type="parTrans" cxnId="{C8D35B81-BDA6-6041-A868-26984813D94B}">
      <dgm:prSet/>
      <dgm:spPr/>
      <dgm:t>
        <a:bodyPr/>
        <a:lstStyle/>
        <a:p>
          <a:endParaRPr lang="en-US"/>
        </a:p>
      </dgm:t>
    </dgm:pt>
    <dgm:pt modelId="{4E409444-9A2C-754D-8292-DB5BA2267FB1}" type="sibTrans" cxnId="{C8D35B81-BDA6-6041-A868-26984813D94B}">
      <dgm:prSet/>
      <dgm:spPr/>
      <dgm:t>
        <a:bodyPr/>
        <a:lstStyle/>
        <a:p>
          <a:endParaRPr lang="en-US"/>
        </a:p>
      </dgm:t>
    </dgm:pt>
    <dgm:pt modelId="{A62CDBC3-B0ED-C243-8E38-805D5EFD90C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Verifying that users are who they say they are and that each input arriving at the system came from a trusted source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A653C5-812A-8344-927C-B5FEF312E872}" type="parTrans" cxnId="{2DC88FEF-C1D0-0448-8C04-782BE262DFD3}">
      <dgm:prSet/>
      <dgm:spPr/>
      <dgm:t>
        <a:bodyPr/>
        <a:lstStyle/>
        <a:p>
          <a:endParaRPr lang="en-US"/>
        </a:p>
      </dgm:t>
    </dgm:pt>
    <dgm:pt modelId="{91F7B72D-A86B-F543-9054-8B39FC610F2A}" type="sibTrans" cxnId="{2DC88FEF-C1D0-0448-8C04-782BE262DFD3}">
      <dgm:prSet/>
      <dgm:spPr/>
      <dgm:t>
        <a:bodyPr/>
        <a:lstStyle/>
        <a:p>
          <a:endParaRPr lang="en-US"/>
        </a:p>
      </dgm:t>
    </dgm:pt>
    <dgm:pt modelId="{60093497-5372-0A40-B15A-070FEF54939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Accountability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FA94C8-97A3-1142-9C5E-2F7452723808}" type="parTrans" cxnId="{4EA8C8AD-DC24-A646-82BC-23B820FB713D}">
      <dgm:prSet/>
      <dgm:spPr/>
      <dgm:t>
        <a:bodyPr/>
        <a:lstStyle/>
        <a:p>
          <a:endParaRPr lang="en-US"/>
        </a:p>
      </dgm:t>
    </dgm:pt>
    <dgm:pt modelId="{422DDE06-BD72-CD48-89CA-FACCD285A618}" type="sibTrans" cxnId="{4EA8C8AD-DC24-A646-82BC-23B820FB713D}">
      <dgm:prSet/>
      <dgm:spPr/>
      <dgm:t>
        <a:bodyPr/>
        <a:lstStyle/>
        <a:p>
          <a:endParaRPr lang="en-US"/>
        </a:p>
      </dgm:t>
    </dgm:pt>
    <dgm:pt modelId="{B29ACCB8-FD3C-9C45-A718-D4E6C61E575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Being able to trace the responsible party/process/entity in case of a security incident or action.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0AB5BA-04BA-4042-8FC4-F53B75ADB6B8}" type="parTrans" cxnId="{3617F752-DDC7-BA47-B4E2-0F2943F61ECF}">
      <dgm:prSet/>
      <dgm:spPr/>
      <dgm:t>
        <a:bodyPr/>
        <a:lstStyle/>
        <a:p>
          <a:endParaRPr lang="en-US"/>
        </a:p>
      </dgm:t>
    </dgm:pt>
    <dgm:pt modelId="{9B61FF8E-CEFB-3A4F-9676-637C5509C77C}" type="sibTrans" cxnId="{3617F752-DDC7-BA47-B4E2-0F2943F61ECF}">
      <dgm:prSet/>
      <dgm:spPr/>
      <dgm:t>
        <a:bodyPr/>
        <a:lstStyle/>
        <a:p>
          <a:endParaRPr lang="en-US"/>
        </a:p>
      </dgm:t>
    </dgm:pt>
    <dgm:pt modelId="{58DD0D4D-7725-A548-A8E1-CCD4839400AA}" type="pres">
      <dgm:prSet presAssocID="{ADC66E38-49DC-D543-BBE6-E377CF7347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95006-FA94-7A4E-9FF4-7CC079766FD1}" type="pres">
      <dgm:prSet presAssocID="{01C60744-F555-AF41-AD07-E5CCD8B230C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5C58A-4980-D348-AB76-8282E2D0D2F9}" type="pres">
      <dgm:prSet presAssocID="{4E409444-9A2C-754D-8292-DB5BA2267FB1}" presName="sibTrans" presStyleCnt="0"/>
      <dgm:spPr/>
    </dgm:pt>
    <dgm:pt modelId="{6FA73AC8-DAA8-CE41-8208-3A234E80FA0C}" type="pres">
      <dgm:prSet presAssocID="{60093497-5372-0A40-B15A-070FEF54939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88FEF-C1D0-0448-8C04-782BE262DFD3}" srcId="{01C60744-F555-AF41-AD07-E5CCD8B230CB}" destId="{A62CDBC3-B0ED-C243-8E38-805D5EFD90C9}" srcOrd="0" destOrd="0" parTransId="{AFA653C5-812A-8344-927C-B5FEF312E872}" sibTransId="{91F7B72D-A86B-F543-9054-8B39FC610F2A}"/>
    <dgm:cxn modelId="{4EA8C8AD-DC24-A646-82BC-23B820FB713D}" srcId="{ADC66E38-49DC-D543-BBE6-E377CF7347F2}" destId="{60093497-5372-0A40-B15A-070FEF549396}" srcOrd="1" destOrd="0" parTransId="{FDFA94C8-97A3-1142-9C5E-2F7452723808}" sibTransId="{422DDE06-BD72-CD48-89CA-FACCD285A618}"/>
    <dgm:cxn modelId="{C32BA849-C811-474F-A664-9028BF1F5A1C}" type="presOf" srcId="{01C60744-F555-AF41-AD07-E5CCD8B230CB}" destId="{0CD95006-FA94-7A4E-9FF4-7CC079766FD1}" srcOrd="0" destOrd="0" presId="urn:microsoft.com/office/officeart/2005/8/layout/hList6"/>
    <dgm:cxn modelId="{3617F752-DDC7-BA47-B4E2-0F2943F61ECF}" srcId="{60093497-5372-0A40-B15A-070FEF549396}" destId="{B29ACCB8-FD3C-9C45-A718-D4E6C61E5750}" srcOrd="0" destOrd="0" parTransId="{B50AB5BA-04BA-4042-8FC4-F53B75ADB6B8}" sibTransId="{9B61FF8E-CEFB-3A4F-9676-637C5509C77C}"/>
    <dgm:cxn modelId="{C8D35B81-BDA6-6041-A868-26984813D94B}" srcId="{ADC66E38-49DC-D543-BBE6-E377CF7347F2}" destId="{01C60744-F555-AF41-AD07-E5CCD8B230CB}" srcOrd="0" destOrd="0" parTransId="{EEA241C8-64A3-024A-8EB8-29A343EF303A}" sibTransId="{4E409444-9A2C-754D-8292-DB5BA2267FB1}"/>
    <dgm:cxn modelId="{998FD7C8-397D-7B42-B70C-800965C6A72A}" type="presOf" srcId="{ADC66E38-49DC-D543-BBE6-E377CF7347F2}" destId="{58DD0D4D-7725-A548-A8E1-CCD4839400AA}" srcOrd="0" destOrd="0" presId="urn:microsoft.com/office/officeart/2005/8/layout/hList6"/>
    <dgm:cxn modelId="{768EF045-2D41-BA4A-A06F-00A074CAD539}" type="presOf" srcId="{60093497-5372-0A40-B15A-070FEF549396}" destId="{6FA73AC8-DAA8-CE41-8208-3A234E80FA0C}" srcOrd="0" destOrd="0" presId="urn:microsoft.com/office/officeart/2005/8/layout/hList6"/>
    <dgm:cxn modelId="{38EB5525-95E9-1241-B256-59E4DA39A351}" type="presOf" srcId="{B29ACCB8-FD3C-9C45-A718-D4E6C61E5750}" destId="{6FA73AC8-DAA8-CE41-8208-3A234E80FA0C}" srcOrd="0" destOrd="1" presId="urn:microsoft.com/office/officeart/2005/8/layout/hList6"/>
    <dgm:cxn modelId="{21F61F2B-78F5-8042-8543-021BBE9B17E1}" type="presOf" srcId="{A62CDBC3-B0ED-C243-8E38-805D5EFD90C9}" destId="{0CD95006-FA94-7A4E-9FF4-7CC079766FD1}" srcOrd="0" destOrd="1" presId="urn:microsoft.com/office/officeart/2005/8/layout/hList6"/>
    <dgm:cxn modelId="{EB9E7BB6-202B-DF49-8C75-E83A67959A4E}" type="presParOf" srcId="{58DD0D4D-7725-A548-A8E1-CCD4839400AA}" destId="{0CD95006-FA94-7A4E-9FF4-7CC079766FD1}" srcOrd="0" destOrd="0" presId="urn:microsoft.com/office/officeart/2005/8/layout/hList6"/>
    <dgm:cxn modelId="{C605EF01-C3F6-6742-8AC6-D04BE44934AF}" type="presParOf" srcId="{58DD0D4D-7725-A548-A8E1-CCD4839400AA}" destId="{70A5C58A-4980-D348-AB76-8282E2D0D2F9}" srcOrd="1" destOrd="0" presId="urn:microsoft.com/office/officeart/2005/8/layout/hList6"/>
    <dgm:cxn modelId="{F7019EF9-B676-3344-BF79-A17915932DB0}" type="presParOf" srcId="{58DD0D4D-7725-A548-A8E1-CCD4839400AA}" destId="{6FA73AC8-DAA8-CE41-8208-3A234E80FA0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8C14-EC1A-C044-AC9A-2483F9CB7F7A}">
      <dsp:nvSpPr>
        <dsp:cNvPr id="0" name=""/>
        <dsp:cNvSpPr/>
      </dsp:nvSpPr>
      <dsp:spPr>
        <a:xfrm>
          <a:off x="0" y="179249"/>
          <a:ext cx="8282338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01" tIns="208280" rIns="64280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Data confidentiality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Assures that private or confidential information is not made available or disclosed to unauthorized individuals</a:t>
          </a:r>
          <a:endParaRPr lang="en-US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Privacy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Assures that individuals control or influence what information related to them may be collected and stored and by whom and to whom that information may be disclosed</a:t>
          </a:r>
          <a:endParaRPr lang="en-US" sz="1600" kern="1200" dirty="0"/>
        </a:p>
      </dsp:txBody>
      <dsp:txXfrm>
        <a:off x="0" y="179249"/>
        <a:ext cx="8282338" cy="2079000"/>
      </dsp:txXfrm>
    </dsp:sp>
    <dsp:sp modelId="{6049758F-6852-7E48-A5F6-439FA44B34F9}">
      <dsp:nvSpPr>
        <dsp:cNvPr id="0" name=""/>
        <dsp:cNvSpPr/>
      </dsp:nvSpPr>
      <dsp:spPr>
        <a:xfrm>
          <a:off x="414116" y="31649"/>
          <a:ext cx="5797636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137" tIns="0" rIns="21913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8526" y="46059"/>
        <a:ext cx="5768816" cy="266380"/>
      </dsp:txXfrm>
    </dsp:sp>
    <dsp:sp modelId="{4DA3C829-4C77-2E4B-ACF0-22E49FD0F419}">
      <dsp:nvSpPr>
        <dsp:cNvPr id="0" name=""/>
        <dsp:cNvSpPr/>
      </dsp:nvSpPr>
      <dsp:spPr>
        <a:xfrm>
          <a:off x="0" y="2459850"/>
          <a:ext cx="8282338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01" tIns="208280" rIns="64280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Data integrity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Assures that  information changed only in a specified and authorized manner</a:t>
          </a:r>
          <a:endParaRPr lang="en-US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System integrity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Assures that a system performs its intended function in an unimpaired manner, free from deliberate or inadvertent unauthorized manipulation of the system</a:t>
          </a:r>
          <a:endParaRPr lang="en-US" sz="1600" kern="1200" dirty="0"/>
        </a:p>
      </dsp:txBody>
      <dsp:txXfrm>
        <a:off x="0" y="2459850"/>
        <a:ext cx="8282338" cy="1638000"/>
      </dsp:txXfrm>
    </dsp:sp>
    <dsp:sp modelId="{D865B79C-0930-C042-ADB5-25A0D1DA2B7F}">
      <dsp:nvSpPr>
        <dsp:cNvPr id="0" name=""/>
        <dsp:cNvSpPr/>
      </dsp:nvSpPr>
      <dsp:spPr>
        <a:xfrm>
          <a:off x="414116" y="2312250"/>
          <a:ext cx="5797636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137" tIns="0" rIns="21913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8526" y="2326660"/>
        <a:ext cx="5768816" cy="266380"/>
      </dsp:txXfrm>
    </dsp:sp>
    <dsp:sp modelId="{CC27436A-1E4D-D84D-A7FC-05F0DE392564}">
      <dsp:nvSpPr>
        <dsp:cNvPr id="0" name=""/>
        <dsp:cNvSpPr/>
      </dsp:nvSpPr>
      <dsp:spPr>
        <a:xfrm>
          <a:off x="0" y="4299450"/>
          <a:ext cx="82823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01" tIns="208280" rIns="64280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Assures that systems work promptly and service is not denied to authorized users</a:t>
          </a:r>
          <a:endParaRPr lang="en-US" sz="1800" kern="1200" dirty="0"/>
        </a:p>
      </dsp:txBody>
      <dsp:txXfrm>
        <a:off x="0" y="4299450"/>
        <a:ext cx="8282338" cy="850500"/>
      </dsp:txXfrm>
    </dsp:sp>
    <dsp:sp modelId="{667DCDD7-116F-2549-8EDA-F2F25FC22E3F}">
      <dsp:nvSpPr>
        <dsp:cNvPr id="0" name=""/>
        <dsp:cNvSpPr/>
      </dsp:nvSpPr>
      <dsp:spPr>
        <a:xfrm>
          <a:off x="414116" y="4151850"/>
          <a:ext cx="5797636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137" tIns="0" rIns="21913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8526" y="4166260"/>
        <a:ext cx="5768816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5006-FA94-7A4E-9FF4-7CC079766FD1}">
      <dsp:nvSpPr>
        <dsp:cNvPr id="0" name=""/>
        <dsp:cNvSpPr/>
      </dsp:nvSpPr>
      <dsp:spPr>
        <a:xfrm rot="16200000">
          <a:off x="-454988" y="458777"/>
          <a:ext cx="4562475" cy="3644920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367" bIns="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Verifying that users are who they say they are and that each input arriving at the system came from a trusted source 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790" y="912494"/>
        <a:ext cx="3644920" cy="2737485"/>
      </dsp:txXfrm>
    </dsp:sp>
    <dsp:sp modelId="{6FA73AC8-DAA8-CE41-8208-3A234E80FA0C}">
      <dsp:nvSpPr>
        <dsp:cNvPr id="0" name=""/>
        <dsp:cNvSpPr/>
      </dsp:nvSpPr>
      <dsp:spPr>
        <a:xfrm rot="16200000">
          <a:off x="3463301" y="458777"/>
          <a:ext cx="4562475" cy="3644920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367" bIns="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Accountability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Being able to trace the responsible party/process/entity in case of a security incident or action. 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922079" y="912494"/>
        <a:ext cx="3644920" cy="27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C716-D71F-9F43-97BF-98E586B1732C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E408-58C8-B64B-A835-85A6C61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EB03544-CB97-244E-B943-5CF210FA3FA8}" type="slidenum">
              <a:rPr lang="en-AU" altLang="tr-TR" sz="1300"/>
              <a:pPr>
                <a:spcBef>
                  <a:spcPct val="0"/>
                </a:spcBef>
              </a:pPr>
              <a:t>1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50206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5C079E7-08BF-2F4C-AD58-5AB11599FC5A}" type="slidenum">
              <a:rPr lang="en-AU" altLang="tr-TR" sz="1300"/>
              <a:pPr>
                <a:spcBef>
                  <a:spcPct val="0"/>
                </a:spcBef>
              </a:pPr>
              <a:t>10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3919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44496A0-3F72-6E40-8056-E818CABCCE7B}" type="slidenum">
              <a:rPr lang="en-AU" altLang="tr-TR" sz="1300"/>
              <a:pPr>
                <a:spcBef>
                  <a:spcPct val="0"/>
                </a:spcBef>
              </a:pPr>
              <a:t>11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81420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07538E7-F63B-3B44-A69A-FC9E51DE023A}" type="slidenum">
              <a:rPr lang="en-AU" altLang="tr-TR" sz="1300"/>
              <a:pPr>
                <a:spcBef>
                  <a:spcPct val="0"/>
                </a:spcBef>
              </a:pPr>
              <a:t>12</a:t>
            </a:fld>
            <a:endParaRPr lang="en-AU" altLang="tr-TR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0405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4EBB4AF-7E42-5A4D-AADC-14BA39E5CACA}" type="slidenum">
              <a:rPr lang="en-AU" altLang="tr-TR" sz="1300"/>
              <a:pPr>
                <a:spcBef>
                  <a:spcPct val="0"/>
                </a:spcBef>
              </a:pPr>
              <a:t>13</a:t>
            </a:fld>
            <a:endParaRPr lang="en-AU" altLang="tr-TR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6224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CC77D55-6FDA-2840-B8D9-46FB33598B11}" type="slidenum">
              <a:rPr lang="en-AU" altLang="tr-TR" sz="1300"/>
              <a:pPr>
                <a:spcBef>
                  <a:spcPct val="0"/>
                </a:spcBef>
              </a:pPr>
              <a:t>14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107057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C5312BF-6D8B-2B4B-90E7-AF6CDFA38E4B}" type="slidenum">
              <a:rPr lang="en-AU" altLang="tr-TR" sz="1300"/>
              <a:pPr>
                <a:spcBef>
                  <a:spcPct val="0"/>
                </a:spcBef>
              </a:pPr>
              <a:t>2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57591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A6956B4-CC0F-4341-A179-DFF440D27D34}" type="slidenum">
              <a:rPr lang="en-AU" altLang="tr-TR" sz="1300"/>
              <a:pPr>
                <a:spcBef>
                  <a:spcPct val="0"/>
                </a:spcBef>
              </a:pPr>
              <a:t>3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138051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6761B11-7394-D447-8767-287F81EC11E0}" type="slidenum">
              <a:rPr lang="en-AU" altLang="tr-TR" sz="1300"/>
              <a:pPr>
                <a:spcBef>
                  <a:spcPct val="0"/>
                </a:spcBef>
              </a:pPr>
              <a:t>4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83437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EDEE9D-682E-7B40-9062-1CECA116EB4D}" type="slidenum">
              <a:rPr lang="en-AU" altLang="tr-TR" sz="1300"/>
              <a:pPr>
                <a:spcBef>
                  <a:spcPct val="0"/>
                </a:spcBef>
              </a:pPr>
              <a:t>5</a:t>
            </a:fld>
            <a:endParaRPr lang="en-AU" altLang="tr-TR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/>
              <a:t>Traditionally information security provided by physical (eg. rugged filing cabinets with locks) and administrative mechanisms (eg. Personnel screening procedures during hiring process).</a:t>
            </a:r>
          </a:p>
          <a:p>
            <a:pPr eaLnBrk="1" hangingPunct="1"/>
            <a:endParaRPr lang="en-US" altLang="tr-TR"/>
          </a:p>
          <a:p>
            <a:pPr eaLnBrk="1" hangingPunct="1"/>
            <a:r>
              <a:rPr lang="en-US" altLang="tr-TR"/>
              <a:t>Growing computer use implies a need for automated tools for protecting files and other information stored on it. </a:t>
            </a:r>
          </a:p>
          <a:p>
            <a:pPr eaLnBrk="1" hangingPunct="1"/>
            <a:r>
              <a:rPr lang="en-US" altLang="tr-TR"/>
              <a:t>This is especially the case for a shared system, such as a time-sharing system, and even more so for systems that can be</a:t>
            </a:r>
          </a:p>
          <a:p>
            <a:pPr eaLnBrk="1" hangingPunct="1"/>
            <a:r>
              <a:rPr lang="en-US" altLang="tr-TR"/>
              <a:t>accessed over a public telephone network, data network, or the Internet.</a:t>
            </a:r>
          </a:p>
          <a:p>
            <a:pPr eaLnBrk="1" hangingPunct="1"/>
            <a:endParaRPr lang="en-US" altLang="tr-TR"/>
          </a:p>
          <a:p>
            <a:pPr eaLnBrk="1" hangingPunct="1"/>
            <a:endParaRPr lang="en-US" altLang="tr-TR"/>
          </a:p>
          <a:p>
            <a:pPr eaLnBrk="1" hangingPunct="1"/>
            <a:endParaRPr lang="en-AU" altLang="tr-TR"/>
          </a:p>
        </p:txBody>
      </p:sp>
    </p:spTree>
    <p:extLst>
      <p:ext uri="{BB962C8B-B14F-4D97-AF65-F5344CB8AC3E}">
        <p14:creationId xmlns:p14="http://schemas.microsoft.com/office/powerpoint/2010/main" val="195536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C9099AD-417B-2440-8EEB-7FE8CBD44773}" type="slidenum">
              <a:rPr lang="en-AU" altLang="tr-TR" sz="1300"/>
              <a:pPr>
                <a:spcBef>
                  <a:spcPct val="0"/>
                </a:spcBef>
              </a:pPr>
              <a:t>6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4932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tr-TR" altLang="tr-T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DF5DB16-46D2-ED46-9D05-ED56A5CC2868}" type="slidenum">
              <a:rPr lang="en-AU" altLang="tr-TR" sz="1300"/>
              <a:pPr>
                <a:spcBef>
                  <a:spcPct val="0"/>
                </a:spcBef>
              </a:pPr>
              <a:t>7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19429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This definition introduces three key objectives that are at the heart of computer</a:t>
            </a:r>
          </a:p>
          <a:p>
            <a:pPr>
              <a:defRPr/>
            </a:pPr>
            <a:r>
              <a:rPr lang="en-US" dirty="0" smtClean="0"/>
              <a:t>security: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Confidentiality:  This term covers two related concepts: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Data confidentiality:  Assures that private or confidential information is</a:t>
            </a:r>
          </a:p>
          <a:p>
            <a:pPr>
              <a:defRPr/>
            </a:pPr>
            <a:r>
              <a:rPr lang="en-US" dirty="0" smtClean="0"/>
              <a:t>not made available or disclosed to unauthorized individuals.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Privacy: Assures that individuals control or influence what information</a:t>
            </a:r>
          </a:p>
          <a:p>
            <a:pPr>
              <a:defRPr/>
            </a:pPr>
            <a:r>
              <a:rPr lang="en-US" dirty="0" smtClean="0"/>
              <a:t>related to them may be collected and stored and by whom and to whom</a:t>
            </a:r>
          </a:p>
          <a:p>
            <a:pPr>
              <a:defRPr/>
            </a:pPr>
            <a:r>
              <a:rPr lang="en-US" dirty="0" smtClean="0"/>
              <a:t>that information may be disclosed.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•Integrity: This term covers two related concepts: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Data integrity: Assures that information and programs are changed only in</a:t>
            </a:r>
          </a:p>
          <a:p>
            <a:pPr>
              <a:defRPr/>
            </a:pPr>
            <a:r>
              <a:rPr lang="en-US" dirty="0" smtClean="0"/>
              <a:t>a specified and authorized manner.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System integrity: Assures that a system performs its intended function in</a:t>
            </a:r>
          </a:p>
          <a:p>
            <a:pPr>
              <a:defRPr/>
            </a:pPr>
            <a:r>
              <a:rPr lang="en-US" dirty="0" smtClean="0"/>
              <a:t>an unimpaired manner, free from deliberate or inadvertent unauthorized</a:t>
            </a:r>
          </a:p>
          <a:p>
            <a:pPr>
              <a:defRPr/>
            </a:pPr>
            <a:r>
              <a:rPr lang="en-US" dirty="0" smtClean="0"/>
              <a:t>manipulation of the system.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 Availability: Assures that systems work promptly and service is not denied to</a:t>
            </a:r>
          </a:p>
          <a:p>
            <a:pPr>
              <a:defRPr/>
            </a:pPr>
            <a:r>
              <a:rPr lang="en-US" dirty="0" smtClean="0"/>
              <a:t>authorized users.</a:t>
            </a: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D656E1-3D03-AB41-92F9-F601383F4175}" type="slidenum">
              <a:rPr lang="en-AU" altLang="tr-TR" sz="1300"/>
              <a:pPr>
                <a:spcBef>
                  <a:spcPct val="0"/>
                </a:spcBef>
              </a:pPr>
              <a:t>8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192471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>
                <a:ea typeface="MS PGothic" charset="-128"/>
              </a:rPr>
              <a:t> Although the use of the CIA triad to define security objectives is well established,</a:t>
            </a:r>
          </a:p>
          <a:p>
            <a:r>
              <a:rPr lang="en-US" altLang="tr-TR">
                <a:ea typeface="MS PGothic" charset="-128"/>
              </a:rPr>
              <a:t>some in the security field feel that additional concepts are needed to present</a:t>
            </a:r>
          </a:p>
          <a:p>
            <a:r>
              <a:rPr lang="en-US" altLang="tr-TR">
                <a:ea typeface="MS PGothic" charset="-128"/>
              </a:rPr>
              <a:t>a complete picture. Two of the most commonly mentioned are as follows:</a:t>
            </a:r>
          </a:p>
          <a:p>
            <a:endParaRPr lang="en-US" altLang="tr-TR">
              <a:ea typeface="MS PGothic" charset="-128"/>
            </a:endParaRPr>
          </a:p>
          <a:p>
            <a:r>
              <a:rPr lang="en-US" altLang="tr-TR">
                <a:ea typeface="MS PGothic" charset="-128"/>
              </a:rPr>
              <a:t>• Authenticity:  The property of being genuine and being able to be verified and</a:t>
            </a:r>
          </a:p>
          <a:p>
            <a:r>
              <a:rPr lang="en-US" altLang="tr-TR">
                <a:ea typeface="MS PGothic" charset="-128"/>
              </a:rPr>
              <a:t>trusted; confidence in the validity of a transmission, a message, or message</a:t>
            </a:r>
          </a:p>
          <a:p>
            <a:r>
              <a:rPr lang="en-US" altLang="tr-TR">
                <a:ea typeface="MS PGothic" charset="-128"/>
              </a:rPr>
              <a:t>originator. This means verifying that users are who they say they are and that</a:t>
            </a:r>
          </a:p>
          <a:p>
            <a:r>
              <a:rPr lang="en-US" altLang="tr-TR">
                <a:ea typeface="MS PGothic" charset="-128"/>
              </a:rPr>
              <a:t>each input arriving at the system came from a trusted source.</a:t>
            </a:r>
          </a:p>
          <a:p>
            <a:endParaRPr lang="en-US" altLang="tr-TR">
              <a:ea typeface="MS PGothic" charset="-128"/>
            </a:endParaRPr>
          </a:p>
          <a:p>
            <a:r>
              <a:rPr lang="en-US" altLang="tr-TR">
                <a:ea typeface="MS PGothic" charset="-128"/>
              </a:rPr>
              <a:t>• Accountability:  The security goal that generates the requirement for actions</a:t>
            </a:r>
          </a:p>
          <a:p>
            <a:r>
              <a:rPr lang="en-US" altLang="tr-TR">
                <a:ea typeface="MS PGothic" charset="-128"/>
              </a:rPr>
              <a:t>of an entity to be traced uniquely to that entity. This supports nonrepudiation,</a:t>
            </a:r>
          </a:p>
          <a:p>
            <a:r>
              <a:rPr lang="en-US" altLang="tr-TR">
                <a:ea typeface="MS PGothic" charset="-128"/>
              </a:rPr>
              <a:t>deterrence, fault isolation, intrusion detection and prevention, and after action</a:t>
            </a:r>
          </a:p>
          <a:p>
            <a:r>
              <a:rPr lang="en-US" altLang="tr-TR">
                <a:ea typeface="MS PGothic" charset="-128"/>
              </a:rPr>
              <a:t>recovery and legal action. Because truly secure systems are not yet an</a:t>
            </a:r>
          </a:p>
          <a:p>
            <a:r>
              <a:rPr lang="en-US" altLang="tr-TR">
                <a:ea typeface="MS PGothic" charset="-128"/>
              </a:rPr>
              <a:t>achievable goal, we must be able to trace a security breach to a responsible</a:t>
            </a:r>
          </a:p>
          <a:p>
            <a:r>
              <a:rPr lang="en-US" altLang="tr-TR">
                <a:ea typeface="MS PGothic" charset="-128"/>
              </a:rPr>
              <a:t>party. Systems must keep records of their activities to permit later forensic</a:t>
            </a:r>
          </a:p>
          <a:p>
            <a:r>
              <a:rPr lang="en-US" altLang="tr-TR">
                <a:ea typeface="MS PGothic" charset="-128"/>
              </a:rPr>
              <a:t>analysis to trace security breaches or to aid in transaction disputes.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250" indent="-2809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95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4800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4063" indent="-2238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12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84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956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52863" indent="-223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0FDE4CF-5A78-5B47-9A29-867388FEAA9C}" type="slidenum">
              <a:rPr lang="en-AU" altLang="tr-TR" sz="1300"/>
              <a:pPr>
                <a:spcBef>
                  <a:spcPct val="0"/>
                </a:spcBef>
              </a:pPr>
              <a:t>9</a:t>
            </a:fld>
            <a:endParaRPr lang="en-AU" altLang="tr-TR" sz="1300"/>
          </a:p>
        </p:txBody>
      </p:sp>
    </p:spTree>
    <p:extLst>
      <p:ext uri="{BB962C8B-B14F-4D97-AF65-F5344CB8AC3E}">
        <p14:creationId xmlns:p14="http://schemas.microsoft.com/office/powerpoint/2010/main" val="197963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2653-DA2A-5E4C-BBEB-56591B3D786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B51E-C8EF-F345-9261-E3612A75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0BD98B3-25BB-6E41-B1C0-D5B272482A28}" type="slidenum">
              <a:rPr lang="en-US" altLang="tr-TR" sz="1400">
                <a:solidFill>
                  <a:srgbClr val="000000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13791" y="304801"/>
            <a:ext cx="10157792" cy="20923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tr-TR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Computer </a:t>
            </a:r>
            <a:r>
              <a:rPr lang="en-US" altLang="tr-TR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Network Security</a:t>
            </a:r>
            <a:r>
              <a:rPr lang="en-US" altLang="tr-TR" dirty="0">
                <a:latin typeface="Arial" charset="0"/>
              </a:rPr>
              <a:t/>
            </a:r>
            <a:br>
              <a:rPr lang="en-US" altLang="tr-TR" dirty="0">
                <a:latin typeface="Arial" charset="0"/>
              </a:rPr>
            </a:br>
            <a:r>
              <a:rPr lang="en-US" altLang="tr-TR" sz="1800" dirty="0">
                <a:latin typeface="Arial" charset="0"/>
              </a:rPr>
              <a:t/>
            </a:r>
            <a:br>
              <a:rPr lang="en-US" altLang="tr-TR" sz="1800" dirty="0">
                <a:latin typeface="Arial" charset="0"/>
              </a:rPr>
            </a:br>
            <a:endParaRPr lang="en-US" altLang="tr-TR" sz="2400" dirty="0"/>
          </a:p>
        </p:txBody>
      </p:sp>
      <p:pic>
        <p:nvPicPr>
          <p:cNvPr id="1026" name="Picture 2" descr="mage result for network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87" y="1633538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3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C17CC84-7211-C842-A9DF-434E4ADE5753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tr-TR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Attacks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557338"/>
            <a:ext cx="7772400" cy="4679950"/>
          </a:xfrm>
        </p:spPr>
        <p:txBody>
          <a:bodyPr/>
          <a:lstStyle/>
          <a:p>
            <a:pPr eaLnBrk="1" hangingPunct="1"/>
            <a:r>
              <a:rPr lang="en-US" altLang="tr-TR"/>
              <a:t>Attacks on computer systems</a:t>
            </a:r>
          </a:p>
          <a:p>
            <a:pPr lvl="1" eaLnBrk="1" hangingPunct="1"/>
            <a:r>
              <a:rPr lang="en-US" altLang="tr-TR"/>
              <a:t>break-in to destroy information</a:t>
            </a:r>
          </a:p>
          <a:p>
            <a:pPr lvl="1" eaLnBrk="1" hangingPunct="1"/>
            <a:r>
              <a:rPr lang="en-US" altLang="tr-TR"/>
              <a:t>break-in to steal information</a:t>
            </a:r>
          </a:p>
          <a:p>
            <a:pPr lvl="1" eaLnBrk="1" hangingPunct="1"/>
            <a:r>
              <a:rPr lang="en-US" altLang="tr-TR"/>
              <a:t>blocking to operate properly</a:t>
            </a:r>
          </a:p>
          <a:p>
            <a:pPr lvl="1" eaLnBrk="1" hangingPunct="1"/>
            <a:r>
              <a:rPr lang="en-US" altLang="tr-TR"/>
              <a:t>malicious software</a:t>
            </a:r>
          </a:p>
          <a:p>
            <a:pPr lvl="2" eaLnBrk="1" hangingPunct="1"/>
            <a:r>
              <a:rPr lang="en-US" altLang="tr-TR"/>
              <a:t>wide spectrum of problems</a:t>
            </a:r>
          </a:p>
          <a:p>
            <a:pPr eaLnBrk="1" hangingPunct="1"/>
            <a:endParaRPr lang="en-US" altLang="tr-TR"/>
          </a:p>
          <a:p>
            <a:pPr eaLnBrk="1" hangingPunct="1"/>
            <a:r>
              <a:rPr lang="en-US" altLang="tr-TR"/>
              <a:t>Source of attacks</a:t>
            </a:r>
          </a:p>
          <a:p>
            <a:pPr lvl="1" eaLnBrk="1" hangingPunct="1"/>
            <a:r>
              <a:rPr lang="en-US" altLang="tr-TR"/>
              <a:t>Insiders </a:t>
            </a:r>
          </a:p>
          <a:p>
            <a:pPr lvl="1" eaLnBrk="1" hangingPunct="1"/>
            <a:r>
              <a:rPr lang="en-US" altLang="tr-TR"/>
              <a:t>Outsiders</a:t>
            </a:r>
          </a:p>
        </p:txBody>
      </p:sp>
      <p:pic>
        <p:nvPicPr>
          <p:cNvPr id="19458" name="Picture 2" descr="mage result for computer security atta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1" y="3164692"/>
            <a:ext cx="5234609" cy="369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3F0DF40-9CBF-0445-AE0F-1A564D90B949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tr-TR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Security Services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to prevent or detect attacks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to enhance the security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replicate functions of physical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e.g.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have signatures, dates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need protection from disclosure, tampering, or destruction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notarize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record</a:t>
            </a:r>
          </a:p>
        </p:txBody>
      </p:sp>
      <p:pic>
        <p:nvPicPr>
          <p:cNvPr id="21506" name="Picture 2" descr="mage result for security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86" y="4294122"/>
            <a:ext cx="4499113" cy="25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6357C92-8557-1944-AED4-23EEC3413E6D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tr-TR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tr-TR"/>
              <a:t>Basic Security Services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68413"/>
            <a:ext cx="7772400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tr-TR" dirty="0"/>
              <a:t>Authentication</a:t>
            </a:r>
          </a:p>
          <a:p>
            <a:pPr lvl="1" eaLnBrk="1" hangingPunct="1">
              <a:defRPr/>
            </a:pPr>
            <a:r>
              <a:rPr lang="en-US" altLang="tr-TR" dirty="0"/>
              <a:t>assurance that the communicating entity is the one it claims to be</a:t>
            </a:r>
          </a:p>
          <a:p>
            <a:pPr lvl="1" eaLnBrk="1" hangingPunct="1">
              <a:defRPr/>
            </a:pPr>
            <a:r>
              <a:rPr lang="en-US" altLang="tr-TR" dirty="0"/>
              <a:t>peer entity authentication </a:t>
            </a:r>
          </a:p>
          <a:p>
            <a:pPr lvl="2" eaLnBrk="1" hangingPunct="1">
              <a:defRPr/>
            </a:pPr>
            <a:r>
              <a:rPr lang="en-US" altLang="tr-TR" dirty="0"/>
              <a:t>mutual confidence in the identities of the parties involved in a connection</a:t>
            </a:r>
          </a:p>
          <a:p>
            <a:pPr lvl="1" eaLnBrk="1" hangingPunct="1">
              <a:defRPr/>
            </a:pPr>
            <a:r>
              <a:rPr lang="en-US" altLang="tr-TR" dirty="0"/>
              <a:t>Data-origin authentication</a:t>
            </a:r>
          </a:p>
          <a:p>
            <a:pPr lvl="2" eaLnBrk="1" hangingPunct="1">
              <a:defRPr/>
            </a:pPr>
            <a:r>
              <a:rPr lang="en-US" altLang="tr-TR" dirty="0"/>
              <a:t>assurance about the source of the received data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tr-TR" dirty="0"/>
              <a:t>Access Control</a:t>
            </a:r>
          </a:p>
          <a:p>
            <a:pPr lvl="1" eaLnBrk="1" hangingPunct="1">
              <a:defRPr/>
            </a:pPr>
            <a:r>
              <a:rPr lang="en-US" altLang="tr-TR" dirty="0"/>
              <a:t>prevention of the unauthorized use of a resource</a:t>
            </a:r>
            <a:endParaRPr lang="tr-TR" altLang="tr-TR" dirty="0"/>
          </a:p>
          <a:p>
            <a:pPr lvl="1" eaLnBrk="1" hangingPunct="1">
              <a:defRPr/>
            </a:pPr>
            <a:r>
              <a:rPr lang="tr-TR" altLang="tr-TR" dirty="0"/>
              <a:t>t</a:t>
            </a:r>
            <a:r>
              <a:rPr lang="en-US" altLang="tr-TR" dirty="0"/>
              <a:t>o achieve this, each entity trying to gain access must first be identified</a:t>
            </a:r>
            <a:r>
              <a:rPr lang="tr-TR" altLang="tr-TR" dirty="0"/>
              <a:t>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en-US" altLang="tr-TR" dirty="0"/>
              <a:t>authenticated, so that access rights can be tailored to the individual</a:t>
            </a:r>
          </a:p>
          <a:p>
            <a:pPr marL="457200" lvl="1" indent="0">
              <a:buNone/>
              <a:defRPr/>
            </a:pPr>
            <a:endParaRPr lang="en-US" altLang="tr-TR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56622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682527A-96E8-954B-9FB5-3952F034C893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tr-TR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tr-TR"/>
              <a:t>Basic Security Services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789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Data 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protection of data from unauthorized disclosure (against eavesdropping)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traffic flow confidentiality is one step ahead </a:t>
            </a:r>
            <a:endParaRPr lang="tr-TR" altLang="tr-TR"/>
          </a:p>
          <a:p>
            <a:pPr lvl="2" eaLnBrk="1" hangingPunct="1">
              <a:lnSpc>
                <a:spcPct val="90000"/>
              </a:lnSpc>
            </a:pPr>
            <a:r>
              <a:rPr lang="tr-TR" altLang="tr-TR"/>
              <a:t>t</a:t>
            </a:r>
            <a:r>
              <a:rPr lang="en-US" altLang="tr-TR"/>
              <a:t>his requires that an attacker not be able to observe the source and destination, frequency, length, or other characteristics of the traffic on a communications facility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assurance that data received are exactly as sent by an authorized sender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i.e. no modification, insertion, deletion, or replay</a:t>
            </a:r>
          </a:p>
        </p:txBody>
      </p:sp>
    </p:spTree>
    <p:extLst>
      <p:ext uri="{BB962C8B-B14F-4D97-AF65-F5344CB8AC3E}">
        <p14:creationId xmlns:p14="http://schemas.microsoft.com/office/powerpoint/2010/main" val="162980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8770795-446C-BB42-B4A5-6E7D537392CE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tr-TR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Basic Security Services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protection against denial by one of the parties in a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Origin non-repudiation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proof that the message was sent by the specified party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Destination non-repudiation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/>
              <a:t>proof that the message was received by the specified party</a:t>
            </a:r>
          </a:p>
        </p:txBody>
      </p:sp>
      <p:pic>
        <p:nvPicPr>
          <p:cNvPr id="27650" name="Picture 2" descr="mage result for computer security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7370"/>
            <a:ext cx="4260574" cy="266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B0E9E4A-94B4-F344-AEBD-F3FC79F3C2DC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tr-TR" sz="1400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What security is about in general?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Security is about protection of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D. Gollmann, Computer Security, Wiley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Prevention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take measures that prevent your assets from being damaged (or stolen)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take measures so that you can detect when, how, and by whom an asset has been damaged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Reaction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take measures so that you can recover your assets</a:t>
            </a:r>
          </a:p>
        </p:txBody>
      </p:sp>
    </p:spTree>
    <p:extLst>
      <p:ext uri="{BB962C8B-B14F-4D97-AF65-F5344CB8AC3E}">
        <p14:creationId xmlns:p14="http://schemas.microsoft.com/office/powerpoint/2010/main" val="15643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12AC378-841D-3745-B7FE-13C23F34EBB6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tr-TR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Real world example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14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/>
              <a:t>Prevention</a:t>
            </a:r>
          </a:p>
          <a:p>
            <a:pPr lvl="1" eaLnBrk="1" hangingPunct="1"/>
            <a:r>
              <a:rPr lang="en-US" altLang="tr-TR"/>
              <a:t>locks at doors, window bars, secure the walls around the property, hire a guard</a:t>
            </a:r>
          </a:p>
          <a:p>
            <a:pPr eaLnBrk="1" hangingPunct="1"/>
            <a:r>
              <a:rPr lang="en-US" altLang="tr-TR"/>
              <a:t>Detection</a:t>
            </a:r>
          </a:p>
          <a:p>
            <a:pPr lvl="1" eaLnBrk="1" hangingPunct="1"/>
            <a:r>
              <a:rPr lang="en-US" altLang="tr-TR"/>
              <a:t>missing items, burglar alarms, closed circuit TV</a:t>
            </a:r>
          </a:p>
          <a:p>
            <a:pPr eaLnBrk="1" hangingPunct="1"/>
            <a:r>
              <a:rPr lang="en-US" altLang="tr-TR"/>
              <a:t>Reaction</a:t>
            </a:r>
          </a:p>
          <a:p>
            <a:pPr lvl="1" eaLnBrk="1" hangingPunct="1"/>
            <a:r>
              <a:rPr lang="en-US" altLang="tr-TR"/>
              <a:t>attack on burglar (not recommended </a:t>
            </a:r>
            <a:r>
              <a:rPr lang="en-US" altLang="tr-TR">
                <a:sym typeface="Wingdings" charset="2"/>
              </a:rPr>
              <a:t>)</a:t>
            </a:r>
            <a:r>
              <a:rPr lang="en-US" altLang="tr-TR"/>
              <a:t>, call the police, replace stolen items, make an insurance claim</a:t>
            </a:r>
          </a:p>
        </p:txBody>
      </p:sp>
      <p:pic>
        <p:nvPicPr>
          <p:cNvPr id="5122" name="Picture 2" descr="mage result for burg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4671391"/>
            <a:ext cx="2915479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1361AAF-5ABE-CD4D-BF92-9A565AA73E40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tr-TR" sz="1400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Internet shopping example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14600" y="16764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Prevention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encrypt your order and card number, enforce merchants to do some extra checks, using PIN even for Internet transactions, don’t send card number via Internet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an unauthorized transaction appears on your credit card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Reaction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complain, dispute, ask for a new card number, sue (if you can find of course </a:t>
            </a:r>
            <a:r>
              <a:rPr lang="en-US" altLang="tr-TR">
                <a:sym typeface="Wingdings" charset="2"/>
              </a:rPr>
              <a:t>)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>
                <a:sym typeface="Wingdings" charset="2"/>
              </a:rPr>
              <a:t>Or, pay and forget (a glass of cold water) </a:t>
            </a:r>
            <a:r>
              <a:rPr lang="en-US" altLang="tr-TR"/>
              <a:t> </a:t>
            </a:r>
          </a:p>
        </p:txBody>
      </p:sp>
      <p:pic>
        <p:nvPicPr>
          <p:cNvPr id="7170" name="Picture 2" descr="mage result for internet sho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60" y="0"/>
            <a:ext cx="3732839" cy="21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A491A35-5ED6-E543-A056-18A58E5F034D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tr-TR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8" y="304800"/>
            <a:ext cx="8786812" cy="1143000"/>
          </a:xfrm>
        </p:spPr>
        <p:txBody>
          <a:bodyPr/>
          <a:lstStyle/>
          <a:p>
            <a:pPr eaLnBrk="1" hangingPunct="1"/>
            <a:r>
              <a:rPr lang="en-US" altLang="tr-TR"/>
              <a:t>Information security in past &amp; present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25" y="1357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Traditional Information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keep the cabinets locked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put them in a secure room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human guards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electronic surveillance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in general: physical and administrative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Modern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Data are in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Computers are interconnected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38376" y="5715000"/>
            <a:ext cx="76438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3600" b="1">
                <a:solidFill>
                  <a:srgbClr val="FF0000"/>
                </a:solidFill>
              </a:rPr>
              <a:t>Computer and Network Security</a:t>
            </a:r>
            <a:endParaRPr lang="en-US" altLang="tr-TR" sz="3600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9D60DBF9-4A51-8E40-A5CE-56401B5E163F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tr-TR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tr-TR"/>
              <a:t>Terminology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1" y="1357313"/>
            <a:ext cx="8208963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/>
              <a:t>Computer Security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2 main focuses: Information and Computer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tools and mechanisms to protect data in a computer (actually an automated information system), even if the computers/system are connected to a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tools and mechanisms to protect the information system itself (hardware, software, firmware, </a:t>
            </a:r>
            <a:r>
              <a:rPr lang="tr-TR" altLang="tr-TR"/>
              <a:t>*</a:t>
            </a:r>
            <a:r>
              <a:rPr lang="en-US" altLang="tr-TR"/>
              <a:t>ware </a:t>
            </a:r>
            <a:r>
              <a:rPr lang="en-US" altLang="tr-TR">
                <a:sym typeface="Wingdings" charset="2"/>
              </a:rPr>
              <a:t>)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/>
              <a:t>Against?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against hackers (intrusion)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against viruses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against denial of service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/>
              <a:t>etc. (all types of malicious behavior)</a:t>
            </a:r>
          </a:p>
          <a:p>
            <a:pPr lvl="1" eaLnBrk="1" hangingPunct="1">
              <a:lnSpc>
                <a:spcPct val="80000"/>
              </a:lnSpc>
            </a:pPr>
            <a:endParaRPr lang="en-US" altLang="tr-TR"/>
          </a:p>
        </p:txBody>
      </p:sp>
      <p:pic>
        <p:nvPicPr>
          <p:cNvPr id="11266" name="Picture 2" descr="mage result for computer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30" y="3796748"/>
            <a:ext cx="4081669" cy="30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203C232-FCB2-2747-9995-70AFF692D4C2}" type="slidenum">
              <a:rPr lang="en-US" altLang="tr-TR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tr-TR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tr-TR"/>
              <a:t>Terminology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791845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Network and Internet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measures to prevent, detect, and correct security violations that involve the transmission of information in a network or interconnected networks</a:t>
            </a:r>
          </a:p>
        </p:txBody>
      </p:sp>
      <p:pic>
        <p:nvPicPr>
          <p:cNvPr id="13314" name="Picture 2" descr="mage result for internet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6" y="2916299"/>
            <a:ext cx="5393433" cy="39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92314" y="39689"/>
            <a:ext cx="8567737" cy="1412875"/>
          </a:xfrm>
        </p:spPr>
        <p:txBody>
          <a:bodyPr/>
          <a:lstStyle/>
          <a:p>
            <a:pPr eaLnBrk="1" hangingPunct="1"/>
            <a:r>
              <a:rPr lang="en-US" altLang="tr-TR"/>
              <a:t>Computer Security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4960" y="1268760"/>
          <a:ext cx="8282338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6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Additional concepts: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51584" y="1772817"/>
          <a:ext cx="7570788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53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1203</Words>
  <Application>Microsoft Macintosh PowerPoint</Application>
  <PresentationFormat>Widescreen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MS PGothic</vt:lpstr>
      <vt:lpstr>Wingdings</vt:lpstr>
      <vt:lpstr>Arial</vt:lpstr>
      <vt:lpstr>Times New Roman</vt:lpstr>
      <vt:lpstr>Office Theme</vt:lpstr>
      <vt:lpstr>Computer and Network Security  </vt:lpstr>
      <vt:lpstr>What security is about in general?</vt:lpstr>
      <vt:lpstr>Real world example</vt:lpstr>
      <vt:lpstr>Internet shopping example</vt:lpstr>
      <vt:lpstr>Information security in past &amp; present</vt:lpstr>
      <vt:lpstr>Terminology</vt:lpstr>
      <vt:lpstr>Terminology</vt:lpstr>
      <vt:lpstr>Computer Security Objectives</vt:lpstr>
      <vt:lpstr>Additional concepts:</vt:lpstr>
      <vt:lpstr>Attacks</vt:lpstr>
      <vt:lpstr>Security Services</vt:lpstr>
      <vt:lpstr>Basic Security Services</vt:lpstr>
      <vt:lpstr>Basic Security Services</vt:lpstr>
      <vt:lpstr>Basic Security Services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and Network Security  </dc:title>
  <dc:creator>Microsoft Office User</dc:creator>
  <cp:lastModifiedBy>Microsoft Office User</cp:lastModifiedBy>
  <cp:revision>3</cp:revision>
  <dcterms:created xsi:type="dcterms:W3CDTF">2019-03-07T20:19:33Z</dcterms:created>
  <dcterms:modified xsi:type="dcterms:W3CDTF">2019-03-07T20:33:32Z</dcterms:modified>
</cp:coreProperties>
</file>