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18" r:id="rId1"/>
  </p:sldMasterIdLst>
  <p:notesMasterIdLst>
    <p:notesMasterId r:id="rId20"/>
  </p:notesMasterIdLst>
  <p:sldIdLst>
    <p:sldId id="310" r:id="rId2"/>
    <p:sldId id="258" r:id="rId3"/>
    <p:sldId id="311" r:id="rId4"/>
    <p:sldId id="307" r:id="rId5"/>
    <p:sldId id="308" r:id="rId6"/>
    <p:sldId id="326" r:id="rId7"/>
    <p:sldId id="314" r:id="rId8"/>
    <p:sldId id="324" r:id="rId9"/>
    <p:sldId id="317" r:id="rId10"/>
    <p:sldId id="315" r:id="rId11"/>
    <p:sldId id="312" r:id="rId12"/>
    <p:sldId id="313" r:id="rId13"/>
    <p:sldId id="316" r:id="rId14"/>
    <p:sldId id="318" r:id="rId15"/>
    <p:sldId id="319" r:id="rId16"/>
    <p:sldId id="325" r:id="rId17"/>
    <p:sldId id="323" r:id="rId18"/>
    <p:sldId id="327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469"/>
    <p:restoredTop sz="96327"/>
  </p:normalViewPr>
  <p:slideViewPr>
    <p:cSldViewPr snapToGrid="0" snapToObjects="1">
      <p:cViewPr varScale="1">
        <p:scale>
          <a:sx n="66" d="100"/>
          <a:sy n="66" d="100"/>
        </p:scale>
        <p:origin x="192" y="7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239117A-DA87-4617-B075-22C8B4AAD0E8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25B1FDF-BA42-4E4D-A765-17C2D62FB7DE}">
      <dgm:prSet/>
      <dgm:spPr/>
      <dgm:t>
        <a:bodyPr/>
        <a:lstStyle/>
        <a:p>
          <a:r>
            <a:rPr lang="en-US" dirty="0"/>
            <a:t>Applications of DBMS</a:t>
          </a:r>
        </a:p>
      </dgm:t>
    </dgm:pt>
    <dgm:pt modelId="{DEE20643-7441-4D73-A1F0-2A72EFA58D18}" type="parTrans" cxnId="{E712D776-D224-4E66-AFD8-CA9C1C296EB3}">
      <dgm:prSet/>
      <dgm:spPr/>
      <dgm:t>
        <a:bodyPr/>
        <a:lstStyle/>
        <a:p>
          <a:endParaRPr lang="en-US"/>
        </a:p>
      </dgm:t>
    </dgm:pt>
    <dgm:pt modelId="{5B8B0498-3D54-42B5-99C1-8BC1929AA0BD}" type="sibTrans" cxnId="{E712D776-D224-4E66-AFD8-CA9C1C296EB3}">
      <dgm:prSet/>
      <dgm:spPr/>
      <dgm:t>
        <a:bodyPr/>
        <a:lstStyle/>
        <a:p>
          <a:endParaRPr lang="en-US"/>
        </a:p>
      </dgm:t>
    </dgm:pt>
    <dgm:pt modelId="{F3E8F82A-5CBF-4F77-8AEE-A4C65B274EDD}">
      <dgm:prSet/>
      <dgm:spPr/>
      <dgm:t>
        <a:bodyPr/>
        <a:lstStyle/>
        <a:p>
          <a:r>
            <a:rPr lang="en-US" dirty="0"/>
            <a:t>Information and Information System</a:t>
          </a:r>
        </a:p>
      </dgm:t>
    </dgm:pt>
    <dgm:pt modelId="{3BB48F64-B058-4EDB-870E-7FAC71367D0E}" type="parTrans" cxnId="{A5770F19-D487-4D15-ABCB-618884C99576}">
      <dgm:prSet/>
      <dgm:spPr/>
      <dgm:t>
        <a:bodyPr/>
        <a:lstStyle/>
        <a:p>
          <a:endParaRPr lang="en-US"/>
        </a:p>
      </dgm:t>
    </dgm:pt>
    <dgm:pt modelId="{30D552E6-4B3F-4885-AAF0-F28C3F249D90}" type="sibTrans" cxnId="{A5770F19-D487-4D15-ABCB-618884C99576}">
      <dgm:prSet/>
      <dgm:spPr/>
      <dgm:t>
        <a:bodyPr/>
        <a:lstStyle/>
        <a:p>
          <a:endParaRPr lang="en-US"/>
        </a:p>
      </dgm:t>
    </dgm:pt>
    <dgm:pt modelId="{471CCB47-9F93-B24E-93D8-1CA98F29115E}">
      <dgm:prSet/>
      <dgm:spPr/>
      <dgm:t>
        <a:bodyPr/>
        <a:lstStyle/>
        <a:p>
          <a:r>
            <a:rPr lang="en-GB" dirty="0"/>
            <a:t>Data and Database</a:t>
          </a:r>
        </a:p>
      </dgm:t>
    </dgm:pt>
    <dgm:pt modelId="{BC9BDB1F-667E-684A-9D94-B4A3C76C132D}" type="parTrans" cxnId="{87DCFB01-CBF8-0B46-9F69-BF4752F316B0}">
      <dgm:prSet/>
      <dgm:spPr/>
      <dgm:t>
        <a:bodyPr/>
        <a:lstStyle/>
        <a:p>
          <a:endParaRPr lang="en-GB"/>
        </a:p>
      </dgm:t>
    </dgm:pt>
    <dgm:pt modelId="{2D13A419-1387-A740-BFC1-5F8E2445700A}" type="sibTrans" cxnId="{87DCFB01-CBF8-0B46-9F69-BF4752F316B0}">
      <dgm:prSet/>
      <dgm:spPr/>
      <dgm:t>
        <a:bodyPr/>
        <a:lstStyle/>
        <a:p>
          <a:endParaRPr lang="en-GB"/>
        </a:p>
      </dgm:t>
    </dgm:pt>
    <dgm:pt modelId="{2140A234-54E8-4749-80CA-59B874401CAC}">
      <dgm:prSet/>
      <dgm:spPr/>
      <dgm:t>
        <a:bodyPr/>
        <a:lstStyle/>
        <a:p>
          <a:r>
            <a:rPr lang="en-GB" dirty="0"/>
            <a:t>Database Management System(DBMS)</a:t>
          </a:r>
        </a:p>
      </dgm:t>
    </dgm:pt>
    <dgm:pt modelId="{E140B7D9-9DCD-8B4D-9473-2038A986DC44}" type="parTrans" cxnId="{59CB1E8A-9D42-4942-BD8D-F5031308F0F2}">
      <dgm:prSet/>
      <dgm:spPr/>
      <dgm:t>
        <a:bodyPr/>
        <a:lstStyle/>
        <a:p>
          <a:endParaRPr lang="en-GB"/>
        </a:p>
      </dgm:t>
    </dgm:pt>
    <dgm:pt modelId="{05CF5A83-65BA-7345-8E11-A4849FF72F23}" type="sibTrans" cxnId="{59CB1E8A-9D42-4942-BD8D-F5031308F0F2}">
      <dgm:prSet/>
      <dgm:spPr/>
      <dgm:t>
        <a:bodyPr/>
        <a:lstStyle/>
        <a:p>
          <a:endParaRPr lang="en-GB"/>
        </a:p>
      </dgm:t>
    </dgm:pt>
    <dgm:pt modelId="{12FDCAE6-8427-7149-8571-EE023E33C452}">
      <dgm:prSet/>
      <dgm:spPr/>
      <dgm:t>
        <a:bodyPr/>
        <a:lstStyle/>
        <a:p>
          <a:r>
            <a:rPr lang="en-GB" dirty="0"/>
            <a:t>Components of DBMS</a:t>
          </a:r>
        </a:p>
      </dgm:t>
    </dgm:pt>
    <dgm:pt modelId="{C763F477-348C-5B49-836A-2D68AFD7191D}" type="parTrans" cxnId="{6C4771B2-FD2D-3E4D-823C-68DFA48F5424}">
      <dgm:prSet/>
      <dgm:spPr/>
    </dgm:pt>
    <dgm:pt modelId="{5F855A4F-5B94-5B4A-A33A-BAC1E4DCD6FA}" type="sibTrans" cxnId="{6C4771B2-FD2D-3E4D-823C-68DFA48F5424}">
      <dgm:prSet/>
      <dgm:spPr/>
    </dgm:pt>
    <dgm:pt modelId="{0009AF86-3BA7-8743-ADEE-7C1F9E8F6780}">
      <dgm:prSet/>
      <dgm:spPr/>
      <dgm:t>
        <a:bodyPr/>
        <a:lstStyle/>
        <a:p>
          <a:r>
            <a:rPr lang="en-GB" dirty="0"/>
            <a:t>Examples of DBMSs</a:t>
          </a:r>
        </a:p>
      </dgm:t>
    </dgm:pt>
    <dgm:pt modelId="{60492C2C-CB7B-1446-BABA-10A71AEA4A13}" type="parTrans" cxnId="{6226B6B7-59B1-A146-8995-F9EDDE71DE13}">
      <dgm:prSet/>
      <dgm:spPr/>
    </dgm:pt>
    <dgm:pt modelId="{A7EB7E5D-94C8-8A47-AE8E-060A53219474}" type="sibTrans" cxnId="{6226B6B7-59B1-A146-8995-F9EDDE71DE13}">
      <dgm:prSet/>
      <dgm:spPr/>
    </dgm:pt>
    <dgm:pt modelId="{4FF46FA9-C6B0-8B43-96CE-4A2F0FBDB4FD}">
      <dgm:prSet/>
      <dgm:spPr/>
      <dgm:t>
        <a:bodyPr/>
        <a:lstStyle/>
        <a:p>
          <a:r>
            <a:rPr lang="en-GB" dirty="0"/>
            <a:t>Database System</a:t>
          </a:r>
        </a:p>
      </dgm:t>
    </dgm:pt>
    <dgm:pt modelId="{FB3B26E4-40AB-CA41-8F2E-1FE0FCBF5AA1}" type="parTrans" cxnId="{7509F9DD-1896-8344-9142-E7824CB8BE76}">
      <dgm:prSet/>
      <dgm:spPr/>
    </dgm:pt>
    <dgm:pt modelId="{A1EACAC7-F2F2-3546-AABB-FA4F7E5086A0}" type="sibTrans" cxnId="{7509F9DD-1896-8344-9142-E7824CB8BE76}">
      <dgm:prSet/>
      <dgm:spPr/>
    </dgm:pt>
    <dgm:pt modelId="{939422EF-9914-4445-87A1-3809C28EDFE5}">
      <dgm:prSet/>
      <dgm:spPr/>
      <dgm:t>
        <a:bodyPr/>
        <a:lstStyle/>
        <a:p>
          <a:r>
            <a:rPr lang="en-GB" dirty="0"/>
            <a:t>Information System in more detail</a:t>
          </a:r>
        </a:p>
      </dgm:t>
    </dgm:pt>
    <dgm:pt modelId="{2EEC295A-EE12-A54D-B7F7-26AAEE15EDEA}" type="parTrans" cxnId="{00B8CA90-F1C7-D146-B0C0-79FE70FC421E}">
      <dgm:prSet/>
      <dgm:spPr/>
    </dgm:pt>
    <dgm:pt modelId="{81B63B7E-E4DE-2C4E-8E7B-B7068CA4032C}" type="sibTrans" cxnId="{00B8CA90-F1C7-D146-B0C0-79FE70FC421E}">
      <dgm:prSet/>
      <dgm:spPr/>
    </dgm:pt>
    <dgm:pt modelId="{2E53B77B-8FBD-C444-87BB-C4ACD049C933}">
      <dgm:prSet/>
      <dgm:spPr/>
      <dgm:t>
        <a:bodyPr/>
        <a:lstStyle/>
        <a:p>
          <a:r>
            <a:rPr lang="en-GB" dirty="0"/>
            <a:t>Advantages of DBMS</a:t>
          </a:r>
        </a:p>
      </dgm:t>
    </dgm:pt>
    <dgm:pt modelId="{7B3F4299-1537-F948-82F2-FFA5621B397C}" type="parTrans" cxnId="{7096253F-ECF7-C04B-AB7E-FA8E87DC2E2F}">
      <dgm:prSet/>
      <dgm:spPr/>
    </dgm:pt>
    <dgm:pt modelId="{34480C7D-1A69-924B-9DA6-DE99028F266D}" type="sibTrans" cxnId="{7096253F-ECF7-C04B-AB7E-FA8E87DC2E2F}">
      <dgm:prSet/>
      <dgm:spPr/>
    </dgm:pt>
    <dgm:pt modelId="{16788E96-717B-8D4A-9A68-833FEA25BC43}">
      <dgm:prSet/>
      <dgm:spPr/>
      <dgm:t>
        <a:bodyPr/>
        <a:lstStyle/>
        <a:p>
          <a:r>
            <a:rPr lang="en-GB" dirty="0"/>
            <a:t>Disadvantages of DBMS</a:t>
          </a:r>
        </a:p>
      </dgm:t>
    </dgm:pt>
    <dgm:pt modelId="{F8CC2C45-EBC2-B942-9DF0-041B9BD32698}" type="parTrans" cxnId="{5A71465C-B56A-5944-BF28-F61C85F1D1FB}">
      <dgm:prSet/>
      <dgm:spPr/>
    </dgm:pt>
    <dgm:pt modelId="{9D07742E-B9B2-9E44-94C3-9594A6E2097A}" type="sibTrans" cxnId="{5A71465C-B56A-5944-BF28-F61C85F1D1FB}">
      <dgm:prSet/>
      <dgm:spPr/>
    </dgm:pt>
    <dgm:pt modelId="{76484230-C1E6-CB4A-99D9-6A01CD693B51}">
      <dgm:prSet/>
      <dgm:spPr/>
      <dgm:t>
        <a:bodyPr/>
        <a:lstStyle/>
        <a:p>
          <a:r>
            <a:rPr lang="en-GB" dirty="0"/>
            <a:t>Types of Database</a:t>
          </a:r>
        </a:p>
      </dgm:t>
    </dgm:pt>
    <dgm:pt modelId="{6F6C4129-6E4D-D447-A84A-4258864F6F7D}" type="parTrans" cxnId="{449E5146-EE5C-C640-AA4B-DEB656B856AD}">
      <dgm:prSet/>
      <dgm:spPr/>
    </dgm:pt>
    <dgm:pt modelId="{BB1FD8A1-63DB-C247-8DCF-3649CB1CF436}" type="sibTrans" cxnId="{449E5146-EE5C-C640-AA4B-DEB656B856AD}">
      <dgm:prSet/>
      <dgm:spPr/>
    </dgm:pt>
    <dgm:pt modelId="{771466AB-52B1-B945-B5AD-7085DE2EC819}">
      <dgm:prSet/>
      <dgm:spPr/>
      <dgm:t>
        <a:bodyPr/>
        <a:lstStyle/>
        <a:p>
          <a:r>
            <a:rPr lang="en-GB" dirty="0"/>
            <a:t>Current Trends</a:t>
          </a:r>
        </a:p>
      </dgm:t>
    </dgm:pt>
    <dgm:pt modelId="{0D08B438-5610-7242-99EB-79E315174C64}" type="parTrans" cxnId="{F3448DEA-D983-AF43-8F23-FFA567AF8606}">
      <dgm:prSet/>
      <dgm:spPr/>
    </dgm:pt>
    <dgm:pt modelId="{AD46EB97-51A7-0A41-A36E-385256ED0465}" type="sibTrans" cxnId="{F3448DEA-D983-AF43-8F23-FFA567AF8606}">
      <dgm:prSet/>
      <dgm:spPr/>
    </dgm:pt>
    <dgm:pt modelId="{E86D2EDE-B438-2646-BD79-06312E8008BA}" type="pres">
      <dgm:prSet presAssocID="{6239117A-DA87-4617-B075-22C8B4AAD0E8}" presName="linear" presStyleCnt="0">
        <dgm:presLayoutVars>
          <dgm:animLvl val="lvl"/>
          <dgm:resizeHandles val="exact"/>
        </dgm:presLayoutVars>
      </dgm:prSet>
      <dgm:spPr/>
    </dgm:pt>
    <dgm:pt modelId="{7E1F10E5-525D-8D4E-86B0-848E2BF96EAD}" type="pres">
      <dgm:prSet presAssocID="{025B1FDF-BA42-4E4D-A765-17C2D62FB7DE}" presName="parentText" presStyleLbl="node1" presStyleIdx="0" presStyleCnt="12">
        <dgm:presLayoutVars>
          <dgm:chMax val="0"/>
          <dgm:bulletEnabled val="1"/>
        </dgm:presLayoutVars>
      </dgm:prSet>
      <dgm:spPr/>
    </dgm:pt>
    <dgm:pt modelId="{A38535FC-083F-314B-B370-B6DE69F820B3}" type="pres">
      <dgm:prSet presAssocID="{5B8B0498-3D54-42B5-99C1-8BC1929AA0BD}" presName="spacer" presStyleCnt="0"/>
      <dgm:spPr/>
    </dgm:pt>
    <dgm:pt modelId="{959DCD3A-D230-164A-8FA5-EAC4652A595A}" type="pres">
      <dgm:prSet presAssocID="{F3E8F82A-5CBF-4F77-8AEE-A4C65B274EDD}" presName="parentText" presStyleLbl="node1" presStyleIdx="1" presStyleCnt="12">
        <dgm:presLayoutVars>
          <dgm:chMax val="0"/>
          <dgm:bulletEnabled val="1"/>
        </dgm:presLayoutVars>
      </dgm:prSet>
      <dgm:spPr/>
    </dgm:pt>
    <dgm:pt modelId="{3D42D649-79A6-654A-A21B-CCCEAB75D5C5}" type="pres">
      <dgm:prSet presAssocID="{30D552E6-4B3F-4885-AAF0-F28C3F249D90}" presName="spacer" presStyleCnt="0"/>
      <dgm:spPr/>
    </dgm:pt>
    <dgm:pt modelId="{FC82636A-01BD-574B-8458-55FAE8F2EC63}" type="pres">
      <dgm:prSet presAssocID="{471CCB47-9F93-B24E-93D8-1CA98F29115E}" presName="parentText" presStyleLbl="node1" presStyleIdx="2" presStyleCnt="12">
        <dgm:presLayoutVars>
          <dgm:chMax val="0"/>
          <dgm:bulletEnabled val="1"/>
        </dgm:presLayoutVars>
      </dgm:prSet>
      <dgm:spPr/>
    </dgm:pt>
    <dgm:pt modelId="{0CB2C07F-7943-4E4A-A9CC-549498A91547}" type="pres">
      <dgm:prSet presAssocID="{2D13A419-1387-A740-BFC1-5F8E2445700A}" presName="spacer" presStyleCnt="0"/>
      <dgm:spPr/>
    </dgm:pt>
    <dgm:pt modelId="{75EE44DE-FFDB-2640-8D44-C8339843D925}" type="pres">
      <dgm:prSet presAssocID="{2140A234-54E8-4749-80CA-59B874401CAC}" presName="parentText" presStyleLbl="node1" presStyleIdx="3" presStyleCnt="12">
        <dgm:presLayoutVars>
          <dgm:chMax val="0"/>
          <dgm:bulletEnabled val="1"/>
        </dgm:presLayoutVars>
      </dgm:prSet>
      <dgm:spPr/>
    </dgm:pt>
    <dgm:pt modelId="{F0B40B79-3A37-0349-9C91-51CC081C3739}" type="pres">
      <dgm:prSet presAssocID="{05CF5A83-65BA-7345-8E11-A4849FF72F23}" presName="spacer" presStyleCnt="0"/>
      <dgm:spPr/>
    </dgm:pt>
    <dgm:pt modelId="{BB6E9CFB-A1D1-C341-BB57-79A996BBDB3C}" type="pres">
      <dgm:prSet presAssocID="{12FDCAE6-8427-7149-8571-EE023E33C452}" presName="parentText" presStyleLbl="node1" presStyleIdx="4" presStyleCnt="12">
        <dgm:presLayoutVars>
          <dgm:chMax val="0"/>
          <dgm:bulletEnabled val="1"/>
        </dgm:presLayoutVars>
      </dgm:prSet>
      <dgm:spPr/>
    </dgm:pt>
    <dgm:pt modelId="{B612C34D-01C2-164E-A2F0-3655B6A9EE47}" type="pres">
      <dgm:prSet presAssocID="{5F855A4F-5B94-5B4A-A33A-BAC1E4DCD6FA}" presName="spacer" presStyleCnt="0"/>
      <dgm:spPr/>
    </dgm:pt>
    <dgm:pt modelId="{E47F850B-5B0F-504F-AB9D-40E5E8200EDE}" type="pres">
      <dgm:prSet presAssocID="{0009AF86-3BA7-8743-ADEE-7C1F9E8F6780}" presName="parentText" presStyleLbl="node1" presStyleIdx="5" presStyleCnt="12">
        <dgm:presLayoutVars>
          <dgm:chMax val="0"/>
          <dgm:bulletEnabled val="1"/>
        </dgm:presLayoutVars>
      </dgm:prSet>
      <dgm:spPr/>
    </dgm:pt>
    <dgm:pt modelId="{320C4EC5-BCE5-5D42-B2B1-1156889A77E4}" type="pres">
      <dgm:prSet presAssocID="{A7EB7E5D-94C8-8A47-AE8E-060A53219474}" presName="spacer" presStyleCnt="0"/>
      <dgm:spPr/>
    </dgm:pt>
    <dgm:pt modelId="{74A47E88-EF1E-7242-8DD9-49213B24F537}" type="pres">
      <dgm:prSet presAssocID="{4FF46FA9-C6B0-8B43-96CE-4A2F0FBDB4FD}" presName="parentText" presStyleLbl="node1" presStyleIdx="6" presStyleCnt="12">
        <dgm:presLayoutVars>
          <dgm:chMax val="0"/>
          <dgm:bulletEnabled val="1"/>
        </dgm:presLayoutVars>
      </dgm:prSet>
      <dgm:spPr/>
    </dgm:pt>
    <dgm:pt modelId="{5B9DCA7E-1B20-544E-B9C4-E2C911E4CBB2}" type="pres">
      <dgm:prSet presAssocID="{A1EACAC7-F2F2-3546-AABB-FA4F7E5086A0}" presName="spacer" presStyleCnt="0"/>
      <dgm:spPr/>
    </dgm:pt>
    <dgm:pt modelId="{27EF6F08-D856-304A-93BA-9CC7527C3BC6}" type="pres">
      <dgm:prSet presAssocID="{939422EF-9914-4445-87A1-3809C28EDFE5}" presName="parentText" presStyleLbl="node1" presStyleIdx="7" presStyleCnt="12">
        <dgm:presLayoutVars>
          <dgm:chMax val="0"/>
          <dgm:bulletEnabled val="1"/>
        </dgm:presLayoutVars>
      </dgm:prSet>
      <dgm:spPr/>
    </dgm:pt>
    <dgm:pt modelId="{DDFFF79C-7D2B-274E-8C05-FF87B4F22A1F}" type="pres">
      <dgm:prSet presAssocID="{81B63B7E-E4DE-2C4E-8E7B-B7068CA4032C}" presName="spacer" presStyleCnt="0"/>
      <dgm:spPr/>
    </dgm:pt>
    <dgm:pt modelId="{F7E8FB44-FB85-4C49-947E-438B4FED096D}" type="pres">
      <dgm:prSet presAssocID="{2E53B77B-8FBD-C444-87BB-C4ACD049C933}" presName="parentText" presStyleLbl="node1" presStyleIdx="8" presStyleCnt="12">
        <dgm:presLayoutVars>
          <dgm:chMax val="0"/>
          <dgm:bulletEnabled val="1"/>
        </dgm:presLayoutVars>
      </dgm:prSet>
      <dgm:spPr/>
    </dgm:pt>
    <dgm:pt modelId="{04A01F49-F13A-F54C-9E6C-45B550760588}" type="pres">
      <dgm:prSet presAssocID="{34480C7D-1A69-924B-9DA6-DE99028F266D}" presName="spacer" presStyleCnt="0"/>
      <dgm:spPr/>
    </dgm:pt>
    <dgm:pt modelId="{2EEE567D-3509-744E-97F0-91D5208BA4CD}" type="pres">
      <dgm:prSet presAssocID="{16788E96-717B-8D4A-9A68-833FEA25BC43}" presName="parentText" presStyleLbl="node1" presStyleIdx="9" presStyleCnt="12">
        <dgm:presLayoutVars>
          <dgm:chMax val="0"/>
          <dgm:bulletEnabled val="1"/>
        </dgm:presLayoutVars>
      </dgm:prSet>
      <dgm:spPr/>
    </dgm:pt>
    <dgm:pt modelId="{1E4D9E6A-EDAB-384F-964E-63D4B8B2D043}" type="pres">
      <dgm:prSet presAssocID="{9D07742E-B9B2-9E44-94C3-9594A6E2097A}" presName="spacer" presStyleCnt="0"/>
      <dgm:spPr/>
    </dgm:pt>
    <dgm:pt modelId="{47A44616-6BE1-4F4C-B96C-FB7152934328}" type="pres">
      <dgm:prSet presAssocID="{76484230-C1E6-CB4A-99D9-6A01CD693B51}" presName="parentText" presStyleLbl="node1" presStyleIdx="10" presStyleCnt="12">
        <dgm:presLayoutVars>
          <dgm:chMax val="0"/>
          <dgm:bulletEnabled val="1"/>
        </dgm:presLayoutVars>
      </dgm:prSet>
      <dgm:spPr/>
    </dgm:pt>
    <dgm:pt modelId="{72114C6B-611F-C740-8F09-773F82181614}" type="pres">
      <dgm:prSet presAssocID="{BB1FD8A1-63DB-C247-8DCF-3649CB1CF436}" presName="spacer" presStyleCnt="0"/>
      <dgm:spPr/>
    </dgm:pt>
    <dgm:pt modelId="{B066786A-E11E-AD46-903D-158737C0B9BB}" type="pres">
      <dgm:prSet presAssocID="{771466AB-52B1-B945-B5AD-7085DE2EC819}" presName="parentText" presStyleLbl="node1" presStyleIdx="11" presStyleCnt="12">
        <dgm:presLayoutVars>
          <dgm:chMax val="0"/>
          <dgm:bulletEnabled val="1"/>
        </dgm:presLayoutVars>
      </dgm:prSet>
      <dgm:spPr/>
    </dgm:pt>
  </dgm:ptLst>
  <dgm:cxnLst>
    <dgm:cxn modelId="{87DCFB01-CBF8-0B46-9F69-BF4752F316B0}" srcId="{6239117A-DA87-4617-B075-22C8B4AAD0E8}" destId="{471CCB47-9F93-B24E-93D8-1CA98F29115E}" srcOrd="2" destOrd="0" parTransId="{BC9BDB1F-667E-684A-9D94-B4A3C76C132D}" sibTransId="{2D13A419-1387-A740-BFC1-5F8E2445700A}"/>
    <dgm:cxn modelId="{A5770F19-D487-4D15-ABCB-618884C99576}" srcId="{6239117A-DA87-4617-B075-22C8B4AAD0E8}" destId="{F3E8F82A-5CBF-4F77-8AEE-A4C65B274EDD}" srcOrd="1" destOrd="0" parTransId="{3BB48F64-B058-4EDB-870E-7FAC71367D0E}" sibTransId="{30D552E6-4B3F-4885-AAF0-F28C3F249D90}"/>
    <dgm:cxn modelId="{6EF0EC2B-446E-6B49-B7DE-469C09541FDA}" type="presOf" srcId="{471CCB47-9F93-B24E-93D8-1CA98F29115E}" destId="{FC82636A-01BD-574B-8458-55FAE8F2EC63}" srcOrd="0" destOrd="0" presId="urn:microsoft.com/office/officeart/2005/8/layout/vList2"/>
    <dgm:cxn modelId="{03B44D36-316C-8A4B-AB10-FE6B4E37606A}" type="presOf" srcId="{16788E96-717B-8D4A-9A68-833FEA25BC43}" destId="{2EEE567D-3509-744E-97F0-91D5208BA4CD}" srcOrd="0" destOrd="0" presId="urn:microsoft.com/office/officeart/2005/8/layout/vList2"/>
    <dgm:cxn modelId="{7096253F-ECF7-C04B-AB7E-FA8E87DC2E2F}" srcId="{6239117A-DA87-4617-B075-22C8B4AAD0E8}" destId="{2E53B77B-8FBD-C444-87BB-C4ACD049C933}" srcOrd="8" destOrd="0" parTransId="{7B3F4299-1537-F948-82F2-FFA5621B397C}" sibTransId="{34480C7D-1A69-924B-9DA6-DE99028F266D}"/>
    <dgm:cxn modelId="{8C796B3F-0AA5-7D4E-ADDE-E64DFDF5A674}" type="presOf" srcId="{12FDCAE6-8427-7149-8571-EE023E33C452}" destId="{BB6E9CFB-A1D1-C341-BB57-79A996BBDB3C}" srcOrd="0" destOrd="0" presId="urn:microsoft.com/office/officeart/2005/8/layout/vList2"/>
    <dgm:cxn modelId="{449E5146-EE5C-C640-AA4B-DEB656B856AD}" srcId="{6239117A-DA87-4617-B075-22C8B4AAD0E8}" destId="{76484230-C1E6-CB4A-99D9-6A01CD693B51}" srcOrd="10" destOrd="0" parTransId="{6F6C4129-6E4D-D447-A84A-4258864F6F7D}" sibTransId="{BB1FD8A1-63DB-C247-8DCF-3649CB1CF436}"/>
    <dgm:cxn modelId="{3DD42F4C-8A6A-8A46-ACDC-1B9239B0394E}" type="presOf" srcId="{6239117A-DA87-4617-B075-22C8B4AAD0E8}" destId="{E86D2EDE-B438-2646-BD79-06312E8008BA}" srcOrd="0" destOrd="0" presId="urn:microsoft.com/office/officeart/2005/8/layout/vList2"/>
    <dgm:cxn modelId="{5A71465C-B56A-5944-BF28-F61C85F1D1FB}" srcId="{6239117A-DA87-4617-B075-22C8B4AAD0E8}" destId="{16788E96-717B-8D4A-9A68-833FEA25BC43}" srcOrd="9" destOrd="0" parTransId="{F8CC2C45-EBC2-B942-9DF0-041B9BD32698}" sibTransId="{9D07742E-B9B2-9E44-94C3-9594A6E2097A}"/>
    <dgm:cxn modelId="{E441755C-AC28-A048-B80A-CB2F36252007}" type="presOf" srcId="{4FF46FA9-C6B0-8B43-96CE-4A2F0FBDB4FD}" destId="{74A47E88-EF1E-7242-8DD9-49213B24F537}" srcOrd="0" destOrd="0" presId="urn:microsoft.com/office/officeart/2005/8/layout/vList2"/>
    <dgm:cxn modelId="{69DC6C72-14CF-FF4E-B916-20B3889A2A2F}" type="presOf" srcId="{76484230-C1E6-CB4A-99D9-6A01CD693B51}" destId="{47A44616-6BE1-4F4C-B96C-FB7152934328}" srcOrd="0" destOrd="0" presId="urn:microsoft.com/office/officeart/2005/8/layout/vList2"/>
    <dgm:cxn modelId="{E712D776-D224-4E66-AFD8-CA9C1C296EB3}" srcId="{6239117A-DA87-4617-B075-22C8B4AAD0E8}" destId="{025B1FDF-BA42-4E4D-A765-17C2D62FB7DE}" srcOrd="0" destOrd="0" parTransId="{DEE20643-7441-4D73-A1F0-2A72EFA58D18}" sibTransId="{5B8B0498-3D54-42B5-99C1-8BC1929AA0BD}"/>
    <dgm:cxn modelId="{1EE9CB7D-7685-9A40-B703-476C68C84E06}" type="presOf" srcId="{F3E8F82A-5CBF-4F77-8AEE-A4C65B274EDD}" destId="{959DCD3A-D230-164A-8FA5-EAC4652A595A}" srcOrd="0" destOrd="0" presId="urn:microsoft.com/office/officeart/2005/8/layout/vList2"/>
    <dgm:cxn modelId="{59CB1E8A-9D42-4942-BD8D-F5031308F0F2}" srcId="{6239117A-DA87-4617-B075-22C8B4AAD0E8}" destId="{2140A234-54E8-4749-80CA-59B874401CAC}" srcOrd="3" destOrd="0" parTransId="{E140B7D9-9DCD-8B4D-9473-2038A986DC44}" sibTransId="{05CF5A83-65BA-7345-8E11-A4849FF72F23}"/>
    <dgm:cxn modelId="{00B8CA90-F1C7-D146-B0C0-79FE70FC421E}" srcId="{6239117A-DA87-4617-B075-22C8B4AAD0E8}" destId="{939422EF-9914-4445-87A1-3809C28EDFE5}" srcOrd="7" destOrd="0" parTransId="{2EEC295A-EE12-A54D-B7F7-26AAEE15EDEA}" sibTransId="{81B63B7E-E4DE-2C4E-8E7B-B7068CA4032C}"/>
    <dgm:cxn modelId="{04295A9F-14D2-0B41-A2D9-1F507F9DBE7F}" type="presOf" srcId="{025B1FDF-BA42-4E4D-A765-17C2D62FB7DE}" destId="{7E1F10E5-525D-8D4E-86B0-848E2BF96EAD}" srcOrd="0" destOrd="0" presId="urn:microsoft.com/office/officeart/2005/8/layout/vList2"/>
    <dgm:cxn modelId="{9CC60CA5-3197-DA49-A2EC-E902BEBBDA36}" type="presOf" srcId="{2E53B77B-8FBD-C444-87BB-C4ACD049C933}" destId="{F7E8FB44-FB85-4C49-947E-438B4FED096D}" srcOrd="0" destOrd="0" presId="urn:microsoft.com/office/officeart/2005/8/layout/vList2"/>
    <dgm:cxn modelId="{6C4771B2-FD2D-3E4D-823C-68DFA48F5424}" srcId="{6239117A-DA87-4617-B075-22C8B4AAD0E8}" destId="{12FDCAE6-8427-7149-8571-EE023E33C452}" srcOrd="4" destOrd="0" parTransId="{C763F477-348C-5B49-836A-2D68AFD7191D}" sibTransId="{5F855A4F-5B94-5B4A-A33A-BAC1E4DCD6FA}"/>
    <dgm:cxn modelId="{F578B9B4-FEAB-0147-B537-B3A657A74D83}" type="presOf" srcId="{0009AF86-3BA7-8743-ADEE-7C1F9E8F6780}" destId="{E47F850B-5B0F-504F-AB9D-40E5E8200EDE}" srcOrd="0" destOrd="0" presId="urn:microsoft.com/office/officeart/2005/8/layout/vList2"/>
    <dgm:cxn modelId="{6226B6B7-59B1-A146-8995-F9EDDE71DE13}" srcId="{6239117A-DA87-4617-B075-22C8B4AAD0E8}" destId="{0009AF86-3BA7-8743-ADEE-7C1F9E8F6780}" srcOrd="5" destOrd="0" parTransId="{60492C2C-CB7B-1446-BABA-10A71AEA4A13}" sibTransId="{A7EB7E5D-94C8-8A47-AE8E-060A53219474}"/>
    <dgm:cxn modelId="{B907EAC3-F7B8-3E47-A2C9-CFAB455CBF9D}" type="presOf" srcId="{771466AB-52B1-B945-B5AD-7085DE2EC819}" destId="{B066786A-E11E-AD46-903D-158737C0B9BB}" srcOrd="0" destOrd="0" presId="urn:microsoft.com/office/officeart/2005/8/layout/vList2"/>
    <dgm:cxn modelId="{A92786CE-B43A-1047-9182-88251F2F20D3}" type="presOf" srcId="{939422EF-9914-4445-87A1-3809C28EDFE5}" destId="{27EF6F08-D856-304A-93BA-9CC7527C3BC6}" srcOrd="0" destOrd="0" presId="urn:microsoft.com/office/officeart/2005/8/layout/vList2"/>
    <dgm:cxn modelId="{7509F9DD-1896-8344-9142-E7824CB8BE76}" srcId="{6239117A-DA87-4617-B075-22C8B4AAD0E8}" destId="{4FF46FA9-C6B0-8B43-96CE-4A2F0FBDB4FD}" srcOrd="6" destOrd="0" parTransId="{FB3B26E4-40AB-CA41-8F2E-1FE0FCBF5AA1}" sibTransId="{A1EACAC7-F2F2-3546-AABB-FA4F7E5086A0}"/>
    <dgm:cxn modelId="{F3448DEA-D983-AF43-8F23-FFA567AF8606}" srcId="{6239117A-DA87-4617-B075-22C8B4AAD0E8}" destId="{771466AB-52B1-B945-B5AD-7085DE2EC819}" srcOrd="11" destOrd="0" parTransId="{0D08B438-5610-7242-99EB-79E315174C64}" sibTransId="{AD46EB97-51A7-0A41-A36E-385256ED0465}"/>
    <dgm:cxn modelId="{8D5F0BFF-DEAA-7143-8E2A-761827494DD2}" type="presOf" srcId="{2140A234-54E8-4749-80CA-59B874401CAC}" destId="{75EE44DE-FFDB-2640-8D44-C8339843D925}" srcOrd="0" destOrd="0" presId="urn:microsoft.com/office/officeart/2005/8/layout/vList2"/>
    <dgm:cxn modelId="{602B54C1-4B05-834F-A721-B5E278EF8D72}" type="presParOf" srcId="{E86D2EDE-B438-2646-BD79-06312E8008BA}" destId="{7E1F10E5-525D-8D4E-86B0-848E2BF96EAD}" srcOrd="0" destOrd="0" presId="urn:microsoft.com/office/officeart/2005/8/layout/vList2"/>
    <dgm:cxn modelId="{DBAEB55E-5BE7-294F-9696-4FC1D26AC9BA}" type="presParOf" srcId="{E86D2EDE-B438-2646-BD79-06312E8008BA}" destId="{A38535FC-083F-314B-B370-B6DE69F820B3}" srcOrd="1" destOrd="0" presId="urn:microsoft.com/office/officeart/2005/8/layout/vList2"/>
    <dgm:cxn modelId="{FE30AF71-EDE6-E943-A191-379EDD130319}" type="presParOf" srcId="{E86D2EDE-B438-2646-BD79-06312E8008BA}" destId="{959DCD3A-D230-164A-8FA5-EAC4652A595A}" srcOrd="2" destOrd="0" presId="urn:microsoft.com/office/officeart/2005/8/layout/vList2"/>
    <dgm:cxn modelId="{9B601E5F-EEEE-4348-AACA-0E2AFB821B35}" type="presParOf" srcId="{E86D2EDE-B438-2646-BD79-06312E8008BA}" destId="{3D42D649-79A6-654A-A21B-CCCEAB75D5C5}" srcOrd="3" destOrd="0" presId="urn:microsoft.com/office/officeart/2005/8/layout/vList2"/>
    <dgm:cxn modelId="{980345A1-967E-054C-883D-F677AA513425}" type="presParOf" srcId="{E86D2EDE-B438-2646-BD79-06312E8008BA}" destId="{FC82636A-01BD-574B-8458-55FAE8F2EC63}" srcOrd="4" destOrd="0" presId="urn:microsoft.com/office/officeart/2005/8/layout/vList2"/>
    <dgm:cxn modelId="{839C3244-C4A5-0546-BCB3-7E87CBC2B3F6}" type="presParOf" srcId="{E86D2EDE-B438-2646-BD79-06312E8008BA}" destId="{0CB2C07F-7943-4E4A-A9CC-549498A91547}" srcOrd="5" destOrd="0" presId="urn:microsoft.com/office/officeart/2005/8/layout/vList2"/>
    <dgm:cxn modelId="{85AC415F-0B01-B64B-B002-0237A33B0ED0}" type="presParOf" srcId="{E86D2EDE-B438-2646-BD79-06312E8008BA}" destId="{75EE44DE-FFDB-2640-8D44-C8339843D925}" srcOrd="6" destOrd="0" presId="urn:microsoft.com/office/officeart/2005/8/layout/vList2"/>
    <dgm:cxn modelId="{E0A6A535-1A8F-5943-9A4D-C1EC38C6EE55}" type="presParOf" srcId="{E86D2EDE-B438-2646-BD79-06312E8008BA}" destId="{F0B40B79-3A37-0349-9C91-51CC081C3739}" srcOrd="7" destOrd="0" presId="urn:microsoft.com/office/officeart/2005/8/layout/vList2"/>
    <dgm:cxn modelId="{077BD380-E015-8E43-B1B0-A0264917ECD0}" type="presParOf" srcId="{E86D2EDE-B438-2646-BD79-06312E8008BA}" destId="{BB6E9CFB-A1D1-C341-BB57-79A996BBDB3C}" srcOrd="8" destOrd="0" presId="urn:microsoft.com/office/officeart/2005/8/layout/vList2"/>
    <dgm:cxn modelId="{D075E165-D3C2-F745-8CA6-87CA62C346A0}" type="presParOf" srcId="{E86D2EDE-B438-2646-BD79-06312E8008BA}" destId="{B612C34D-01C2-164E-A2F0-3655B6A9EE47}" srcOrd="9" destOrd="0" presId="urn:microsoft.com/office/officeart/2005/8/layout/vList2"/>
    <dgm:cxn modelId="{669C3AC2-E437-D940-88C5-5E3768DB4DC9}" type="presParOf" srcId="{E86D2EDE-B438-2646-BD79-06312E8008BA}" destId="{E47F850B-5B0F-504F-AB9D-40E5E8200EDE}" srcOrd="10" destOrd="0" presId="urn:microsoft.com/office/officeart/2005/8/layout/vList2"/>
    <dgm:cxn modelId="{02D0B5B1-5FE5-DC46-896E-F9AEB4E8CAE3}" type="presParOf" srcId="{E86D2EDE-B438-2646-BD79-06312E8008BA}" destId="{320C4EC5-BCE5-5D42-B2B1-1156889A77E4}" srcOrd="11" destOrd="0" presId="urn:microsoft.com/office/officeart/2005/8/layout/vList2"/>
    <dgm:cxn modelId="{E47D0727-2C21-2041-9C15-8DCA77994FD0}" type="presParOf" srcId="{E86D2EDE-B438-2646-BD79-06312E8008BA}" destId="{74A47E88-EF1E-7242-8DD9-49213B24F537}" srcOrd="12" destOrd="0" presId="urn:microsoft.com/office/officeart/2005/8/layout/vList2"/>
    <dgm:cxn modelId="{77514E42-732F-FA41-A2CE-BB95BA285A68}" type="presParOf" srcId="{E86D2EDE-B438-2646-BD79-06312E8008BA}" destId="{5B9DCA7E-1B20-544E-B9C4-E2C911E4CBB2}" srcOrd="13" destOrd="0" presId="urn:microsoft.com/office/officeart/2005/8/layout/vList2"/>
    <dgm:cxn modelId="{8932A507-9B1A-DA41-95CE-7BBE139DEDFF}" type="presParOf" srcId="{E86D2EDE-B438-2646-BD79-06312E8008BA}" destId="{27EF6F08-D856-304A-93BA-9CC7527C3BC6}" srcOrd="14" destOrd="0" presId="urn:microsoft.com/office/officeart/2005/8/layout/vList2"/>
    <dgm:cxn modelId="{458B48C0-47B1-2442-AF5E-55F6B0DE13D3}" type="presParOf" srcId="{E86D2EDE-B438-2646-BD79-06312E8008BA}" destId="{DDFFF79C-7D2B-274E-8C05-FF87B4F22A1F}" srcOrd="15" destOrd="0" presId="urn:microsoft.com/office/officeart/2005/8/layout/vList2"/>
    <dgm:cxn modelId="{F0661EDF-3740-4F42-AE8B-4DDD3A996CC8}" type="presParOf" srcId="{E86D2EDE-B438-2646-BD79-06312E8008BA}" destId="{F7E8FB44-FB85-4C49-947E-438B4FED096D}" srcOrd="16" destOrd="0" presId="urn:microsoft.com/office/officeart/2005/8/layout/vList2"/>
    <dgm:cxn modelId="{2AC7C433-5948-0B4D-BA84-A43654079C5F}" type="presParOf" srcId="{E86D2EDE-B438-2646-BD79-06312E8008BA}" destId="{04A01F49-F13A-F54C-9E6C-45B550760588}" srcOrd="17" destOrd="0" presId="urn:microsoft.com/office/officeart/2005/8/layout/vList2"/>
    <dgm:cxn modelId="{BF5C9AAE-1AD4-1E4E-8EE2-5FD723CC6B25}" type="presParOf" srcId="{E86D2EDE-B438-2646-BD79-06312E8008BA}" destId="{2EEE567D-3509-744E-97F0-91D5208BA4CD}" srcOrd="18" destOrd="0" presId="urn:microsoft.com/office/officeart/2005/8/layout/vList2"/>
    <dgm:cxn modelId="{01C07D41-ACD9-9043-A73F-D0BAF5DEC718}" type="presParOf" srcId="{E86D2EDE-B438-2646-BD79-06312E8008BA}" destId="{1E4D9E6A-EDAB-384F-964E-63D4B8B2D043}" srcOrd="19" destOrd="0" presId="urn:microsoft.com/office/officeart/2005/8/layout/vList2"/>
    <dgm:cxn modelId="{4B967911-D5D7-AA44-B12B-C5FDFB9AA82A}" type="presParOf" srcId="{E86D2EDE-B438-2646-BD79-06312E8008BA}" destId="{47A44616-6BE1-4F4C-B96C-FB7152934328}" srcOrd="20" destOrd="0" presId="urn:microsoft.com/office/officeart/2005/8/layout/vList2"/>
    <dgm:cxn modelId="{8CE46CC2-EAB0-EA41-B522-AC552830E4D7}" type="presParOf" srcId="{E86D2EDE-B438-2646-BD79-06312E8008BA}" destId="{72114C6B-611F-C740-8F09-773F82181614}" srcOrd="21" destOrd="0" presId="urn:microsoft.com/office/officeart/2005/8/layout/vList2"/>
    <dgm:cxn modelId="{CDAAB5A9-25A6-074A-999A-3AEA4E591694}" type="presParOf" srcId="{E86D2EDE-B438-2646-BD79-06312E8008BA}" destId="{B066786A-E11E-AD46-903D-158737C0B9BB}" srcOrd="2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74D9B2F-653D-4012-A886-7B601EDF604D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A032244-54B0-3F48-953E-04290C8A0C98}">
      <dgm:prSet/>
      <dgm:spPr/>
      <dgm:t>
        <a:bodyPr/>
        <a:lstStyle/>
        <a:p>
          <a:r>
            <a:rPr lang="en-GB" dirty="0"/>
            <a:t>Dimensions of Information</a:t>
          </a:r>
        </a:p>
      </dgm:t>
    </dgm:pt>
    <dgm:pt modelId="{7A9C81AD-C055-6248-A250-D8DC3C537268}" type="parTrans" cxnId="{7921AD14-FFFD-4D4F-898B-2F68EEC696A9}">
      <dgm:prSet/>
      <dgm:spPr/>
      <dgm:t>
        <a:bodyPr/>
        <a:lstStyle/>
        <a:p>
          <a:endParaRPr lang="en-GB"/>
        </a:p>
      </dgm:t>
    </dgm:pt>
    <dgm:pt modelId="{4BF924A7-9198-EB48-BE42-C52DCBB0F780}" type="sibTrans" cxnId="{7921AD14-FFFD-4D4F-898B-2F68EEC696A9}">
      <dgm:prSet/>
      <dgm:spPr/>
      <dgm:t>
        <a:bodyPr/>
        <a:lstStyle/>
        <a:p>
          <a:endParaRPr lang="en-GB"/>
        </a:p>
      </dgm:t>
    </dgm:pt>
    <dgm:pt modelId="{E4C33237-681B-4FCF-8B9C-1943D85FA2D2}">
      <dgm:prSet/>
      <dgm:spPr/>
      <dgm:t>
        <a:bodyPr/>
        <a:lstStyle/>
        <a:p>
          <a:r>
            <a:rPr lang="en-US" b="1" i="1" dirty="0"/>
            <a:t>Information</a:t>
          </a:r>
          <a:r>
            <a:rPr lang="en-US" dirty="0"/>
            <a:t>: data processed to increase knowledge in the person using the data</a:t>
          </a:r>
        </a:p>
      </dgm:t>
    </dgm:pt>
    <dgm:pt modelId="{A4B89477-C5DB-46A2-968F-7B8A5E909DFC}" type="sibTrans" cxnId="{29F27007-E526-4F49-AFC0-954FA035D57C}">
      <dgm:prSet/>
      <dgm:spPr/>
      <dgm:t>
        <a:bodyPr/>
        <a:lstStyle/>
        <a:p>
          <a:endParaRPr lang="en-US"/>
        </a:p>
      </dgm:t>
    </dgm:pt>
    <dgm:pt modelId="{E91A2E96-FF1A-49CA-A841-0FBE79DE8161}" type="parTrans" cxnId="{29F27007-E526-4F49-AFC0-954FA035D57C}">
      <dgm:prSet/>
      <dgm:spPr/>
      <dgm:t>
        <a:bodyPr/>
        <a:lstStyle/>
        <a:p>
          <a:endParaRPr lang="en-US"/>
        </a:p>
      </dgm:t>
    </dgm:pt>
    <dgm:pt modelId="{BD03AC3E-ED23-4149-826C-CFD788225F68}">
      <dgm:prSet/>
      <dgm:spPr/>
      <dgm:t>
        <a:bodyPr/>
        <a:lstStyle/>
        <a:p>
          <a:r>
            <a:rPr lang="en-GB" dirty="0"/>
            <a:t>Syntactic</a:t>
          </a:r>
        </a:p>
      </dgm:t>
    </dgm:pt>
    <dgm:pt modelId="{B9C4653D-5BB2-FD45-BA07-400086DED99B}" type="parTrans" cxnId="{58FE8524-BA1D-A94A-BEB8-B9546CAE61B2}">
      <dgm:prSet/>
      <dgm:spPr/>
      <dgm:t>
        <a:bodyPr/>
        <a:lstStyle/>
        <a:p>
          <a:endParaRPr lang="en-GB"/>
        </a:p>
      </dgm:t>
    </dgm:pt>
    <dgm:pt modelId="{EB2CAB6B-2E58-9C4C-B22F-DF51E38D701A}" type="sibTrans" cxnId="{58FE8524-BA1D-A94A-BEB8-B9546CAE61B2}">
      <dgm:prSet/>
      <dgm:spPr/>
      <dgm:t>
        <a:bodyPr/>
        <a:lstStyle/>
        <a:p>
          <a:endParaRPr lang="en-GB"/>
        </a:p>
      </dgm:t>
    </dgm:pt>
    <dgm:pt modelId="{932AF364-4FF3-D046-9CCE-E95B4B6B9DFD}">
      <dgm:prSet/>
      <dgm:spPr/>
      <dgm:t>
        <a:bodyPr/>
        <a:lstStyle/>
        <a:p>
          <a:r>
            <a:rPr lang="en-GB" dirty="0"/>
            <a:t>Semantic and</a:t>
          </a:r>
        </a:p>
      </dgm:t>
    </dgm:pt>
    <dgm:pt modelId="{B5DBB075-7E5A-F842-9708-8ACFE53DD21F}" type="parTrans" cxnId="{1625C652-23CE-3246-B407-3A4C6413FE2F}">
      <dgm:prSet/>
      <dgm:spPr/>
      <dgm:t>
        <a:bodyPr/>
        <a:lstStyle/>
        <a:p>
          <a:endParaRPr lang="en-GB"/>
        </a:p>
      </dgm:t>
    </dgm:pt>
    <dgm:pt modelId="{42643F0E-5A69-B243-AEED-DBE6902DF85A}" type="sibTrans" cxnId="{1625C652-23CE-3246-B407-3A4C6413FE2F}">
      <dgm:prSet/>
      <dgm:spPr/>
      <dgm:t>
        <a:bodyPr/>
        <a:lstStyle/>
        <a:p>
          <a:endParaRPr lang="en-GB"/>
        </a:p>
      </dgm:t>
    </dgm:pt>
    <dgm:pt modelId="{6F17367E-D809-C645-AEF2-3CD8F87F749D}">
      <dgm:prSet/>
      <dgm:spPr/>
      <dgm:t>
        <a:bodyPr/>
        <a:lstStyle/>
        <a:p>
          <a:r>
            <a:rPr lang="en-GB" dirty="0"/>
            <a:t>Pragmatic</a:t>
          </a:r>
        </a:p>
      </dgm:t>
    </dgm:pt>
    <dgm:pt modelId="{31DC7B8D-0155-784A-90E9-4829E4D62D17}" type="parTrans" cxnId="{B49B58D2-E0F8-4748-813A-70A759CC5EB7}">
      <dgm:prSet/>
      <dgm:spPr/>
      <dgm:t>
        <a:bodyPr/>
        <a:lstStyle/>
        <a:p>
          <a:endParaRPr lang="en-GB"/>
        </a:p>
      </dgm:t>
    </dgm:pt>
    <dgm:pt modelId="{27E498F1-AC58-9645-8B7B-47A509A81E3A}" type="sibTrans" cxnId="{B49B58D2-E0F8-4748-813A-70A759CC5EB7}">
      <dgm:prSet/>
      <dgm:spPr/>
      <dgm:t>
        <a:bodyPr/>
        <a:lstStyle/>
        <a:p>
          <a:endParaRPr lang="en-GB"/>
        </a:p>
      </dgm:t>
    </dgm:pt>
    <dgm:pt modelId="{0D2642C1-F57C-FF45-93B4-0CD36213170E}" type="pres">
      <dgm:prSet presAssocID="{174D9B2F-653D-4012-A886-7B601EDF604D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F76AEC7-B548-6046-9523-D75AB39E2995}" type="pres">
      <dgm:prSet presAssocID="{E4C33237-681B-4FCF-8B9C-1943D85FA2D2}" presName="hierRoot1" presStyleCnt="0"/>
      <dgm:spPr/>
    </dgm:pt>
    <dgm:pt modelId="{9A849B1B-43D3-764D-8316-EC8D8A53C22A}" type="pres">
      <dgm:prSet presAssocID="{E4C33237-681B-4FCF-8B9C-1943D85FA2D2}" presName="composite" presStyleCnt="0"/>
      <dgm:spPr/>
    </dgm:pt>
    <dgm:pt modelId="{EB3BC479-7B0D-1E4B-B21D-FD7F305AE324}" type="pres">
      <dgm:prSet presAssocID="{E4C33237-681B-4FCF-8B9C-1943D85FA2D2}" presName="background" presStyleLbl="node0" presStyleIdx="0" presStyleCnt="2"/>
      <dgm:spPr/>
    </dgm:pt>
    <dgm:pt modelId="{1D50202C-97D6-E647-95CC-45EE46C670C8}" type="pres">
      <dgm:prSet presAssocID="{E4C33237-681B-4FCF-8B9C-1943D85FA2D2}" presName="text" presStyleLbl="fgAcc0" presStyleIdx="0" presStyleCnt="2">
        <dgm:presLayoutVars>
          <dgm:chPref val="3"/>
        </dgm:presLayoutVars>
      </dgm:prSet>
      <dgm:spPr/>
    </dgm:pt>
    <dgm:pt modelId="{36C3007B-AFFD-6E43-86D6-16D10F8ECB35}" type="pres">
      <dgm:prSet presAssocID="{E4C33237-681B-4FCF-8B9C-1943D85FA2D2}" presName="hierChild2" presStyleCnt="0"/>
      <dgm:spPr/>
    </dgm:pt>
    <dgm:pt modelId="{875D13A8-C352-EC47-B5B7-45836D75A64C}" type="pres">
      <dgm:prSet presAssocID="{3A032244-54B0-3F48-953E-04290C8A0C98}" presName="hierRoot1" presStyleCnt="0"/>
      <dgm:spPr/>
    </dgm:pt>
    <dgm:pt modelId="{5E24C0DB-9C3E-4E4E-9F68-E331435C05C7}" type="pres">
      <dgm:prSet presAssocID="{3A032244-54B0-3F48-953E-04290C8A0C98}" presName="composite" presStyleCnt="0"/>
      <dgm:spPr/>
    </dgm:pt>
    <dgm:pt modelId="{D971DD76-7258-EA45-8A2D-51D53CFD1B5A}" type="pres">
      <dgm:prSet presAssocID="{3A032244-54B0-3F48-953E-04290C8A0C98}" presName="background" presStyleLbl="node0" presStyleIdx="1" presStyleCnt="2"/>
      <dgm:spPr/>
    </dgm:pt>
    <dgm:pt modelId="{F3E775A6-80C6-CE4C-BB00-EBC5FCEBA1D7}" type="pres">
      <dgm:prSet presAssocID="{3A032244-54B0-3F48-953E-04290C8A0C98}" presName="text" presStyleLbl="fgAcc0" presStyleIdx="1" presStyleCnt="2">
        <dgm:presLayoutVars>
          <dgm:chPref val="3"/>
        </dgm:presLayoutVars>
      </dgm:prSet>
      <dgm:spPr/>
    </dgm:pt>
    <dgm:pt modelId="{35DD6B07-EAE8-2443-898F-997F263CC30D}" type="pres">
      <dgm:prSet presAssocID="{3A032244-54B0-3F48-953E-04290C8A0C98}" presName="hierChild2" presStyleCnt="0"/>
      <dgm:spPr/>
    </dgm:pt>
    <dgm:pt modelId="{59B84F06-A38B-3447-A307-967FECDB88CD}" type="pres">
      <dgm:prSet presAssocID="{B9C4653D-5BB2-FD45-BA07-400086DED99B}" presName="Name10" presStyleLbl="parChTrans1D2" presStyleIdx="0" presStyleCnt="3"/>
      <dgm:spPr/>
    </dgm:pt>
    <dgm:pt modelId="{44513AB4-5CE5-584F-9412-F94E604B85FA}" type="pres">
      <dgm:prSet presAssocID="{BD03AC3E-ED23-4149-826C-CFD788225F68}" presName="hierRoot2" presStyleCnt="0"/>
      <dgm:spPr/>
    </dgm:pt>
    <dgm:pt modelId="{CBD24C0D-0AF9-A948-9C87-0F9D0E60F3DF}" type="pres">
      <dgm:prSet presAssocID="{BD03AC3E-ED23-4149-826C-CFD788225F68}" presName="composite2" presStyleCnt="0"/>
      <dgm:spPr/>
    </dgm:pt>
    <dgm:pt modelId="{C0F4594A-0C88-3447-9BD4-3F55079174B6}" type="pres">
      <dgm:prSet presAssocID="{BD03AC3E-ED23-4149-826C-CFD788225F68}" presName="background2" presStyleLbl="node2" presStyleIdx="0" presStyleCnt="3"/>
      <dgm:spPr/>
    </dgm:pt>
    <dgm:pt modelId="{14227E46-51A6-DD4C-8E2C-CDB77C02B2F2}" type="pres">
      <dgm:prSet presAssocID="{BD03AC3E-ED23-4149-826C-CFD788225F68}" presName="text2" presStyleLbl="fgAcc2" presStyleIdx="0" presStyleCnt="3">
        <dgm:presLayoutVars>
          <dgm:chPref val="3"/>
        </dgm:presLayoutVars>
      </dgm:prSet>
      <dgm:spPr/>
    </dgm:pt>
    <dgm:pt modelId="{C370D53F-A527-4E4C-8454-5CA992355481}" type="pres">
      <dgm:prSet presAssocID="{BD03AC3E-ED23-4149-826C-CFD788225F68}" presName="hierChild3" presStyleCnt="0"/>
      <dgm:spPr/>
    </dgm:pt>
    <dgm:pt modelId="{4C8327B5-00B6-374D-ACD8-7C3B53DF1E01}" type="pres">
      <dgm:prSet presAssocID="{B5DBB075-7E5A-F842-9708-8ACFE53DD21F}" presName="Name10" presStyleLbl="parChTrans1D2" presStyleIdx="1" presStyleCnt="3"/>
      <dgm:spPr/>
    </dgm:pt>
    <dgm:pt modelId="{2F7BC31F-7302-3A4E-B413-79E15ABCAFE0}" type="pres">
      <dgm:prSet presAssocID="{932AF364-4FF3-D046-9CCE-E95B4B6B9DFD}" presName="hierRoot2" presStyleCnt="0"/>
      <dgm:spPr/>
    </dgm:pt>
    <dgm:pt modelId="{9280DE8D-A35B-1445-9660-12F1560FFFA0}" type="pres">
      <dgm:prSet presAssocID="{932AF364-4FF3-D046-9CCE-E95B4B6B9DFD}" presName="composite2" presStyleCnt="0"/>
      <dgm:spPr/>
    </dgm:pt>
    <dgm:pt modelId="{3EB4F9F0-2C7D-DC4C-9E1D-A1ECBE601953}" type="pres">
      <dgm:prSet presAssocID="{932AF364-4FF3-D046-9CCE-E95B4B6B9DFD}" presName="background2" presStyleLbl="node2" presStyleIdx="1" presStyleCnt="3"/>
      <dgm:spPr/>
    </dgm:pt>
    <dgm:pt modelId="{CB5EB913-5627-EB45-9DB3-C9A18D04EF12}" type="pres">
      <dgm:prSet presAssocID="{932AF364-4FF3-D046-9CCE-E95B4B6B9DFD}" presName="text2" presStyleLbl="fgAcc2" presStyleIdx="1" presStyleCnt="3">
        <dgm:presLayoutVars>
          <dgm:chPref val="3"/>
        </dgm:presLayoutVars>
      </dgm:prSet>
      <dgm:spPr/>
    </dgm:pt>
    <dgm:pt modelId="{8F2D76B5-8227-B648-895B-C06C7E5A055F}" type="pres">
      <dgm:prSet presAssocID="{932AF364-4FF3-D046-9CCE-E95B4B6B9DFD}" presName="hierChild3" presStyleCnt="0"/>
      <dgm:spPr/>
    </dgm:pt>
    <dgm:pt modelId="{2CF33E30-D2BE-AF47-87C4-5DC1EC447306}" type="pres">
      <dgm:prSet presAssocID="{31DC7B8D-0155-784A-90E9-4829E4D62D17}" presName="Name10" presStyleLbl="parChTrans1D2" presStyleIdx="2" presStyleCnt="3"/>
      <dgm:spPr/>
    </dgm:pt>
    <dgm:pt modelId="{E9C8E7A5-4250-AA44-8B6D-7767A5095744}" type="pres">
      <dgm:prSet presAssocID="{6F17367E-D809-C645-AEF2-3CD8F87F749D}" presName="hierRoot2" presStyleCnt="0"/>
      <dgm:spPr/>
    </dgm:pt>
    <dgm:pt modelId="{02DD7933-1C27-7D4D-8F70-F69F9C79CBD5}" type="pres">
      <dgm:prSet presAssocID="{6F17367E-D809-C645-AEF2-3CD8F87F749D}" presName="composite2" presStyleCnt="0"/>
      <dgm:spPr/>
    </dgm:pt>
    <dgm:pt modelId="{6E9552BC-68D6-944E-88C8-B4EA0E8AEADD}" type="pres">
      <dgm:prSet presAssocID="{6F17367E-D809-C645-AEF2-3CD8F87F749D}" presName="background2" presStyleLbl="node2" presStyleIdx="2" presStyleCnt="3"/>
      <dgm:spPr/>
    </dgm:pt>
    <dgm:pt modelId="{288DB1D4-82F9-E347-A3E1-C8642B3F04BC}" type="pres">
      <dgm:prSet presAssocID="{6F17367E-D809-C645-AEF2-3CD8F87F749D}" presName="text2" presStyleLbl="fgAcc2" presStyleIdx="2" presStyleCnt="3">
        <dgm:presLayoutVars>
          <dgm:chPref val="3"/>
        </dgm:presLayoutVars>
      </dgm:prSet>
      <dgm:spPr/>
    </dgm:pt>
    <dgm:pt modelId="{C5D9B067-1E61-DD4A-87E1-A9EF19D3D4ED}" type="pres">
      <dgm:prSet presAssocID="{6F17367E-D809-C645-AEF2-3CD8F87F749D}" presName="hierChild3" presStyleCnt="0"/>
      <dgm:spPr/>
    </dgm:pt>
  </dgm:ptLst>
  <dgm:cxnLst>
    <dgm:cxn modelId="{29F27007-E526-4F49-AFC0-954FA035D57C}" srcId="{174D9B2F-653D-4012-A886-7B601EDF604D}" destId="{E4C33237-681B-4FCF-8B9C-1943D85FA2D2}" srcOrd="0" destOrd="0" parTransId="{E91A2E96-FF1A-49CA-A841-0FBE79DE8161}" sibTransId="{A4B89477-C5DB-46A2-968F-7B8A5E909DFC}"/>
    <dgm:cxn modelId="{1BA6990B-BA09-CB48-BE38-8E8DEF53CFB4}" type="presOf" srcId="{174D9B2F-653D-4012-A886-7B601EDF604D}" destId="{0D2642C1-F57C-FF45-93B4-0CD36213170E}" srcOrd="0" destOrd="0" presId="urn:microsoft.com/office/officeart/2005/8/layout/hierarchy1"/>
    <dgm:cxn modelId="{7921AD14-FFFD-4D4F-898B-2F68EEC696A9}" srcId="{174D9B2F-653D-4012-A886-7B601EDF604D}" destId="{3A032244-54B0-3F48-953E-04290C8A0C98}" srcOrd="1" destOrd="0" parTransId="{7A9C81AD-C055-6248-A250-D8DC3C537268}" sibTransId="{4BF924A7-9198-EB48-BE42-C52DCBB0F780}"/>
    <dgm:cxn modelId="{58FE8524-BA1D-A94A-BEB8-B9546CAE61B2}" srcId="{3A032244-54B0-3F48-953E-04290C8A0C98}" destId="{BD03AC3E-ED23-4149-826C-CFD788225F68}" srcOrd="0" destOrd="0" parTransId="{B9C4653D-5BB2-FD45-BA07-400086DED99B}" sibTransId="{EB2CAB6B-2E58-9C4C-B22F-DF51E38D701A}"/>
    <dgm:cxn modelId="{A1BDD836-D527-BD45-A820-4812AA735071}" type="presOf" srcId="{932AF364-4FF3-D046-9CCE-E95B4B6B9DFD}" destId="{CB5EB913-5627-EB45-9DB3-C9A18D04EF12}" srcOrd="0" destOrd="0" presId="urn:microsoft.com/office/officeart/2005/8/layout/hierarchy1"/>
    <dgm:cxn modelId="{1625C652-23CE-3246-B407-3A4C6413FE2F}" srcId="{3A032244-54B0-3F48-953E-04290C8A0C98}" destId="{932AF364-4FF3-D046-9CCE-E95B4B6B9DFD}" srcOrd="1" destOrd="0" parTransId="{B5DBB075-7E5A-F842-9708-8ACFE53DD21F}" sibTransId="{42643F0E-5A69-B243-AEED-DBE6902DF85A}"/>
    <dgm:cxn modelId="{28BD4553-2D55-4B40-961F-016155C3C185}" type="presOf" srcId="{BD03AC3E-ED23-4149-826C-CFD788225F68}" destId="{14227E46-51A6-DD4C-8E2C-CDB77C02B2F2}" srcOrd="0" destOrd="0" presId="urn:microsoft.com/office/officeart/2005/8/layout/hierarchy1"/>
    <dgm:cxn modelId="{892E0E63-B5E3-F44A-A16D-97E8C96AE4C9}" type="presOf" srcId="{6F17367E-D809-C645-AEF2-3CD8F87F749D}" destId="{288DB1D4-82F9-E347-A3E1-C8642B3F04BC}" srcOrd="0" destOrd="0" presId="urn:microsoft.com/office/officeart/2005/8/layout/hierarchy1"/>
    <dgm:cxn modelId="{FEDCFF6E-8F56-694F-A511-6BCDE1B89BD0}" type="presOf" srcId="{3A032244-54B0-3F48-953E-04290C8A0C98}" destId="{F3E775A6-80C6-CE4C-BB00-EBC5FCEBA1D7}" srcOrd="0" destOrd="0" presId="urn:microsoft.com/office/officeart/2005/8/layout/hierarchy1"/>
    <dgm:cxn modelId="{D831E96F-A0F3-7340-BFB6-173305A3A499}" type="presOf" srcId="{B5DBB075-7E5A-F842-9708-8ACFE53DD21F}" destId="{4C8327B5-00B6-374D-ACD8-7C3B53DF1E01}" srcOrd="0" destOrd="0" presId="urn:microsoft.com/office/officeart/2005/8/layout/hierarchy1"/>
    <dgm:cxn modelId="{37FF1EA7-03BD-8040-83C3-5292479BA88C}" type="presOf" srcId="{B9C4653D-5BB2-FD45-BA07-400086DED99B}" destId="{59B84F06-A38B-3447-A307-967FECDB88CD}" srcOrd="0" destOrd="0" presId="urn:microsoft.com/office/officeart/2005/8/layout/hierarchy1"/>
    <dgm:cxn modelId="{B49B58D2-E0F8-4748-813A-70A759CC5EB7}" srcId="{3A032244-54B0-3F48-953E-04290C8A0C98}" destId="{6F17367E-D809-C645-AEF2-3CD8F87F749D}" srcOrd="2" destOrd="0" parTransId="{31DC7B8D-0155-784A-90E9-4829E4D62D17}" sibTransId="{27E498F1-AC58-9645-8B7B-47A509A81E3A}"/>
    <dgm:cxn modelId="{D62525DB-7772-8A4B-A653-A726DA03687F}" type="presOf" srcId="{31DC7B8D-0155-784A-90E9-4829E4D62D17}" destId="{2CF33E30-D2BE-AF47-87C4-5DC1EC447306}" srcOrd="0" destOrd="0" presId="urn:microsoft.com/office/officeart/2005/8/layout/hierarchy1"/>
    <dgm:cxn modelId="{465778E9-894E-C549-8519-EB03E75F7459}" type="presOf" srcId="{E4C33237-681B-4FCF-8B9C-1943D85FA2D2}" destId="{1D50202C-97D6-E647-95CC-45EE46C670C8}" srcOrd="0" destOrd="0" presId="urn:microsoft.com/office/officeart/2005/8/layout/hierarchy1"/>
    <dgm:cxn modelId="{D0E3E926-761D-9348-A9F7-7BE805B31CC7}" type="presParOf" srcId="{0D2642C1-F57C-FF45-93B4-0CD36213170E}" destId="{1F76AEC7-B548-6046-9523-D75AB39E2995}" srcOrd="0" destOrd="0" presId="urn:microsoft.com/office/officeart/2005/8/layout/hierarchy1"/>
    <dgm:cxn modelId="{2C52BA76-83A4-5843-BA91-A8F36603CD1C}" type="presParOf" srcId="{1F76AEC7-B548-6046-9523-D75AB39E2995}" destId="{9A849B1B-43D3-764D-8316-EC8D8A53C22A}" srcOrd="0" destOrd="0" presId="urn:microsoft.com/office/officeart/2005/8/layout/hierarchy1"/>
    <dgm:cxn modelId="{D8A9BB89-B6F3-CA4B-93C1-EB19075C7BD9}" type="presParOf" srcId="{9A849B1B-43D3-764D-8316-EC8D8A53C22A}" destId="{EB3BC479-7B0D-1E4B-B21D-FD7F305AE324}" srcOrd="0" destOrd="0" presId="urn:microsoft.com/office/officeart/2005/8/layout/hierarchy1"/>
    <dgm:cxn modelId="{422C9585-9235-134D-9948-33C3722FF823}" type="presParOf" srcId="{9A849B1B-43D3-764D-8316-EC8D8A53C22A}" destId="{1D50202C-97D6-E647-95CC-45EE46C670C8}" srcOrd="1" destOrd="0" presId="urn:microsoft.com/office/officeart/2005/8/layout/hierarchy1"/>
    <dgm:cxn modelId="{4130CFE3-7986-0A41-94AF-0FA35885F431}" type="presParOf" srcId="{1F76AEC7-B548-6046-9523-D75AB39E2995}" destId="{36C3007B-AFFD-6E43-86D6-16D10F8ECB35}" srcOrd="1" destOrd="0" presId="urn:microsoft.com/office/officeart/2005/8/layout/hierarchy1"/>
    <dgm:cxn modelId="{493A2AF1-DDC2-5F44-AC60-E1C0DBFD100E}" type="presParOf" srcId="{0D2642C1-F57C-FF45-93B4-0CD36213170E}" destId="{875D13A8-C352-EC47-B5B7-45836D75A64C}" srcOrd="1" destOrd="0" presId="urn:microsoft.com/office/officeart/2005/8/layout/hierarchy1"/>
    <dgm:cxn modelId="{F6CA1429-494F-494E-A1C3-1E185089BC2C}" type="presParOf" srcId="{875D13A8-C352-EC47-B5B7-45836D75A64C}" destId="{5E24C0DB-9C3E-4E4E-9F68-E331435C05C7}" srcOrd="0" destOrd="0" presId="urn:microsoft.com/office/officeart/2005/8/layout/hierarchy1"/>
    <dgm:cxn modelId="{D54ED31E-9FE2-854F-8894-FD1201FEE5B1}" type="presParOf" srcId="{5E24C0DB-9C3E-4E4E-9F68-E331435C05C7}" destId="{D971DD76-7258-EA45-8A2D-51D53CFD1B5A}" srcOrd="0" destOrd="0" presId="urn:microsoft.com/office/officeart/2005/8/layout/hierarchy1"/>
    <dgm:cxn modelId="{2586DA5D-F016-2D43-A1D2-7B3D4B2AC03A}" type="presParOf" srcId="{5E24C0DB-9C3E-4E4E-9F68-E331435C05C7}" destId="{F3E775A6-80C6-CE4C-BB00-EBC5FCEBA1D7}" srcOrd="1" destOrd="0" presId="urn:microsoft.com/office/officeart/2005/8/layout/hierarchy1"/>
    <dgm:cxn modelId="{4D959C7D-7877-7443-B384-C703EF2062F6}" type="presParOf" srcId="{875D13A8-C352-EC47-B5B7-45836D75A64C}" destId="{35DD6B07-EAE8-2443-898F-997F263CC30D}" srcOrd="1" destOrd="0" presId="urn:microsoft.com/office/officeart/2005/8/layout/hierarchy1"/>
    <dgm:cxn modelId="{DC71F790-9467-AB43-88D1-E31DD5B3823F}" type="presParOf" srcId="{35DD6B07-EAE8-2443-898F-997F263CC30D}" destId="{59B84F06-A38B-3447-A307-967FECDB88CD}" srcOrd="0" destOrd="0" presId="urn:microsoft.com/office/officeart/2005/8/layout/hierarchy1"/>
    <dgm:cxn modelId="{9FAB352E-E688-7440-B4B1-3D45D6ECF850}" type="presParOf" srcId="{35DD6B07-EAE8-2443-898F-997F263CC30D}" destId="{44513AB4-5CE5-584F-9412-F94E604B85FA}" srcOrd="1" destOrd="0" presId="urn:microsoft.com/office/officeart/2005/8/layout/hierarchy1"/>
    <dgm:cxn modelId="{EE3F6358-48D3-2944-B3D0-49F35B6B66FE}" type="presParOf" srcId="{44513AB4-5CE5-584F-9412-F94E604B85FA}" destId="{CBD24C0D-0AF9-A948-9C87-0F9D0E60F3DF}" srcOrd="0" destOrd="0" presId="urn:microsoft.com/office/officeart/2005/8/layout/hierarchy1"/>
    <dgm:cxn modelId="{B9AEEE36-50D5-054E-AD20-806A65241486}" type="presParOf" srcId="{CBD24C0D-0AF9-A948-9C87-0F9D0E60F3DF}" destId="{C0F4594A-0C88-3447-9BD4-3F55079174B6}" srcOrd="0" destOrd="0" presId="urn:microsoft.com/office/officeart/2005/8/layout/hierarchy1"/>
    <dgm:cxn modelId="{D355B168-0F5E-7149-8E1B-2F57DF7E3BCE}" type="presParOf" srcId="{CBD24C0D-0AF9-A948-9C87-0F9D0E60F3DF}" destId="{14227E46-51A6-DD4C-8E2C-CDB77C02B2F2}" srcOrd="1" destOrd="0" presId="urn:microsoft.com/office/officeart/2005/8/layout/hierarchy1"/>
    <dgm:cxn modelId="{09011FBA-67C5-1B45-AA0D-63B349805494}" type="presParOf" srcId="{44513AB4-5CE5-584F-9412-F94E604B85FA}" destId="{C370D53F-A527-4E4C-8454-5CA992355481}" srcOrd="1" destOrd="0" presId="urn:microsoft.com/office/officeart/2005/8/layout/hierarchy1"/>
    <dgm:cxn modelId="{6D90585E-662F-D14B-B116-FB8274980ACC}" type="presParOf" srcId="{35DD6B07-EAE8-2443-898F-997F263CC30D}" destId="{4C8327B5-00B6-374D-ACD8-7C3B53DF1E01}" srcOrd="2" destOrd="0" presId="urn:microsoft.com/office/officeart/2005/8/layout/hierarchy1"/>
    <dgm:cxn modelId="{151830C6-02AB-B14F-8EBA-B1B583974039}" type="presParOf" srcId="{35DD6B07-EAE8-2443-898F-997F263CC30D}" destId="{2F7BC31F-7302-3A4E-B413-79E15ABCAFE0}" srcOrd="3" destOrd="0" presId="urn:microsoft.com/office/officeart/2005/8/layout/hierarchy1"/>
    <dgm:cxn modelId="{93374B55-90A8-D84D-B96C-B887CA4A5522}" type="presParOf" srcId="{2F7BC31F-7302-3A4E-B413-79E15ABCAFE0}" destId="{9280DE8D-A35B-1445-9660-12F1560FFFA0}" srcOrd="0" destOrd="0" presId="urn:microsoft.com/office/officeart/2005/8/layout/hierarchy1"/>
    <dgm:cxn modelId="{728F60AC-1D42-9048-8420-5800D1AAB574}" type="presParOf" srcId="{9280DE8D-A35B-1445-9660-12F1560FFFA0}" destId="{3EB4F9F0-2C7D-DC4C-9E1D-A1ECBE601953}" srcOrd="0" destOrd="0" presId="urn:microsoft.com/office/officeart/2005/8/layout/hierarchy1"/>
    <dgm:cxn modelId="{84CF8FE4-4DC9-ED40-9A37-A9E2B7F2970E}" type="presParOf" srcId="{9280DE8D-A35B-1445-9660-12F1560FFFA0}" destId="{CB5EB913-5627-EB45-9DB3-C9A18D04EF12}" srcOrd="1" destOrd="0" presId="urn:microsoft.com/office/officeart/2005/8/layout/hierarchy1"/>
    <dgm:cxn modelId="{A02F85D3-9CEF-1F41-A76A-506B60A65B4C}" type="presParOf" srcId="{2F7BC31F-7302-3A4E-B413-79E15ABCAFE0}" destId="{8F2D76B5-8227-B648-895B-C06C7E5A055F}" srcOrd="1" destOrd="0" presId="urn:microsoft.com/office/officeart/2005/8/layout/hierarchy1"/>
    <dgm:cxn modelId="{E329BA96-DB2A-9E45-A665-C2D002F212AD}" type="presParOf" srcId="{35DD6B07-EAE8-2443-898F-997F263CC30D}" destId="{2CF33E30-D2BE-AF47-87C4-5DC1EC447306}" srcOrd="4" destOrd="0" presId="urn:microsoft.com/office/officeart/2005/8/layout/hierarchy1"/>
    <dgm:cxn modelId="{00ED8613-764E-0A46-8CC0-02AB40A2B307}" type="presParOf" srcId="{35DD6B07-EAE8-2443-898F-997F263CC30D}" destId="{E9C8E7A5-4250-AA44-8B6D-7767A5095744}" srcOrd="5" destOrd="0" presId="urn:microsoft.com/office/officeart/2005/8/layout/hierarchy1"/>
    <dgm:cxn modelId="{DE323A30-B581-CE46-942F-5879D5A58AB5}" type="presParOf" srcId="{E9C8E7A5-4250-AA44-8B6D-7767A5095744}" destId="{02DD7933-1C27-7D4D-8F70-F69F9C79CBD5}" srcOrd="0" destOrd="0" presId="urn:microsoft.com/office/officeart/2005/8/layout/hierarchy1"/>
    <dgm:cxn modelId="{3AEB1D98-A199-5C46-B18E-F1F47D699278}" type="presParOf" srcId="{02DD7933-1C27-7D4D-8F70-F69F9C79CBD5}" destId="{6E9552BC-68D6-944E-88C8-B4EA0E8AEADD}" srcOrd="0" destOrd="0" presId="urn:microsoft.com/office/officeart/2005/8/layout/hierarchy1"/>
    <dgm:cxn modelId="{C371F660-4DB7-F240-B602-61805A9E0132}" type="presParOf" srcId="{02DD7933-1C27-7D4D-8F70-F69F9C79CBD5}" destId="{288DB1D4-82F9-E347-A3E1-C8642B3F04BC}" srcOrd="1" destOrd="0" presId="urn:microsoft.com/office/officeart/2005/8/layout/hierarchy1"/>
    <dgm:cxn modelId="{BC4F9406-F01B-874E-97A8-F712DF5F7E74}" type="presParOf" srcId="{E9C8E7A5-4250-AA44-8B6D-7767A5095744}" destId="{C5D9B067-1E61-DD4A-87E1-A9EF19D3D4ED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74D9B2F-653D-4012-A886-7B601EDF604D}" type="doc">
      <dgm:prSet loTypeId="urn:microsoft.com/office/officeart/2005/8/layout/process4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3A032244-54B0-3F48-953E-04290C8A0C98}">
      <dgm:prSet/>
      <dgm:spPr/>
      <dgm:t>
        <a:bodyPr/>
        <a:lstStyle/>
        <a:p>
          <a:r>
            <a:rPr lang="en-GB" dirty="0"/>
            <a:t>Semantic: Colours are linked with meanings. Red means STOP, Green means GO</a:t>
          </a:r>
        </a:p>
      </dgm:t>
    </dgm:pt>
    <dgm:pt modelId="{7A9C81AD-C055-6248-A250-D8DC3C537268}" type="parTrans" cxnId="{7921AD14-FFFD-4D4F-898B-2F68EEC696A9}">
      <dgm:prSet/>
      <dgm:spPr/>
      <dgm:t>
        <a:bodyPr/>
        <a:lstStyle/>
        <a:p>
          <a:endParaRPr lang="en-GB"/>
        </a:p>
      </dgm:t>
    </dgm:pt>
    <dgm:pt modelId="{4BF924A7-9198-EB48-BE42-C52DCBB0F780}" type="sibTrans" cxnId="{7921AD14-FFFD-4D4F-898B-2F68EEC696A9}">
      <dgm:prSet/>
      <dgm:spPr/>
      <dgm:t>
        <a:bodyPr/>
        <a:lstStyle/>
        <a:p>
          <a:endParaRPr lang="en-GB"/>
        </a:p>
      </dgm:t>
    </dgm:pt>
    <dgm:pt modelId="{E4C33237-681B-4FCF-8B9C-1943D85FA2D2}">
      <dgm:prSet/>
      <dgm:spPr/>
      <dgm:t>
        <a:bodyPr/>
        <a:lstStyle/>
        <a:p>
          <a:r>
            <a:rPr lang="en-US" dirty="0"/>
            <a:t>Syntactic: We differentiate three colours as red, yellow and green</a:t>
          </a:r>
        </a:p>
      </dgm:t>
    </dgm:pt>
    <dgm:pt modelId="{A4B89477-C5DB-46A2-968F-7B8A5E909DFC}" type="sibTrans" cxnId="{29F27007-E526-4F49-AFC0-954FA035D57C}">
      <dgm:prSet/>
      <dgm:spPr/>
      <dgm:t>
        <a:bodyPr/>
        <a:lstStyle/>
        <a:p>
          <a:endParaRPr lang="en-US"/>
        </a:p>
      </dgm:t>
    </dgm:pt>
    <dgm:pt modelId="{E91A2E96-FF1A-49CA-A841-0FBE79DE8161}" type="parTrans" cxnId="{29F27007-E526-4F49-AFC0-954FA035D57C}">
      <dgm:prSet/>
      <dgm:spPr/>
      <dgm:t>
        <a:bodyPr/>
        <a:lstStyle/>
        <a:p>
          <a:endParaRPr lang="en-US"/>
        </a:p>
      </dgm:t>
    </dgm:pt>
    <dgm:pt modelId="{51232A1D-BF63-D649-9E7E-267D4FC416CD}">
      <dgm:prSet/>
      <dgm:spPr/>
      <dgm:t>
        <a:bodyPr/>
        <a:lstStyle/>
        <a:p>
          <a:r>
            <a:rPr lang="en-GB" dirty="0"/>
            <a:t>Pragmatic : Traffic light becomes usable. Red means driver must stop </a:t>
          </a:r>
        </a:p>
      </dgm:t>
    </dgm:pt>
    <dgm:pt modelId="{B967CBDB-B91A-7649-BEC6-6983CB4A19CF}" type="parTrans" cxnId="{F5951E29-7D3B-8040-A9E9-27AAD4267FAA}">
      <dgm:prSet/>
      <dgm:spPr/>
      <dgm:t>
        <a:bodyPr/>
        <a:lstStyle/>
        <a:p>
          <a:endParaRPr lang="en-GB"/>
        </a:p>
      </dgm:t>
    </dgm:pt>
    <dgm:pt modelId="{D323BA82-23EF-E349-BEF0-856A0BD311E8}" type="sibTrans" cxnId="{F5951E29-7D3B-8040-A9E9-27AAD4267FAA}">
      <dgm:prSet/>
      <dgm:spPr/>
      <dgm:t>
        <a:bodyPr/>
        <a:lstStyle/>
        <a:p>
          <a:endParaRPr lang="en-GB"/>
        </a:p>
      </dgm:t>
    </dgm:pt>
    <dgm:pt modelId="{4E921DCC-C996-2D47-AF22-811CDFB5330E}" type="pres">
      <dgm:prSet presAssocID="{174D9B2F-653D-4012-A886-7B601EDF604D}" presName="Name0" presStyleCnt="0">
        <dgm:presLayoutVars>
          <dgm:dir/>
          <dgm:animLvl val="lvl"/>
          <dgm:resizeHandles val="exact"/>
        </dgm:presLayoutVars>
      </dgm:prSet>
      <dgm:spPr/>
    </dgm:pt>
    <dgm:pt modelId="{6D5DB3EC-FBDF-664F-B527-DFEA6B87E767}" type="pres">
      <dgm:prSet presAssocID="{51232A1D-BF63-D649-9E7E-267D4FC416CD}" presName="boxAndChildren" presStyleCnt="0"/>
      <dgm:spPr/>
    </dgm:pt>
    <dgm:pt modelId="{6EC6AEA7-1BE1-7F40-B272-7AD59260488C}" type="pres">
      <dgm:prSet presAssocID="{51232A1D-BF63-D649-9E7E-267D4FC416CD}" presName="parentTextBox" presStyleLbl="node1" presStyleIdx="0" presStyleCnt="3"/>
      <dgm:spPr/>
    </dgm:pt>
    <dgm:pt modelId="{CB2C48A6-C6F7-DE49-A55E-99DDDA7F5531}" type="pres">
      <dgm:prSet presAssocID="{4BF924A7-9198-EB48-BE42-C52DCBB0F780}" presName="sp" presStyleCnt="0"/>
      <dgm:spPr/>
    </dgm:pt>
    <dgm:pt modelId="{E26829B1-B202-2145-A8F2-B79FA79D3D0B}" type="pres">
      <dgm:prSet presAssocID="{3A032244-54B0-3F48-953E-04290C8A0C98}" presName="arrowAndChildren" presStyleCnt="0"/>
      <dgm:spPr/>
    </dgm:pt>
    <dgm:pt modelId="{E6ADE08E-C69F-9442-8A06-AEDE8A4F1341}" type="pres">
      <dgm:prSet presAssocID="{3A032244-54B0-3F48-953E-04290C8A0C98}" presName="parentTextArrow" presStyleLbl="node1" presStyleIdx="1" presStyleCnt="3"/>
      <dgm:spPr/>
    </dgm:pt>
    <dgm:pt modelId="{3CB0D6F2-74B2-9A4D-AFEA-DDA8336EC7D3}" type="pres">
      <dgm:prSet presAssocID="{A4B89477-C5DB-46A2-968F-7B8A5E909DFC}" presName="sp" presStyleCnt="0"/>
      <dgm:spPr/>
    </dgm:pt>
    <dgm:pt modelId="{0AD36706-7FDD-2049-A9AA-34BBC8C9DF63}" type="pres">
      <dgm:prSet presAssocID="{E4C33237-681B-4FCF-8B9C-1943D85FA2D2}" presName="arrowAndChildren" presStyleCnt="0"/>
      <dgm:spPr/>
    </dgm:pt>
    <dgm:pt modelId="{94AC89D0-3B32-2F46-A292-C8890C77DD6A}" type="pres">
      <dgm:prSet presAssocID="{E4C33237-681B-4FCF-8B9C-1943D85FA2D2}" presName="parentTextArrow" presStyleLbl="node1" presStyleIdx="2" presStyleCnt="3"/>
      <dgm:spPr/>
    </dgm:pt>
  </dgm:ptLst>
  <dgm:cxnLst>
    <dgm:cxn modelId="{29F27007-E526-4F49-AFC0-954FA035D57C}" srcId="{174D9B2F-653D-4012-A886-7B601EDF604D}" destId="{E4C33237-681B-4FCF-8B9C-1943D85FA2D2}" srcOrd="0" destOrd="0" parTransId="{E91A2E96-FF1A-49CA-A841-0FBE79DE8161}" sibTransId="{A4B89477-C5DB-46A2-968F-7B8A5E909DFC}"/>
    <dgm:cxn modelId="{7921AD14-FFFD-4D4F-898B-2F68EEC696A9}" srcId="{174D9B2F-653D-4012-A886-7B601EDF604D}" destId="{3A032244-54B0-3F48-953E-04290C8A0C98}" srcOrd="1" destOrd="0" parTransId="{7A9C81AD-C055-6248-A250-D8DC3C537268}" sibTransId="{4BF924A7-9198-EB48-BE42-C52DCBB0F780}"/>
    <dgm:cxn modelId="{BCD2FE22-182D-C748-8AA0-3041CF8CC0C9}" type="presOf" srcId="{E4C33237-681B-4FCF-8B9C-1943D85FA2D2}" destId="{94AC89D0-3B32-2F46-A292-C8890C77DD6A}" srcOrd="0" destOrd="0" presId="urn:microsoft.com/office/officeart/2005/8/layout/process4"/>
    <dgm:cxn modelId="{F5951E29-7D3B-8040-A9E9-27AAD4267FAA}" srcId="{174D9B2F-653D-4012-A886-7B601EDF604D}" destId="{51232A1D-BF63-D649-9E7E-267D4FC416CD}" srcOrd="2" destOrd="0" parTransId="{B967CBDB-B91A-7649-BEC6-6983CB4A19CF}" sibTransId="{D323BA82-23EF-E349-BEF0-856A0BD311E8}"/>
    <dgm:cxn modelId="{4AC21E59-225A-6E4D-A78E-112CDCCA2289}" type="presOf" srcId="{51232A1D-BF63-D649-9E7E-267D4FC416CD}" destId="{6EC6AEA7-1BE1-7F40-B272-7AD59260488C}" srcOrd="0" destOrd="0" presId="urn:microsoft.com/office/officeart/2005/8/layout/process4"/>
    <dgm:cxn modelId="{AFBEFA5C-936D-8C44-B52B-FBAD0D24108A}" type="presOf" srcId="{3A032244-54B0-3F48-953E-04290C8A0C98}" destId="{E6ADE08E-C69F-9442-8A06-AEDE8A4F1341}" srcOrd="0" destOrd="0" presId="urn:microsoft.com/office/officeart/2005/8/layout/process4"/>
    <dgm:cxn modelId="{BA324BF7-FCDB-674C-90A2-8CE826109934}" type="presOf" srcId="{174D9B2F-653D-4012-A886-7B601EDF604D}" destId="{4E921DCC-C996-2D47-AF22-811CDFB5330E}" srcOrd="0" destOrd="0" presId="urn:microsoft.com/office/officeart/2005/8/layout/process4"/>
    <dgm:cxn modelId="{43508B9F-F5F7-D247-B871-0C57A4C04CF0}" type="presParOf" srcId="{4E921DCC-C996-2D47-AF22-811CDFB5330E}" destId="{6D5DB3EC-FBDF-664F-B527-DFEA6B87E767}" srcOrd="0" destOrd="0" presId="urn:microsoft.com/office/officeart/2005/8/layout/process4"/>
    <dgm:cxn modelId="{A990695E-8EB5-AD46-8FC1-E6A71AF7D2C1}" type="presParOf" srcId="{6D5DB3EC-FBDF-664F-B527-DFEA6B87E767}" destId="{6EC6AEA7-1BE1-7F40-B272-7AD59260488C}" srcOrd="0" destOrd="0" presId="urn:microsoft.com/office/officeart/2005/8/layout/process4"/>
    <dgm:cxn modelId="{DC25AADE-AEF4-864E-9591-B0BD512B5B98}" type="presParOf" srcId="{4E921DCC-C996-2D47-AF22-811CDFB5330E}" destId="{CB2C48A6-C6F7-DE49-A55E-99DDDA7F5531}" srcOrd="1" destOrd="0" presId="urn:microsoft.com/office/officeart/2005/8/layout/process4"/>
    <dgm:cxn modelId="{2994E1E5-8FEE-6C4F-9963-48BDF9BF0F67}" type="presParOf" srcId="{4E921DCC-C996-2D47-AF22-811CDFB5330E}" destId="{E26829B1-B202-2145-A8F2-B79FA79D3D0B}" srcOrd="2" destOrd="0" presId="urn:microsoft.com/office/officeart/2005/8/layout/process4"/>
    <dgm:cxn modelId="{0E13665D-2C24-9047-8F05-56351CA686DE}" type="presParOf" srcId="{E26829B1-B202-2145-A8F2-B79FA79D3D0B}" destId="{E6ADE08E-C69F-9442-8A06-AEDE8A4F1341}" srcOrd="0" destOrd="0" presId="urn:microsoft.com/office/officeart/2005/8/layout/process4"/>
    <dgm:cxn modelId="{29318396-6E9E-764B-BA4A-35027E03FC7F}" type="presParOf" srcId="{4E921DCC-C996-2D47-AF22-811CDFB5330E}" destId="{3CB0D6F2-74B2-9A4D-AFEA-DDA8336EC7D3}" srcOrd="3" destOrd="0" presId="urn:microsoft.com/office/officeart/2005/8/layout/process4"/>
    <dgm:cxn modelId="{868D5F10-6099-064E-87FB-667CE0F13BE0}" type="presParOf" srcId="{4E921DCC-C996-2D47-AF22-811CDFB5330E}" destId="{0AD36706-7FDD-2049-A9AA-34BBC8C9DF63}" srcOrd="4" destOrd="0" presId="urn:microsoft.com/office/officeart/2005/8/layout/process4"/>
    <dgm:cxn modelId="{F83D70A8-6785-BC4E-A03B-D08D37C4F6EC}" type="presParOf" srcId="{0AD36706-7FDD-2049-A9AA-34BBC8C9DF63}" destId="{94AC89D0-3B32-2F46-A292-C8890C77DD6A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239117A-DA87-4617-B075-22C8B4AAD0E8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25B1FDF-BA42-4E4D-A765-17C2D62FB7DE}">
      <dgm:prSet/>
      <dgm:spPr/>
      <dgm:t>
        <a:bodyPr/>
        <a:lstStyle/>
        <a:p>
          <a:r>
            <a:rPr lang="en-US" dirty="0"/>
            <a:t>Information Systems extends the database with a couple of software tools for querying, presenting, transforming and analysing the data in the database.</a:t>
          </a:r>
        </a:p>
      </dgm:t>
    </dgm:pt>
    <dgm:pt modelId="{DEE20643-7441-4D73-A1F0-2A72EFA58D18}" type="parTrans" cxnId="{E712D776-D224-4E66-AFD8-CA9C1C296EB3}">
      <dgm:prSet/>
      <dgm:spPr/>
      <dgm:t>
        <a:bodyPr/>
        <a:lstStyle/>
        <a:p>
          <a:endParaRPr lang="en-US"/>
        </a:p>
      </dgm:t>
    </dgm:pt>
    <dgm:pt modelId="{5B8B0498-3D54-42B5-99C1-8BC1929AA0BD}" type="sibTrans" cxnId="{E712D776-D224-4E66-AFD8-CA9C1C296EB3}">
      <dgm:prSet/>
      <dgm:spPr/>
      <dgm:t>
        <a:bodyPr/>
        <a:lstStyle/>
        <a:p>
          <a:endParaRPr lang="en-US"/>
        </a:p>
      </dgm:t>
    </dgm:pt>
    <dgm:pt modelId="{F3E8F82A-5CBF-4F77-8AEE-A4C65B274EDD}">
      <dgm:prSet/>
      <dgm:spPr/>
      <dgm:t>
        <a:bodyPr/>
        <a:lstStyle/>
        <a:p>
          <a:r>
            <a:rPr lang="en-US" dirty="0"/>
            <a:t>Components of an Information System</a:t>
          </a:r>
        </a:p>
      </dgm:t>
    </dgm:pt>
    <dgm:pt modelId="{3BB48F64-B058-4EDB-870E-7FAC71367D0E}" type="parTrans" cxnId="{A5770F19-D487-4D15-ABCB-618884C99576}">
      <dgm:prSet/>
      <dgm:spPr/>
      <dgm:t>
        <a:bodyPr/>
        <a:lstStyle/>
        <a:p>
          <a:endParaRPr lang="en-US"/>
        </a:p>
      </dgm:t>
    </dgm:pt>
    <dgm:pt modelId="{30D552E6-4B3F-4885-AAF0-F28C3F249D90}" type="sibTrans" cxnId="{A5770F19-D487-4D15-ABCB-618884C99576}">
      <dgm:prSet/>
      <dgm:spPr/>
      <dgm:t>
        <a:bodyPr/>
        <a:lstStyle/>
        <a:p>
          <a:endParaRPr lang="en-US"/>
        </a:p>
      </dgm:t>
    </dgm:pt>
    <dgm:pt modelId="{471CCB47-9F93-B24E-93D8-1CA98F29115E}">
      <dgm:prSet/>
      <dgm:spPr/>
      <dgm:t>
        <a:bodyPr/>
        <a:lstStyle/>
        <a:p>
          <a:r>
            <a:rPr lang="en-GB" dirty="0"/>
            <a:t>Backend(Behind the scenes)</a:t>
          </a:r>
        </a:p>
      </dgm:t>
    </dgm:pt>
    <dgm:pt modelId="{BC9BDB1F-667E-684A-9D94-B4A3C76C132D}" type="parTrans" cxnId="{87DCFB01-CBF8-0B46-9F69-BF4752F316B0}">
      <dgm:prSet/>
      <dgm:spPr/>
      <dgm:t>
        <a:bodyPr/>
        <a:lstStyle/>
        <a:p>
          <a:endParaRPr lang="en-GB"/>
        </a:p>
      </dgm:t>
    </dgm:pt>
    <dgm:pt modelId="{2D13A419-1387-A740-BFC1-5F8E2445700A}" type="sibTrans" cxnId="{87DCFB01-CBF8-0B46-9F69-BF4752F316B0}">
      <dgm:prSet/>
      <dgm:spPr/>
      <dgm:t>
        <a:bodyPr/>
        <a:lstStyle/>
        <a:p>
          <a:endParaRPr lang="en-GB"/>
        </a:p>
      </dgm:t>
    </dgm:pt>
    <dgm:pt modelId="{4BB9EE32-AE95-1A4F-BA6A-622B219B1149}">
      <dgm:prSet/>
      <dgm:spPr/>
      <dgm:t>
        <a:bodyPr/>
        <a:lstStyle/>
        <a:p>
          <a:r>
            <a:rPr lang="en-GB"/>
            <a:t>Data and Databases</a:t>
          </a:r>
          <a:endParaRPr lang="en-GB" dirty="0"/>
        </a:p>
      </dgm:t>
    </dgm:pt>
    <dgm:pt modelId="{1F406F20-E994-084A-B6C9-D7056F882CC5}" type="parTrans" cxnId="{74E80DA3-A799-9D4C-B2B6-F1559CDE43EA}">
      <dgm:prSet/>
      <dgm:spPr/>
      <dgm:t>
        <a:bodyPr/>
        <a:lstStyle/>
        <a:p>
          <a:endParaRPr lang="en-GB"/>
        </a:p>
      </dgm:t>
    </dgm:pt>
    <dgm:pt modelId="{565AA94F-2C15-B547-A471-7760044FF03A}" type="sibTrans" cxnId="{74E80DA3-A799-9D4C-B2B6-F1559CDE43EA}">
      <dgm:prSet/>
      <dgm:spPr/>
      <dgm:t>
        <a:bodyPr/>
        <a:lstStyle/>
        <a:p>
          <a:endParaRPr lang="en-GB"/>
        </a:p>
      </dgm:t>
    </dgm:pt>
    <dgm:pt modelId="{B4F4AD02-E53C-2941-A2F3-42D7ECF7063B}">
      <dgm:prSet/>
      <dgm:spPr/>
      <dgm:t>
        <a:bodyPr/>
        <a:lstStyle/>
        <a:p>
          <a:r>
            <a:rPr lang="en-GB"/>
            <a:t>Database Management System</a:t>
          </a:r>
          <a:endParaRPr lang="en-GB" dirty="0"/>
        </a:p>
      </dgm:t>
    </dgm:pt>
    <dgm:pt modelId="{B12C4CA6-64F7-7446-9287-C9B9B9B4ECDF}" type="parTrans" cxnId="{48BDAA4F-9DE9-124E-841F-3385F5031A60}">
      <dgm:prSet/>
      <dgm:spPr/>
      <dgm:t>
        <a:bodyPr/>
        <a:lstStyle/>
        <a:p>
          <a:endParaRPr lang="en-GB"/>
        </a:p>
      </dgm:t>
    </dgm:pt>
    <dgm:pt modelId="{EEE8A939-C00F-284F-9CE8-BE70E5151501}" type="sibTrans" cxnId="{48BDAA4F-9DE9-124E-841F-3385F5031A60}">
      <dgm:prSet/>
      <dgm:spPr/>
      <dgm:t>
        <a:bodyPr/>
        <a:lstStyle/>
        <a:p>
          <a:endParaRPr lang="en-GB"/>
        </a:p>
      </dgm:t>
    </dgm:pt>
    <dgm:pt modelId="{7AECE7ED-B062-844F-BACE-D10D187578BF}">
      <dgm:prSet/>
      <dgm:spPr/>
      <dgm:t>
        <a:bodyPr/>
        <a:lstStyle/>
        <a:p>
          <a:r>
            <a:rPr lang="en-GB" dirty="0"/>
            <a:t>Database System</a:t>
          </a:r>
        </a:p>
      </dgm:t>
    </dgm:pt>
    <dgm:pt modelId="{43085755-A1E9-EF4C-99AB-620E6572C8CD}" type="parTrans" cxnId="{8907A3D1-4658-B54D-B08A-E92E64243EEF}">
      <dgm:prSet/>
      <dgm:spPr/>
      <dgm:t>
        <a:bodyPr/>
        <a:lstStyle/>
        <a:p>
          <a:endParaRPr lang="en-GB"/>
        </a:p>
      </dgm:t>
    </dgm:pt>
    <dgm:pt modelId="{8537A715-E68B-9B44-BEA7-8057B8F7F485}" type="sibTrans" cxnId="{8907A3D1-4658-B54D-B08A-E92E64243EEF}">
      <dgm:prSet/>
      <dgm:spPr/>
      <dgm:t>
        <a:bodyPr/>
        <a:lstStyle/>
        <a:p>
          <a:endParaRPr lang="en-GB"/>
        </a:p>
      </dgm:t>
    </dgm:pt>
    <dgm:pt modelId="{2140A234-54E8-4749-80CA-59B874401CAC}">
      <dgm:prSet/>
      <dgm:spPr/>
      <dgm:t>
        <a:bodyPr/>
        <a:lstStyle/>
        <a:p>
          <a:r>
            <a:rPr lang="en-GB" dirty="0"/>
            <a:t>Frontend(What user sees and interacts with)</a:t>
          </a:r>
        </a:p>
      </dgm:t>
    </dgm:pt>
    <dgm:pt modelId="{E140B7D9-9DCD-8B4D-9473-2038A986DC44}" type="parTrans" cxnId="{59CB1E8A-9D42-4942-BD8D-F5031308F0F2}">
      <dgm:prSet/>
      <dgm:spPr/>
      <dgm:t>
        <a:bodyPr/>
        <a:lstStyle/>
        <a:p>
          <a:endParaRPr lang="en-GB"/>
        </a:p>
      </dgm:t>
    </dgm:pt>
    <dgm:pt modelId="{05CF5A83-65BA-7345-8E11-A4849FF72F23}" type="sibTrans" cxnId="{59CB1E8A-9D42-4942-BD8D-F5031308F0F2}">
      <dgm:prSet/>
      <dgm:spPr/>
      <dgm:t>
        <a:bodyPr/>
        <a:lstStyle/>
        <a:p>
          <a:endParaRPr lang="en-GB"/>
        </a:p>
      </dgm:t>
    </dgm:pt>
    <dgm:pt modelId="{A3B210D3-A7C5-A04F-B124-D980FBA6848A}">
      <dgm:prSet/>
      <dgm:spPr/>
      <dgm:t>
        <a:bodyPr/>
        <a:lstStyle/>
        <a:p>
          <a:r>
            <a:rPr lang="en-GB" dirty="0"/>
            <a:t>Application Software System</a:t>
          </a:r>
        </a:p>
      </dgm:t>
    </dgm:pt>
    <dgm:pt modelId="{5985DA26-B9AF-D74B-B950-ADCBB14E8654}" type="parTrans" cxnId="{629A0A78-7169-9346-9C48-B8ADE8C9E77D}">
      <dgm:prSet/>
      <dgm:spPr/>
      <dgm:t>
        <a:bodyPr/>
        <a:lstStyle/>
        <a:p>
          <a:endParaRPr lang="en-GB"/>
        </a:p>
      </dgm:t>
    </dgm:pt>
    <dgm:pt modelId="{41B5EBCA-B468-EB45-B43F-E5D7A9BE09E8}" type="sibTrans" cxnId="{629A0A78-7169-9346-9C48-B8ADE8C9E77D}">
      <dgm:prSet/>
      <dgm:spPr/>
      <dgm:t>
        <a:bodyPr/>
        <a:lstStyle/>
        <a:p>
          <a:endParaRPr lang="en-GB"/>
        </a:p>
      </dgm:t>
    </dgm:pt>
    <dgm:pt modelId="{E86D2EDE-B438-2646-BD79-06312E8008BA}" type="pres">
      <dgm:prSet presAssocID="{6239117A-DA87-4617-B075-22C8B4AAD0E8}" presName="linear" presStyleCnt="0">
        <dgm:presLayoutVars>
          <dgm:animLvl val="lvl"/>
          <dgm:resizeHandles val="exact"/>
        </dgm:presLayoutVars>
      </dgm:prSet>
      <dgm:spPr/>
    </dgm:pt>
    <dgm:pt modelId="{7E1F10E5-525D-8D4E-86B0-848E2BF96EAD}" type="pres">
      <dgm:prSet presAssocID="{025B1FDF-BA42-4E4D-A765-17C2D62FB7DE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A38535FC-083F-314B-B370-B6DE69F820B3}" type="pres">
      <dgm:prSet presAssocID="{5B8B0498-3D54-42B5-99C1-8BC1929AA0BD}" presName="spacer" presStyleCnt="0"/>
      <dgm:spPr/>
    </dgm:pt>
    <dgm:pt modelId="{959DCD3A-D230-164A-8FA5-EAC4652A595A}" type="pres">
      <dgm:prSet presAssocID="{F3E8F82A-5CBF-4F77-8AEE-A4C65B274EDD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3D42D649-79A6-654A-A21B-CCCEAB75D5C5}" type="pres">
      <dgm:prSet presAssocID="{30D552E6-4B3F-4885-AAF0-F28C3F249D90}" presName="spacer" presStyleCnt="0"/>
      <dgm:spPr/>
    </dgm:pt>
    <dgm:pt modelId="{FC82636A-01BD-574B-8458-55FAE8F2EC63}" type="pres">
      <dgm:prSet presAssocID="{471CCB47-9F93-B24E-93D8-1CA98F29115E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07E3BBF2-CA9B-A346-96A9-67122C6B2FBE}" type="pres">
      <dgm:prSet presAssocID="{471CCB47-9F93-B24E-93D8-1CA98F29115E}" presName="childText" presStyleLbl="revTx" presStyleIdx="0" presStyleCnt="2">
        <dgm:presLayoutVars>
          <dgm:bulletEnabled val="1"/>
        </dgm:presLayoutVars>
      </dgm:prSet>
      <dgm:spPr/>
    </dgm:pt>
    <dgm:pt modelId="{75EE44DE-FFDB-2640-8D44-C8339843D925}" type="pres">
      <dgm:prSet presAssocID="{2140A234-54E8-4749-80CA-59B874401CAC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BA197572-82DD-074B-AB7E-7BE5F8E37C3D}" type="pres">
      <dgm:prSet presAssocID="{2140A234-54E8-4749-80CA-59B874401CAC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87DCFB01-CBF8-0B46-9F69-BF4752F316B0}" srcId="{6239117A-DA87-4617-B075-22C8B4AAD0E8}" destId="{471CCB47-9F93-B24E-93D8-1CA98F29115E}" srcOrd="2" destOrd="0" parTransId="{BC9BDB1F-667E-684A-9D94-B4A3C76C132D}" sibTransId="{2D13A419-1387-A740-BFC1-5F8E2445700A}"/>
    <dgm:cxn modelId="{A5770F19-D487-4D15-ABCB-618884C99576}" srcId="{6239117A-DA87-4617-B075-22C8B4AAD0E8}" destId="{F3E8F82A-5CBF-4F77-8AEE-A4C65B274EDD}" srcOrd="1" destOrd="0" parTransId="{3BB48F64-B058-4EDB-870E-7FAC71367D0E}" sibTransId="{30D552E6-4B3F-4885-AAF0-F28C3F249D90}"/>
    <dgm:cxn modelId="{6EF0EC2B-446E-6B49-B7DE-469C09541FDA}" type="presOf" srcId="{471CCB47-9F93-B24E-93D8-1CA98F29115E}" destId="{FC82636A-01BD-574B-8458-55FAE8F2EC63}" srcOrd="0" destOrd="0" presId="urn:microsoft.com/office/officeart/2005/8/layout/vList2"/>
    <dgm:cxn modelId="{3DD42F4C-8A6A-8A46-ACDC-1B9239B0394E}" type="presOf" srcId="{6239117A-DA87-4617-B075-22C8B4AAD0E8}" destId="{E86D2EDE-B438-2646-BD79-06312E8008BA}" srcOrd="0" destOrd="0" presId="urn:microsoft.com/office/officeart/2005/8/layout/vList2"/>
    <dgm:cxn modelId="{7721384F-FED1-2640-8D6A-C9FFC8D33DFB}" type="presOf" srcId="{7AECE7ED-B062-844F-BACE-D10D187578BF}" destId="{07E3BBF2-CA9B-A346-96A9-67122C6B2FBE}" srcOrd="0" destOrd="2" presId="urn:microsoft.com/office/officeart/2005/8/layout/vList2"/>
    <dgm:cxn modelId="{48BDAA4F-9DE9-124E-841F-3385F5031A60}" srcId="{471CCB47-9F93-B24E-93D8-1CA98F29115E}" destId="{B4F4AD02-E53C-2941-A2F3-42D7ECF7063B}" srcOrd="1" destOrd="0" parTransId="{B12C4CA6-64F7-7446-9287-C9B9B9B4ECDF}" sibTransId="{EEE8A939-C00F-284F-9CE8-BE70E5151501}"/>
    <dgm:cxn modelId="{6A88E457-428E-A044-BDF2-D1D32E1F10D4}" type="presOf" srcId="{B4F4AD02-E53C-2941-A2F3-42D7ECF7063B}" destId="{07E3BBF2-CA9B-A346-96A9-67122C6B2FBE}" srcOrd="0" destOrd="1" presId="urn:microsoft.com/office/officeart/2005/8/layout/vList2"/>
    <dgm:cxn modelId="{E712D776-D224-4E66-AFD8-CA9C1C296EB3}" srcId="{6239117A-DA87-4617-B075-22C8B4AAD0E8}" destId="{025B1FDF-BA42-4E4D-A765-17C2D62FB7DE}" srcOrd="0" destOrd="0" parTransId="{DEE20643-7441-4D73-A1F0-2A72EFA58D18}" sibTransId="{5B8B0498-3D54-42B5-99C1-8BC1929AA0BD}"/>
    <dgm:cxn modelId="{629A0A78-7169-9346-9C48-B8ADE8C9E77D}" srcId="{2140A234-54E8-4749-80CA-59B874401CAC}" destId="{A3B210D3-A7C5-A04F-B124-D980FBA6848A}" srcOrd="0" destOrd="0" parTransId="{5985DA26-B9AF-D74B-B950-ADCBB14E8654}" sibTransId="{41B5EBCA-B468-EB45-B43F-E5D7A9BE09E8}"/>
    <dgm:cxn modelId="{1EE9CB7D-7685-9A40-B703-476C68C84E06}" type="presOf" srcId="{F3E8F82A-5CBF-4F77-8AEE-A4C65B274EDD}" destId="{959DCD3A-D230-164A-8FA5-EAC4652A595A}" srcOrd="0" destOrd="0" presId="urn:microsoft.com/office/officeart/2005/8/layout/vList2"/>
    <dgm:cxn modelId="{59CB1E8A-9D42-4942-BD8D-F5031308F0F2}" srcId="{6239117A-DA87-4617-B075-22C8B4AAD0E8}" destId="{2140A234-54E8-4749-80CA-59B874401CAC}" srcOrd="3" destOrd="0" parTransId="{E140B7D9-9DCD-8B4D-9473-2038A986DC44}" sibTransId="{05CF5A83-65BA-7345-8E11-A4849FF72F23}"/>
    <dgm:cxn modelId="{04295A9F-14D2-0B41-A2D9-1F507F9DBE7F}" type="presOf" srcId="{025B1FDF-BA42-4E4D-A765-17C2D62FB7DE}" destId="{7E1F10E5-525D-8D4E-86B0-848E2BF96EAD}" srcOrd="0" destOrd="0" presId="urn:microsoft.com/office/officeart/2005/8/layout/vList2"/>
    <dgm:cxn modelId="{DB3536A1-5AFE-D648-879F-0BE12682F78E}" type="presOf" srcId="{4BB9EE32-AE95-1A4F-BA6A-622B219B1149}" destId="{07E3BBF2-CA9B-A346-96A9-67122C6B2FBE}" srcOrd="0" destOrd="0" presId="urn:microsoft.com/office/officeart/2005/8/layout/vList2"/>
    <dgm:cxn modelId="{74E80DA3-A799-9D4C-B2B6-F1559CDE43EA}" srcId="{471CCB47-9F93-B24E-93D8-1CA98F29115E}" destId="{4BB9EE32-AE95-1A4F-BA6A-622B219B1149}" srcOrd="0" destOrd="0" parTransId="{1F406F20-E994-084A-B6C9-D7056F882CC5}" sibTransId="{565AA94F-2C15-B547-A471-7760044FF03A}"/>
    <dgm:cxn modelId="{8907A3D1-4658-B54D-B08A-E92E64243EEF}" srcId="{471CCB47-9F93-B24E-93D8-1CA98F29115E}" destId="{7AECE7ED-B062-844F-BACE-D10D187578BF}" srcOrd="2" destOrd="0" parTransId="{43085755-A1E9-EF4C-99AB-620E6572C8CD}" sibTransId="{8537A715-E68B-9B44-BEA7-8057B8F7F485}"/>
    <dgm:cxn modelId="{F1C5F7E2-8EBD-1F41-9232-9DEA0F448415}" type="presOf" srcId="{A3B210D3-A7C5-A04F-B124-D980FBA6848A}" destId="{BA197572-82DD-074B-AB7E-7BE5F8E37C3D}" srcOrd="0" destOrd="0" presId="urn:microsoft.com/office/officeart/2005/8/layout/vList2"/>
    <dgm:cxn modelId="{8D5F0BFF-DEAA-7143-8E2A-761827494DD2}" type="presOf" srcId="{2140A234-54E8-4749-80CA-59B874401CAC}" destId="{75EE44DE-FFDB-2640-8D44-C8339843D925}" srcOrd="0" destOrd="0" presId="urn:microsoft.com/office/officeart/2005/8/layout/vList2"/>
    <dgm:cxn modelId="{602B54C1-4B05-834F-A721-B5E278EF8D72}" type="presParOf" srcId="{E86D2EDE-B438-2646-BD79-06312E8008BA}" destId="{7E1F10E5-525D-8D4E-86B0-848E2BF96EAD}" srcOrd="0" destOrd="0" presId="urn:microsoft.com/office/officeart/2005/8/layout/vList2"/>
    <dgm:cxn modelId="{DBAEB55E-5BE7-294F-9696-4FC1D26AC9BA}" type="presParOf" srcId="{E86D2EDE-B438-2646-BD79-06312E8008BA}" destId="{A38535FC-083F-314B-B370-B6DE69F820B3}" srcOrd="1" destOrd="0" presId="urn:microsoft.com/office/officeart/2005/8/layout/vList2"/>
    <dgm:cxn modelId="{FE30AF71-EDE6-E943-A191-379EDD130319}" type="presParOf" srcId="{E86D2EDE-B438-2646-BD79-06312E8008BA}" destId="{959DCD3A-D230-164A-8FA5-EAC4652A595A}" srcOrd="2" destOrd="0" presId="urn:microsoft.com/office/officeart/2005/8/layout/vList2"/>
    <dgm:cxn modelId="{9B601E5F-EEEE-4348-AACA-0E2AFB821B35}" type="presParOf" srcId="{E86D2EDE-B438-2646-BD79-06312E8008BA}" destId="{3D42D649-79A6-654A-A21B-CCCEAB75D5C5}" srcOrd="3" destOrd="0" presId="urn:microsoft.com/office/officeart/2005/8/layout/vList2"/>
    <dgm:cxn modelId="{980345A1-967E-054C-883D-F677AA513425}" type="presParOf" srcId="{E86D2EDE-B438-2646-BD79-06312E8008BA}" destId="{FC82636A-01BD-574B-8458-55FAE8F2EC63}" srcOrd="4" destOrd="0" presId="urn:microsoft.com/office/officeart/2005/8/layout/vList2"/>
    <dgm:cxn modelId="{D374854C-2D2E-C543-B1AA-38341926895B}" type="presParOf" srcId="{E86D2EDE-B438-2646-BD79-06312E8008BA}" destId="{07E3BBF2-CA9B-A346-96A9-67122C6B2FBE}" srcOrd="5" destOrd="0" presId="urn:microsoft.com/office/officeart/2005/8/layout/vList2"/>
    <dgm:cxn modelId="{85AC415F-0B01-B64B-B002-0237A33B0ED0}" type="presParOf" srcId="{E86D2EDE-B438-2646-BD79-06312E8008BA}" destId="{75EE44DE-FFDB-2640-8D44-C8339843D925}" srcOrd="6" destOrd="0" presId="urn:microsoft.com/office/officeart/2005/8/layout/vList2"/>
    <dgm:cxn modelId="{AD5C1D29-D90F-D640-94D2-C02DE8D4F740}" type="presParOf" srcId="{E86D2EDE-B438-2646-BD79-06312E8008BA}" destId="{BA197572-82DD-074B-AB7E-7BE5F8E37C3D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239117A-DA87-4617-B075-22C8B4AAD0E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025B1FDF-BA42-4E4D-A765-17C2D62FB7D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Multimedia Database</a:t>
          </a:r>
        </a:p>
      </dgm:t>
    </dgm:pt>
    <dgm:pt modelId="{DEE20643-7441-4D73-A1F0-2A72EFA58D18}" type="parTrans" cxnId="{E712D776-D224-4E66-AFD8-CA9C1C296EB3}">
      <dgm:prSet/>
      <dgm:spPr/>
      <dgm:t>
        <a:bodyPr/>
        <a:lstStyle/>
        <a:p>
          <a:endParaRPr lang="en-US"/>
        </a:p>
      </dgm:t>
    </dgm:pt>
    <dgm:pt modelId="{5B8B0498-3D54-42B5-99C1-8BC1929AA0BD}" type="sibTrans" cxnId="{E712D776-D224-4E66-AFD8-CA9C1C296EB3}">
      <dgm:prSet/>
      <dgm:spPr/>
      <dgm:t>
        <a:bodyPr/>
        <a:lstStyle/>
        <a:p>
          <a:endParaRPr lang="en-US"/>
        </a:p>
      </dgm:t>
    </dgm:pt>
    <dgm:pt modelId="{6983B816-8F1B-ED40-B89D-1B39B89951D6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Document Oriented Databases</a:t>
          </a:r>
        </a:p>
      </dgm:t>
    </dgm:pt>
    <dgm:pt modelId="{104092D1-5015-0340-BF6D-89F59FD876E4}" type="parTrans" cxnId="{FCB19600-7294-9844-8125-528543AB53FA}">
      <dgm:prSet/>
      <dgm:spPr/>
    </dgm:pt>
    <dgm:pt modelId="{031C578C-DD64-8040-988A-B28146770FC8}" type="sibTrans" cxnId="{FCB19600-7294-9844-8125-528543AB53FA}">
      <dgm:prSet/>
      <dgm:spPr/>
    </dgm:pt>
    <dgm:pt modelId="{56FCA6C1-15E4-A046-8ECD-60EAC67F2ECB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Mobile and embedded databases</a:t>
          </a:r>
        </a:p>
      </dgm:t>
    </dgm:pt>
    <dgm:pt modelId="{4995ECF6-C710-3C44-98EA-61AD3792B908}" type="parTrans" cxnId="{9CAD2934-35E0-104B-8C17-D207207107A7}">
      <dgm:prSet/>
      <dgm:spPr/>
    </dgm:pt>
    <dgm:pt modelId="{C6D1EE9E-574A-E443-8442-F4274F5A1EF3}" type="sibTrans" cxnId="{9CAD2934-35E0-104B-8C17-D207207107A7}">
      <dgm:prSet/>
      <dgm:spPr/>
    </dgm:pt>
    <dgm:pt modelId="{6E98EFE1-A23A-6149-AD70-721C12516F88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Distributed Databases</a:t>
          </a:r>
        </a:p>
      </dgm:t>
    </dgm:pt>
    <dgm:pt modelId="{658530B5-DBEB-DC49-A994-508AA99A5030}" type="parTrans" cxnId="{1BA3A8CB-8135-0042-A9FA-1B4056200EAA}">
      <dgm:prSet/>
      <dgm:spPr/>
    </dgm:pt>
    <dgm:pt modelId="{F8B94B4A-B458-9941-AF75-BBF020CC961C}" type="sibTrans" cxnId="{1BA3A8CB-8135-0042-A9FA-1B4056200EAA}">
      <dgm:prSet/>
      <dgm:spPr/>
    </dgm:pt>
    <dgm:pt modelId="{59D204CF-7966-460E-9B53-96473D0B8FF4}" type="pres">
      <dgm:prSet presAssocID="{6239117A-DA87-4617-B075-22C8B4AAD0E8}" presName="root" presStyleCnt="0">
        <dgm:presLayoutVars>
          <dgm:dir/>
          <dgm:resizeHandles val="exact"/>
        </dgm:presLayoutVars>
      </dgm:prSet>
      <dgm:spPr/>
    </dgm:pt>
    <dgm:pt modelId="{0E794B5A-757C-484B-B2C1-AD60E577C4C8}" type="pres">
      <dgm:prSet presAssocID="{025B1FDF-BA42-4E4D-A765-17C2D62FB7DE}" presName="compNode" presStyleCnt="0"/>
      <dgm:spPr/>
    </dgm:pt>
    <dgm:pt modelId="{291A4AAC-9211-4CB9-864C-5F879F030B34}" type="pres">
      <dgm:prSet presAssocID="{025B1FDF-BA42-4E4D-A765-17C2D62FB7DE}" presName="bgRect" presStyleLbl="bgShp" presStyleIdx="0" presStyleCnt="4"/>
      <dgm:spPr/>
    </dgm:pt>
    <dgm:pt modelId="{4281EE12-F361-47F7-BF97-5DC5682D3566}" type="pres">
      <dgm:prSet presAssocID="{025B1FDF-BA42-4E4D-A765-17C2D62FB7DE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072656CF-5CA4-4FE8-97D9-48A1EF4D434E}" type="pres">
      <dgm:prSet presAssocID="{025B1FDF-BA42-4E4D-A765-17C2D62FB7DE}" presName="spaceRect" presStyleCnt="0"/>
      <dgm:spPr/>
    </dgm:pt>
    <dgm:pt modelId="{8A13CCAA-78CB-48FC-9289-CB096D0946E1}" type="pres">
      <dgm:prSet presAssocID="{025B1FDF-BA42-4E4D-A765-17C2D62FB7DE}" presName="parTx" presStyleLbl="revTx" presStyleIdx="0" presStyleCnt="4">
        <dgm:presLayoutVars>
          <dgm:chMax val="0"/>
          <dgm:chPref val="0"/>
        </dgm:presLayoutVars>
      </dgm:prSet>
      <dgm:spPr/>
    </dgm:pt>
    <dgm:pt modelId="{D90D4A56-A3CC-4FA1-B0A6-19E96FACAA41}" type="pres">
      <dgm:prSet presAssocID="{5B8B0498-3D54-42B5-99C1-8BC1929AA0BD}" presName="sibTrans" presStyleCnt="0"/>
      <dgm:spPr/>
    </dgm:pt>
    <dgm:pt modelId="{B2E17892-8E1D-4923-B1A1-5339E0B9EA9C}" type="pres">
      <dgm:prSet presAssocID="{56FCA6C1-15E4-A046-8ECD-60EAC67F2ECB}" presName="compNode" presStyleCnt="0"/>
      <dgm:spPr/>
    </dgm:pt>
    <dgm:pt modelId="{148FEB48-8FE9-4EF7-914E-9D1F2DCFB997}" type="pres">
      <dgm:prSet presAssocID="{56FCA6C1-15E4-A046-8ECD-60EAC67F2ECB}" presName="bgRect" presStyleLbl="bgShp" presStyleIdx="1" presStyleCnt="4"/>
      <dgm:spPr/>
    </dgm:pt>
    <dgm:pt modelId="{8EDECF26-210F-4EA7-973F-62B6BB9AAE72}" type="pres">
      <dgm:prSet presAssocID="{56FCA6C1-15E4-A046-8ECD-60EAC67F2ECB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FB21D1D4-A602-4408-A355-D7329BC1D6E3}" type="pres">
      <dgm:prSet presAssocID="{56FCA6C1-15E4-A046-8ECD-60EAC67F2ECB}" presName="spaceRect" presStyleCnt="0"/>
      <dgm:spPr/>
    </dgm:pt>
    <dgm:pt modelId="{607FB697-ADFE-45A5-9A36-91A22F0A0E64}" type="pres">
      <dgm:prSet presAssocID="{56FCA6C1-15E4-A046-8ECD-60EAC67F2ECB}" presName="parTx" presStyleLbl="revTx" presStyleIdx="1" presStyleCnt="4">
        <dgm:presLayoutVars>
          <dgm:chMax val="0"/>
          <dgm:chPref val="0"/>
        </dgm:presLayoutVars>
      </dgm:prSet>
      <dgm:spPr/>
    </dgm:pt>
    <dgm:pt modelId="{765E9E0F-26C3-4579-AFAC-C88984E59F39}" type="pres">
      <dgm:prSet presAssocID="{C6D1EE9E-574A-E443-8442-F4274F5A1EF3}" presName="sibTrans" presStyleCnt="0"/>
      <dgm:spPr/>
    </dgm:pt>
    <dgm:pt modelId="{64F88F17-DBD6-4A00-B89D-99BDA8735E06}" type="pres">
      <dgm:prSet presAssocID="{6E98EFE1-A23A-6149-AD70-721C12516F88}" presName="compNode" presStyleCnt="0"/>
      <dgm:spPr/>
    </dgm:pt>
    <dgm:pt modelId="{1D0FADA4-F384-444B-8501-D42664127F98}" type="pres">
      <dgm:prSet presAssocID="{6E98EFE1-A23A-6149-AD70-721C12516F88}" presName="bgRect" presStyleLbl="bgShp" presStyleIdx="2" presStyleCnt="4"/>
      <dgm:spPr/>
    </dgm:pt>
    <dgm:pt modelId="{FF869C94-C6F8-4C72-B258-D5DFC73166E9}" type="pres">
      <dgm:prSet presAssocID="{6E98EFE1-A23A-6149-AD70-721C12516F88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417B2EC0-0705-4CB9-BF6B-F402C033B34C}" type="pres">
      <dgm:prSet presAssocID="{6E98EFE1-A23A-6149-AD70-721C12516F88}" presName="spaceRect" presStyleCnt="0"/>
      <dgm:spPr/>
    </dgm:pt>
    <dgm:pt modelId="{E03F8A12-EFDE-4666-B76C-E7DBA9631DC0}" type="pres">
      <dgm:prSet presAssocID="{6E98EFE1-A23A-6149-AD70-721C12516F88}" presName="parTx" presStyleLbl="revTx" presStyleIdx="2" presStyleCnt="4">
        <dgm:presLayoutVars>
          <dgm:chMax val="0"/>
          <dgm:chPref val="0"/>
        </dgm:presLayoutVars>
      </dgm:prSet>
      <dgm:spPr/>
    </dgm:pt>
    <dgm:pt modelId="{1F2A99DE-8E74-4EE5-BFAC-3EB86916E6AF}" type="pres">
      <dgm:prSet presAssocID="{F8B94B4A-B458-9941-AF75-BBF020CC961C}" presName="sibTrans" presStyleCnt="0"/>
      <dgm:spPr/>
    </dgm:pt>
    <dgm:pt modelId="{F18EBBED-347B-471F-BF45-C61E63D8168F}" type="pres">
      <dgm:prSet presAssocID="{6983B816-8F1B-ED40-B89D-1B39B89951D6}" presName="compNode" presStyleCnt="0"/>
      <dgm:spPr/>
    </dgm:pt>
    <dgm:pt modelId="{606600C9-FB21-40C4-9884-31EC26B0875D}" type="pres">
      <dgm:prSet presAssocID="{6983B816-8F1B-ED40-B89D-1B39B89951D6}" presName="bgRect" presStyleLbl="bgShp" presStyleIdx="3" presStyleCnt="4"/>
      <dgm:spPr/>
    </dgm:pt>
    <dgm:pt modelId="{3C0514E7-6B55-4458-BC1A-0232C6D5AE5F}" type="pres">
      <dgm:prSet presAssocID="{6983B816-8F1B-ED40-B89D-1B39B89951D6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A1086B77-E628-4538-A153-DCE211E074B6}" type="pres">
      <dgm:prSet presAssocID="{6983B816-8F1B-ED40-B89D-1B39B89951D6}" presName="spaceRect" presStyleCnt="0"/>
      <dgm:spPr/>
    </dgm:pt>
    <dgm:pt modelId="{0E2B91E5-77DB-4B1C-BC4A-80817D495B2B}" type="pres">
      <dgm:prSet presAssocID="{6983B816-8F1B-ED40-B89D-1B39B89951D6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FCB19600-7294-9844-8125-528543AB53FA}" srcId="{6239117A-DA87-4617-B075-22C8B4AAD0E8}" destId="{6983B816-8F1B-ED40-B89D-1B39B89951D6}" srcOrd="3" destOrd="0" parTransId="{104092D1-5015-0340-BF6D-89F59FD876E4}" sibTransId="{031C578C-DD64-8040-988A-B28146770FC8}"/>
    <dgm:cxn modelId="{33F8FB06-DD9A-B94B-A8B5-2BBE6D293C80}" type="presOf" srcId="{6E98EFE1-A23A-6149-AD70-721C12516F88}" destId="{E03F8A12-EFDE-4666-B76C-E7DBA9631DC0}" srcOrd="0" destOrd="0" presId="urn:microsoft.com/office/officeart/2018/2/layout/IconVerticalSolidList"/>
    <dgm:cxn modelId="{9CAD2934-35E0-104B-8C17-D207207107A7}" srcId="{6239117A-DA87-4617-B075-22C8B4AAD0E8}" destId="{56FCA6C1-15E4-A046-8ECD-60EAC67F2ECB}" srcOrd="1" destOrd="0" parTransId="{4995ECF6-C710-3C44-98EA-61AD3792B908}" sibTransId="{C6D1EE9E-574A-E443-8442-F4274F5A1EF3}"/>
    <dgm:cxn modelId="{F9E7E653-570E-364B-8E70-062E2C3F8C79}" type="presOf" srcId="{025B1FDF-BA42-4E4D-A765-17C2D62FB7DE}" destId="{8A13CCAA-78CB-48FC-9289-CB096D0946E1}" srcOrd="0" destOrd="0" presId="urn:microsoft.com/office/officeart/2018/2/layout/IconVerticalSolidList"/>
    <dgm:cxn modelId="{E712D776-D224-4E66-AFD8-CA9C1C296EB3}" srcId="{6239117A-DA87-4617-B075-22C8B4AAD0E8}" destId="{025B1FDF-BA42-4E4D-A765-17C2D62FB7DE}" srcOrd="0" destOrd="0" parTransId="{DEE20643-7441-4D73-A1F0-2A72EFA58D18}" sibTransId="{5B8B0498-3D54-42B5-99C1-8BC1929AA0BD}"/>
    <dgm:cxn modelId="{1BA3A8CB-8135-0042-A9FA-1B4056200EAA}" srcId="{6239117A-DA87-4617-B075-22C8B4AAD0E8}" destId="{6E98EFE1-A23A-6149-AD70-721C12516F88}" srcOrd="2" destOrd="0" parTransId="{658530B5-DBEB-DC49-A994-508AA99A5030}" sibTransId="{F8B94B4A-B458-9941-AF75-BBF020CC961C}"/>
    <dgm:cxn modelId="{C73109E3-A2BF-7D4E-8878-89E95BA7525B}" type="presOf" srcId="{56FCA6C1-15E4-A046-8ECD-60EAC67F2ECB}" destId="{607FB697-ADFE-45A5-9A36-91A22F0A0E64}" srcOrd="0" destOrd="0" presId="urn:microsoft.com/office/officeart/2018/2/layout/IconVerticalSolidList"/>
    <dgm:cxn modelId="{90F43EF3-5503-9346-89F3-DF3889963A3C}" type="presOf" srcId="{6239117A-DA87-4617-B075-22C8B4AAD0E8}" destId="{59D204CF-7966-460E-9B53-96473D0B8FF4}" srcOrd="0" destOrd="0" presId="urn:microsoft.com/office/officeart/2018/2/layout/IconVerticalSolidList"/>
    <dgm:cxn modelId="{49AE5BF7-6964-4140-8B29-22F894A4CFA2}" type="presOf" srcId="{6983B816-8F1B-ED40-B89D-1B39B89951D6}" destId="{0E2B91E5-77DB-4B1C-BC4A-80817D495B2B}" srcOrd="0" destOrd="0" presId="urn:microsoft.com/office/officeart/2018/2/layout/IconVerticalSolidList"/>
    <dgm:cxn modelId="{FBD6F92D-708D-AD43-A55A-1E9A8B3DD745}" type="presParOf" srcId="{59D204CF-7966-460E-9B53-96473D0B8FF4}" destId="{0E794B5A-757C-484B-B2C1-AD60E577C4C8}" srcOrd="0" destOrd="0" presId="urn:microsoft.com/office/officeart/2018/2/layout/IconVerticalSolidList"/>
    <dgm:cxn modelId="{CDF174EC-499B-0C4A-B302-E0BAADDBA45E}" type="presParOf" srcId="{0E794B5A-757C-484B-B2C1-AD60E577C4C8}" destId="{291A4AAC-9211-4CB9-864C-5F879F030B34}" srcOrd="0" destOrd="0" presId="urn:microsoft.com/office/officeart/2018/2/layout/IconVerticalSolidList"/>
    <dgm:cxn modelId="{67C1CE01-25A1-9341-8DA0-3F6F7BD6D4FC}" type="presParOf" srcId="{0E794B5A-757C-484B-B2C1-AD60E577C4C8}" destId="{4281EE12-F361-47F7-BF97-5DC5682D3566}" srcOrd="1" destOrd="0" presId="urn:microsoft.com/office/officeart/2018/2/layout/IconVerticalSolidList"/>
    <dgm:cxn modelId="{69EB4A78-0807-2A48-B029-09F1B8C210BC}" type="presParOf" srcId="{0E794B5A-757C-484B-B2C1-AD60E577C4C8}" destId="{072656CF-5CA4-4FE8-97D9-48A1EF4D434E}" srcOrd="2" destOrd="0" presId="urn:microsoft.com/office/officeart/2018/2/layout/IconVerticalSolidList"/>
    <dgm:cxn modelId="{B600AC18-94CD-054F-9FC9-0EDAB72D721D}" type="presParOf" srcId="{0E794B5A-757C-484B-B2C1-AD60E577C4C8}" destId="{8A13CCAA-78CB-48FC-9289-CB096D0946E1}" srcOrd="3" destOrd="0" presId="urn:microsoft.com/office/officeart/2018/2/layout/IconVerticalSolidList"/>
    <dgm:cxn modelId="{B215503A-8A1B-9E4C-8E84-BCBABB838691}" type="presParOf" srcId="{59D204CF-7966-460E-9B53-96473D0B8FF4}" destId="{D90D4A56-A3CC-4FA1-B0A6-19E96FACAA41}" srcOrd="1" destOrd="0" presId="urn:microsoft.com/office/officeart/2018/2/layout/IconVerticalSolidList"/>
    <dgm:cxn modelId="{5FEFB8CC-1B98-1349-ABC3-E5E97EA1B1B5}" type="presParOf" srcId="{59D204CF-7966-460E-9B53-96473D0B8FF4}" destId="{B2E17892-8E1D-4923-B1A1-5339E0B9EA9C}" srcOrd="2" destOrd="0" presId="urn:microsoft.com/office/officeart/2018/2/layout/IconVerticalSolidList"/>
    <dgm:cxn modelId="{B8A494DB-0405-1247-A9B4-5A9E474EE1A8}" type="presParOf" srcId="{B2E17892-8E1D-4923-B1A1-5339E0B9EA9C}" destId="{148FEB48-8FE9-4EF7-914E-9D1F2DCFB997}" srcOrd="0" destOrd="0" presId="urn:microsoft.com/office/officeart/2018/2/layout/IconVerticalSolidList"/>
    <dgm:cxn modelId="{6FBD9DEF-8420-7844-BA45-C73B88E35C51}" type="presParOf" srcId="{B2E17892-8E1D-4923-B1A1-5339E0B9EA9C}" destId="{8EDECF26-210F-4EA7-973F-62B6BB9AAE72}" srcOrd="1" destOrd="0" presId="urn:microsoft.com/office/officeart/2018/2/layout/IconVerticalSolidList"/>
    <dgm:cxn modelId="{DF48EB72-3BF4-1346-B1B3-6EB0B6004C4C}" type="presParOf" srcId="{B2E17892-8E1D-4923-B1A1-5339E0B9EA9C}" destId="{FB21D1D4-A602-4408-A355-D7329BC1D6E3}" srcOrd="2" destOrd="0" presId="urn:microsoft.com/office/officeart/2018/2/layout/IconVerticalSolidList"/>
    <dgm:cxn modelId="{2F7FE1FC-07D4-4142-A27D-D0A66BE4488A}" type="presParOf" srcId="{B2E17892-8E1D-4923-B1A1-5339E0B9EA9C}" destId="{607FB697-ADFE-45A5-9A36-91A22F0A0E64}" srcOrd="3" destOrd="0" presId="urn:microsoft.com/office/officeart/2018/2/layout/IconVerticalSolidList"/>
    <dgm:cxn modelId="{A16A148E-5771-7D44-AB12-D87A593B489A}" type="presParOf" srcId="{59D204CF-7966-460E-9B53-96473D0B8FF4}" destId="{765E9E0F-26C3-4579-AFAC-C88984E59F39}" srcOrd="3" destOrd="0" presId="urn:microsoft.com/office/officeart/2018/2/layout/IconVerticalSolidList"/>
    <dgm:cxn modelId="{BA104593-9828-D94A-9DE6-E84769D4D897}" type="presParOf" srcId="{59D204CF-7966-460E-9B53-96473D0B8FF4}" destId="{64F88F17-DBD6-4A00-B89D-99BDA8735E06}" srcOrd="4" destOrd="0" presId="urn:microsoft.com/office/officeart/2018/2/layout/IconVerticalSolidList"/>
    <dgm:cxn modelId="{F8EFAD5C-F407-724D-B7E9-F9604D1676E2}" type="presParOf" srcId="{64F88F17-DBD6-4A00-B89D-99BDA8735E06}" destId="{1D0FADA4-F384-444B-8501-D42664127F98}" srcOrd="0" destOrd="0" presId="urn:microsoft.com/office/officeart/2018/2/layout/IconVerticalSolidList"/>
    <dgm:cxn modelId="{29E80D66-DFF1-7F4B-92ED-DE592C6A9E65}" type="presParOf" srcId="{64F88F17-DBD6-4A00-B89D-99BDA8735E06}" destId="{FF869C94-C6F8-4C72-B258-D5DFC73166E9}" srcOrd="1" destOrd="0" presId="urn:microsoft.com/office/officeart/2018/2/layout/IconVerticalSolidList"/>
    <dgm:cxn modelId="{71ECFC2B-CC72-4E4F-A042-4638C819FED7}" type="presParOf" srcId="{64F88F17-DBD6-4A00-B89D-99BDA8735E06}" destId="{417B2EC0-0705-4CB9-BF6B-F402C033B34C}" srcOrd="2" destOrd="0" presId="urn:microsoft.com/office/officeart/2018/2/layout/IconVerticalSolidList"/>
    <dgm:cxn modelId="{BA18F515-3951-4F48-B2B7-4AF148E88515}" type="presParOf" srcId="{64F88F17-DBD6-4A00-B89D-99BDA8735E06}" destId="{E03F8A12-EFDE-4666-B76C-E7DBA9631DC0}" srcOrd="3" destOrd="0" presId="urn:microsoft.com/office/officeart/2018/2/layout/IconVerticalSolidList"/>
    <dgm:cxn modelId="{40BE2CC9-BED2-1349-8C49-25A025539AFF}" type="presParOf" srcId="{59D204CF-7966-460E-9B53-96473D0B8FF4}" destId="{1F2A99DE-8E74-4EE5-BFAC-3EB86916E6AF}" srcOrd="5" destOrd="0" presId="urn:microsoft.com/office/officeart/2018/2/layout/IconVerticalSolidList"/>
    <dgm:cxn modelId="{F122585B-1D35-284D-A63F-91C63C2C1885}" type="presParOf" srcId="{59D204CF-7966-460E-9B53-96473D0B8FF4}" destId="{F18EBBED-347B-471F-BF45-C61E63D8168F}" srcOrd="6" destOrd="0" presId="urn:microsoft.com/office/officeart/2018/2/layout/IconVerticalSolidList"/>
    <dgm:cxn modelId="{126FA3FF-03B5-D549-A23A-81432EC67A49}" type="presParOf" srcId="{F18EBBED-347B-471F-BF45-C61E63D8168F}" destId="{606600C9-FB21-40C4-9884-31EC26B0875D}" srcOrd="0" destOrd="0" presId="urn:microsoft.com/office/officeart/2018/2/layout/IconVerticalSolidList"/>
    <dgm:cxn modelId="{950E0396-A859-6B4A-BC1D-9663F89AC1D3}" type="presParOf" srcId="{F18EBBED-347B-471F-BF45-C61E63D8168F}" destId="{3C0514E7-6B55-4458-BC1A-0232C6D5AE5F}" srcOrd="1" destOrd="0" presId="urn:microsoft.com/office/officeart/2018/2/layout/IconVerticalSolidList"/>
    <dgm:cxn modelId="{F99BD134-A564-7F47-9093-1A14F65E2D66}" type="presParOf" srcId="{F18EBBED-347B-471F-BF45-C61E63D8168F}" destId="{A1086B77-E628-4538-A153-DCE211E074B6}" srcOrd="2" destOrd="0" presId="urn:microsoft.com/office/officeart/2018/2/layout/IconVerticalSolidList"/>
    <dgm:cxn modelId="{9A17FB2D-A57D-0D4D-95C0-0F0DA2B40442}" type="presParOf" srcId="{F18EBBED-347B-471F-BF45-C61E63D8168F}" destId="{0E2B91E5-77DB-4B1C-BC4A-80817D495B2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1F10E5-525D-8D4E-86B0-848E2BF96EAD}">
      <dsp:nvSpPr>
        <dsp:cNvPr id="0" name=""/>
        <dsp:cNvSpPr/>
      </dsp:nvSpPr>
      <dsp:spPr>
        <a:xfrm>
          <a:off x="0" y="36593"/>
          <a:ext cx="6263640" cy="40774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Applications of DBMS</a:t>
          </a:r>
        </a:p>
      </dsp:txBody>
      <dsp:txXfrm>
        <a:off x="19904" y="56497"/>
        <a:ext cx="6223832" cy="367937"/>
      </dsp:txXfrm>
    </dsp:sp>
    <dsp:sp modelId="{959DCD3A-D230-164A-8FA5-EAC4652A595A}">
      <dsp:nvSpPr>
        <dsp:cNvPr id="0" name=""/>
        <dsp:cNvSpPr/>
      </dsp:nvSpPr>
      <dsp:spPr>
        <a:xfrm>
          <a:off x="0" y="493298"/>
          <a:ext cx="6263640" cy="407745"/>
        </a:xfrm>
        <a:prstGeom prst="roundRect">
          <a:avLst/>
        </a:prstGeom>
        <a:solidFill>
          <a:schemeClr val="accent2">
            <a:hueOff val="-132306"/>
            <a:satOff val="-7630"/>
            <a:lumOff val="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Information and Information System</a:t>
          </a:r>
        </a:p>
      </dsp:txBody>
      <dsp:txXfrm>
        <a:off x="19904" y="513202"/>
        <a:ext cx="6223832" cy="367937"/>
      </dsp:txXfrm>
    </dsp:sp>
    <dsp:sp modelId="{FC82636A-01BD-574B-8458-55FAE8F2EC63}">
      <dsp:nvSpPr>
        <dsp:cNvPr id="0" name=""/>
        <dsp:cNvSpPr/>
      </dsp:nvSpPr>
      <dsp:spPr>
        <a:xfrm>
          <a:off x="0" y="950003"/>
          <a:ext cx="6263640" cy="407745"/>
        </a:xfrm>
        <a:prstGeom prst="roundRect">
          <a:avLst/>
        </a:prstGeom>
        <a:solidFill>
          <a:schemeClr val="accent2">
            <a:hueOff val="-264611"/>
            <a:satOff val="-15260"/>
            <a:lumOff val="156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Data and Database</a:t>
          </a:r>
        </a:p>
      </dsp:txBody>
      <dsp:txXfrm>
        <a:off x="19904" y="969907"/>
        <a:ext cx="6223832" cy="367937"/>
      </dsp:txXfrm>
    </dsp:sp>
    <dsp:sp modelId="{75EE44DE-FFDB-2640-8D44-C8339843D925}">
      <dsp:nvSpPr>
        <dsp:cNvPr id="0" name=""/>
        <dsp:cNvSpPr/>
      </dsp:nvSpPr>
      <dsp:spPr>
        <a:xfrm>
          <a:off x="0" y="1406708"/>
          <a:ext cx="6263640" cy="407745"/>
        </a:xfrm>
        <a:prstGeom prst="roundRect">
          <a:avLst/>
        </a:prstGeom>
        <a:solidFill>
          <a:schemeClr val="accent2">
            <a:hueOff val="-396917"/>
            <a:satOff val="-22889"/>
            <a:lumOff val="2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Database Management System(DBMS)</a:t>
          </a:r>
        </a:p>
      </dsp:txBody>
      <dsp:txXfrm>
        <a:off x="19904" y="1426612"/>
        <a:ext cx="6223832" cy="367937"/>
      </dsp:txXfrm>
    </dsp:sp>
    <dsp:sp modelId="{BB6E9CFB-A1D1-C341-BB57-79A996BBDB3C}">
      <dsp:nvSpPr>
        <dsp:cNvPr id="0" name=""/>
        <dsp:cNvSpPr/>
      </dsp:nvSpPr>
      <dsp:spPr>
        <a:xfrm>
          <a:off x="0" y="1863413"/>
          <a:ext cx="6263640" cy="407745"/>
        </a:xfrm>
        <a:prstGeom prst="roundRect">
          <a:avLst/>
        </a:prstGeom>
        <a:solidFill>
          <a:schemeClr val="accent2">
            <a:hueOff val="-529223"/>
            <a:satOff val="-30519"/>
            <a:lumOff val="313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Components of DBMS</a:t>
          </a:r>
        </a:p>
      </dsp:txBody>
      <dsp:txXfrm>
        <a:off x="19904" y="1883317"/>
        <a:ext cx="6223832" cy="367937"/>
      </dsp:txXfrm>
    </dsp:sp>
    <dsp:sp modelId="{E47F850B-5B0F-504F-AB9D-40E5E8200EDE}">
      <dsp:nvSpPr>
        <dsp:cNvPr id="0" name=""/>
        <dsp:cNvSpPr/>
      </dsp:nvSpPr>
      <dsp:spPr>
        <a:xfrm>
          <a:off x="0" y="2320118"/>
          <a:ext cx="6263640" cy="407745"/>
        </a:xfrm>
        <a:prstGeom prst="roundRect">
          <a:avLst/>
        </a:prstGeom>
        <a:solidFill>
          <a:schemeClr val="accent2">
            <a:hueOff val="-661529"/>
            <a:satOff val="-38149"/>
            <a:lumOff val="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Examples of DBMSs</a:t>
          </a:r>
        </a:p>
      </dsp:txBody>
      <dsp:txXfrm>
        <a:off x="19904" y="2340022"/>
        <a:ext cx="6223832" cy="367937"/>
      </dsp:txXfrm>
    </dsp:sp>
    <dsp:sp modelId="{74A47E88-EF1E-7242-8DD9-49213B24F537}">
      <dsp:nvSpPr>
        <dsp:cNvPr id="0" name=""/>
        <dsp:cNvSpPr/>
      </dsp:nvSpPr>
      <dsp:spPr>
        <a:xfrm>
          <a:off x="0" y="2776823"/>
          <a:ext cx="6263640" cy="407745"/>
        </a:xfrm>
        <a:prstGeom prst="roundRect">
          <a:avLst/>
        </a:prstGeom>
        <a:solidFill>
          <a:schemeClr val="accent2">
            <a:hueOff val="-793834"/>
            <a:satOff val="-45779"/>
            <a:lumOff val="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Database System</a:t>
          </a:r>
        </a:p>
      </dsp:txBody>
      <dsp:txXfrm>
        <a:off x="19904" y="2796727"/>
        <a:ext cx="6223832" cy="367937"/>
      </dsp:txXfrm>
    </dsp:sp>
    <dsp:sp modelId="{27EF6F08-D856-304A-93BA-9CC7527C3BC6}">
      <dsp:nvSpPr>
        <dsp:cNvPr id="0" name=""/>
        <dsp:cNvSpPr/>
      </dsp:nvSpPr>
      <dsp:spPr>
        <a:xfrm>
          <a:off x="0" y="3233528"/>
          <a:ext cx="6263640" cy="407745"/>
        </a:xfrm>
        <a:prstGeom prst="roundRect">
          <a:avLst/>
        </a:prstGeom>
        <a:solidFill>
          <a:schemeClr val="accent2">
            <a:hueOff val="-926140"/>
            <a:satOff val="-53409"/>
            <a:lumOff val="549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Information System in more detail</a:t>
          </a:r>
        </a:p>
      </dsp:txBody>
      <dsp:txXfrm>
        <a:off x="19904" y="3253432"/>
        <a:ext cx="6223832" cy="367937"/>
      </dsp:txXfrm>
    </dsp:sp>
    <dsp:sp modelId="{F7E8FB44-FB85-4C49-947E-438B4FED096D}">
      <dsp:nvSpPr>
        <dsp:cNvPr id="0" name=""/>
        <dsp:cNvSpPr/>
      </dsp:nvSpPr>
      <dsp:spPr>
        <a:xfrm>
          <a:off x="0" y="3690233"/>
          <a:ext cx="6263640" cy="407745"/>
        </a:xfrm>
        <a:prstGeom prst="roundRect">
          <a:avLst/>
        </a:prstGeom>
        <a:solidFill>
          <a:schemeClr val="accent2">
            <a:hueOff val="-1058446"/>
            <a:satOff val="-61039"/>
            <a:lumOff val="627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Advantages of DBMS</a:t>
          </a:r>
        </a:p>
      </dsp:txBody>
      <dsp:txXfrm>
        <a:off x="19904" y="3710137"/>
        <a:ext cx="6223832" cy="367937"/>
      </dsp:txXfrm>
    </dsp:sp>
    <dsp:sp modelId="{2EEE567D-3509-744E-97F0-91D5208BA4CD}">
      <dsp:nvSpPr>
        <dsp:cNvPr id="0" name=""/>
        <dsp:cNvSpPr/>
      </dsp:nvSpPr>
      <dsp:spPr>
        <a:xfrm>
          <a:off x="0" y="4146938"/>
          <a:ext cx="6263640" cy="407745"/>
        </a:xfrm>
        <a:prstGeom prst="roundRect">
          <a:avLst/>
        </a:prstGeom>
        <a:solidFill>
          <a:schemeClr val="accent2">
            <a:hueOff val="-1190752"/>
            <a:satOff val="-68668"/>
            <a:lumOff val="705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Disadvantages of DBMS</a:t>
          </a:r>
        </a:p>
      </dsp:txBody>
      <dsp:txXfrm>
        <a:off x="19904" y="4166842"/>
        <a:ext cx="6223832" cy="367937"/>
      </dsp:txXfrm>
    </dsp:sp>
    <dsp:sp modelId="{47A44616-6BE1-4F4C-B96C-FB7152934328}">
      <dsp:nvSpPr>
        <dsp:cNvPr id="0" name=""/>
        <dsp:cNvSpPr/>
      </dsp:nvSpPr>
      <dsp:spPr>
        <a:xfrm>
          <a:off x="0" y="4603643"/>
          <a:ext cx="6263640" cy="407745"/>
        </a:xfrm>
        <a:prstGeom prst="roundRect">
          <a:avLst/>
        </a:prstGeom>
        <a:solidFill>
          <a:schemeClr val="accent2">
            <a:hueOff val="-1323057"/>
            <a:satOff val="-76298"/>
            <a:lumOff val="784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Types of Database</a:t>
          </a:r>
        </a:p>
      </dsp:txBody>
      <dsp:txXfrm>
        <a:off x="19904" y="4623547"/>
        <a:ext cx="6223832" cy="367937"/>
      </dsp:txXfrm>
    </dsp:sp>
    <dsp:sp modelId="{B066786A-E11E-AD46-903D-158737C0B9BB}">
      <dsp:nvSpPr>
        <dsp:cNvPr id="0" name=""/>
        <dsp:cNvSpPr/>
      </dsp:nvSpPr>
      <dsp:spPr>
        <a:xfrm>
          <a:off x="0" y="5060349"/>
          <a:ext cx="6263640" cy="407745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Current Trends</a:t>
          </a:r>
        </a:p>
      </dsp:txBody>
      <dsp:txXfrm>
        <a:off x="19904" y="5080253"/>
        <a:ext cx="6223832" cy="36793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F33E30-D2BE-AF47-87C4-5DC1EC447306}">
      <dsp:nvSpPr>
        <dsp:cNvPr id="0" name=""/>
        <dsp:cNvSpPr/>
      </dsp:nvSpPr>
      <dsp:spPr>
        <a:xfrm>
          <a:off x="5340923" y="1405930"/>
          <a:ext cx="2705811" cy="6438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38771"/>
              </a:lnTo>
              <a:lnTo>
                <a:pt x="2705811" y="438771"/>
              </a:lnTo>
              <a:lnTo>
                <a:pt x="2705811" y="64386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8327B5-00B6-374D-ACD8-7C3B53DF1E01}">
      <dsp:nvSpPr>
        <dsp:cNvPr id="0" name=""/>
        <dsp:cNvSpPr/>
      </dsp:nvSpPr>
      <dsp:spPr>
        <a:xfrm>
          <a:off x="5295203" y="1405930"/>
          <a:ext cx="91440" cy="64386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4386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B84F06-A38B-3447-A307-967FECDB88CD}">
      <dsp:nvSpPr>
        <dsp:cNvPr id="0" name=""/>
        <dsp:cNvSpPr/>
      </dsp:nvSpPr>
      <dsp:spPr>
        <a:xfrm>
          <a:off x="2635111" y="1405930"/>
          <a:ext cx="2705811" cy="643860"/>
        </a:xfrm>
        <a:custGeom>
          <a:avLst/>
          <a:gdLst/>
          <a:ahLst/>
          <a:cxnLst/>
          <a:rect l="0" t="0" r="0" b="0"/>
          <a:pathLst>
            <a:path>
              <a:moveTo>
                <a:pt x="2705811" y="0"/>
              </a:moveTo>
              <a:lnTo>
                <a:pt x="2705811" y="438771"/>
              </a:lnTo>
              <a:lnTo>
                <a:pt x="0" y="438771"/>
              </a:lnTo>
              <a:lnTo>
                <a:pt x="0" y="64386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3BC479-7B0D-1E4B-B21D-FD7F305AE324}">
      <dsp:nvSpPr>
        <dsp:cNvPr id="0" name=""/>
        <dsp:cNvSpPr/>
      </dsp:nvSpPr>
      <dsp:spPr>
        <a:xfrm>
          <a:off x="1528188" y="138"/>
          <a:ext cx="2213845" cy="14057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50202C-97D6-E647-95CC-45EE46C670C8}">
      <dsp:nvSpPr>
        <dsp:cNvPr id="0" name=""/>
        <dsp:cNvSpPr/>
      </dsp:nvSpPr>
      <dsp:spPr>
        <a:xfrm>
          <a:off x="1774171" y="233822"/>
          <a:ext cx="2213845" cy="14057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i="1" kern="1200" dirty="0"/>
            <a:t>Information</a:t>
          </a:r>
          <a:r>
            <a:rPr lang="en-US" sz="1700" kern="1200" dirty="0"/>
            <a:t>: data processed to increase knowledge in the person using the data</a:t>
          </a:r>
        </a:p>
      </dsp:txBody>
      <dsp:txXfrm>
        <a:off x="1815345" y="274996"/>
        <a:ext cx="2131497" cy="1323444"/>
      </dsp:txXfrm>
    </dsp:sp>
    <dsp:sp modelId="{D971DD76-7258-EA45-8A2D-51D53CFD1B5A}">
      <dsp:nvSpPr>
        <dsp:cNvPr id="0" name=""/>
        <dsp:cNvSpPr/>
      </dsp:nvSpPr>
      <dsp:spPr>
        <a:xfrm>
          <a:off x="4234000" y="138"/>
          <a:ext cx="2213845" cy="14057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E775A6-80C6-CE4C-BB00-EBC5FCEBA1D7}">
      <dsp:nvSpPr>
        <dsp:cNvPr id="0" name=""/>
        <dsp:cNvSpPr/>
      </dsp:nvSpPr>
      <dsp:spPr>
        <a:xfrm>
          <a:off x="4479983" y="233822"/>
          <a:ext cx="2213845" cy="14057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Dimensions of Information</a:t>
          </a:r>
        </a:p>
      </dsp:txBody>
      <dsp:txXfrm>
        <a:off x="4521157" y="274996"/>
        <a:ext cx="2131497" cy="1323444"/>
      </dsp:txXfrm>
    </dsp:sp>
    <dsp:sp modelId="{C0F4594A-0C88-3447-9BD4-3F55079174B6}">
      <dsp:nvSpPr>
        <dsp:cNvPr id="0" name=""/>
        <dsp:cNvSpPr/>
      </dsp:nvSpPr>
      <dsp:spPr>
        <a:xfrm>
          <a:off x="1528188" y="2049790"/>
          <a:ext cx="2213845" cy="14057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227E46-51A6-DD4C-8E2C-CDB77C02B2F2}">
      <dsp:nvSpPr>
        <dsp:cNvPr id="0" name=""/>
        <dsp:cNvSpPr/>
      </dsp:nvSpPr>
      <dsp:spPr>
        <a:xfrm>
          <a:off x="1774171" y="2283474"/>
          <a:ext cx="2213845" cy="14057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Syntactic</a:t>
          </a:r>
        </a:p>
      </dsp:txBody>
      <dsp:txXfrm>
        <a:off x="1815345" y="2324648"/>
        <a:ext cx="2131497" cy="1323444"/>
      </dsp:txXfrm>
    </dsp:sp>
    <dsp:sp modelId="{3EB4F9F0-2C7D-DC4C-9E1D-A1ECBE601953}">
      <dsp:nvSpPr>
        <dsp:cNvPr id="0" name=""/>
        <dsp:cNvSpPr/>
      </dsp:nvSpPr>
      <dsp:spPr>
        <a:xfrm>
          <a:off x="4234000" y="2049790"/>
          <a:ext cx="2213845" cy="14057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5EB913-5627-EB45-9DB3-C9A18D04EF12}">
      <dsp:nvSpPr>
        <dsp:cNvPr id="0" name=""/>
        <dsp:cNvSpPr/>
      </dsp:nvSpPr>
      <dsp:spPr>
        <a:xfrm>
          <a:off x="4479983" y="2283474"/>
          <a:ext cx="2213845" cy="14057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Semantic and</a:t>
          </a:r>
        </a:p>
      </dsp:txBody>
      <dsp:txXfrm>
        <a:off x="4521157" y="2324648"/>
        <a:ext cx="2131497" cy="1323444"/>
      </dsp:txXfrm>
    </dsp:sp>
    <dsp:sp modelId="{6E9552BC-68D6-944E-88C8-B4EA0E8AEADD}">
      <dsp:nvSpPr>
        <dsp:cNvPr id="0" name=""/>
        <dsp:cNvSpPr/>
      </dsp:nvSpPr>
      <dsp:spPr>
        <a:xfrm>
          <a:off x="6939811" y="2049790"/>
          <a:ext cx="2213845" cy="14057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8DB1D4-82F9-E347-A3E1-C8642B3F04BC}">
      <dsp:nvSpPr>
        <dsp:cNvPr id="0" name=""/>
        <dsp:cNvSpPr/>
      </dsp:nvSpPr>
      <dsp:spPr>
        <a:xfrm>
          <a:off x="7185794" y="2283474"/>
          <a:ext cx="2213845" cy="14057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Pragmatic</a:t>
          </a:r>
        </a:p>
      </dsp:txBody>
      <dsp:txXfrm>
        <a:off x="7226968" y="2324648"/>
        <a:ext cx="2131497" cy="132344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C6AEA7-1BE1-7F40-B272-7AD59260488C}">
      <dsp:nvSpPr>
        <dsp:cNvPr id="0" name=""/>
        <dsp:cNvSpPr/>
      </dsp:nvSpPr>
      <dsp:spPr>
        <a:xfrm>
          <a:off x="0" y="2995644"/>
          <a:ext cx="4559425" cy="98323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Pragmatic : Traffic light becomes usable. Red means driver must stop </a:t>
          </a:r>
        </a:p>
      </dsp:txBody>
      <dsp:txXfrm>
        <a:off x="0" y="2995644"/>
        <a:ext cx="4559425" cy="983237"/>
      </dsp:txXfrm>
    </dsp:sp>
    <dsp:sp modelId="{E6ADE08E-C69F-9442-8A06-AEDE8A4F1341}">
      <dsp:nvSpPr>
        <dsp:cNvPr id="0" name=""/>
        <dsp:cNvSpPr/>
      </dsp:nvSpPr>
      <dsp:spPr>
        <a:xfrm rot="10800000">
          <a:off x="0" y="1498173"/>
          <a:ext cx="4559425" cy="1512218"/>
        </a:xfrm>
        <a:prstGeom prst="upArrowCallou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Semantic: Colours are linked with meanings. Red means STOP, Green means GO</a:t>
          </a:r>
        </a:p>
      </dsp:txBody>
      <dsp:txXfrm rot="10800000">
        <a:off x="0" y="1498173"/>
        <a:ext cx="4559425" cy="982594"/>
      </dsp:txXfrm>
    </dsp:sp>
    <dsp:sp modelId="{94AC89D0-3B32-2F46-A292-C8890C77DD6A}">
      <dsp:nvSpPr>
        <dsp:cNvPr id="0" name=""/>
        <dsp:cNvSpPr/>
      </dsp:nvSpPr>
      <dsp:spPr>
        <a:xfrm rot="10800000">
          <a:off x="0" y="703"/>
          <a:ext cx="4559425" cy="1512218"/>
        </a:xfrm>
        <a:prstGeom prst="upArrowCallou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Syntactic: We differentiate three colours as red, yellow and green</a:t>
          </a:r>
        </a:p>
      </dsp:txBody>
      <dsp:txXfrm rot="10800000">
        <a:off x="0" y="703"/>
        <a:ext cx="4559425" cy="98259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1F10E5-525D-8D4E-86B0-848E2BF96EAD}">
      <dsp:nvSpPr>
        <dsp:cNvPr id="0" name=""/>
        <dsp:cNvSpPr/>
      </dsp:nvSpPr>
      <dsp:spPr>
        <a:xfrm>
          <a:off x="0" y="57383"/>
          <a:ext cx="6263640" cy="104480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Information Systems extends the database with a couple of software tools for querying, presenting, transforming and analysing the data in the database.</a:t>
          </a:r>
        </a:p>
      </dsp:txBody>
      <dsp:txXfrm>
        <a:off x="51003" y="108386"/>
        <a:ext cx="6161634" cy="942803"/>
      </dsp:txXfrm>
    </dsp:sp>
    <dsp:sp modelId="{959DCD3A-D230-164A-8FA5-EAC4652A595A}">
      <dsp:nvSpPr>
        <dsp:cNvPr id="0" name=""/>
        <dsp:cNvSpPr/>
      </dsp:nvSpPr>
      <dsp:spPr>
        <a:xfrm>
          <a:off x="0" y="1156913"/>
          <a:ext cx="6263640" cy="1044809"/>
        </a:xfrm>
        <a:prstGeom prst="roundRect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Components of an Information System</a:t>
          </a:r>
        </a:p>
      </dsp:txBody>
      <dsp:txXfrm>
        <a:off x="51003" y="1207916"/>
        <a:ext cx="6161634" cy="942803"/>
      </dsp:txXfrm>
    </dsp:sp>
    <dsp:sp modelId="{FC82636A-01BD-574B-8458-55FAE8F2EC63}">
      <dsp:nvSpPr>
        <dsp:cNvPr id="0" name=""/>
        <dsp:cNvSpPr/>
      </dsp:nvSpPr>
      <dsp:spPr>
        <a:xfrm>
          <a:off x="0" y="2256444"/>
          <a:ext cx="6263640" cy="1044809"/>
        </a:xfrm>
        <a:prstGeom prst="roundRect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Backend(Behind the scenes)</a:t>
          </a:r>
        </a:p>
      </dsp:txBody>
      <dsp:txXfrm>
        <a:off x="51003" y="2307447"/>
        <a:ext cx="6161634" cy="942803"/>
      </dsp:txXfrm>
    </dsp:sp>
    <dsp:sp modelId="{07E3BBF2-CA9B-A346-96A9-67122C6B2FBE}">
      <dsp:nvSpPr>
        <dsp:cNvPr id="0" name=""/>
        <dsp:cNvSpPr/>
      </dsp:nvSpPr>
      <dsp:spPr>
        <a:xfrm>
          <a:off x="0" y="3301254"/>
          <a:ext cx="6263640" cy="7865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871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500" kern="1200"/>
            <a:t>Data and Databases</a:t>
          </a:r>
          <a:endParaRPr lang="en-GB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500" kern="1200"/>
            <a:t>Database Management System</a:t>
          </a:r>
          <a:endParaRPr lang="en-GB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500" kern="1200" dirty="0"/>
            <a:t>Database System</a:t>
          </a:r>
        </a:p>
      </dsp:txBody>
      <dsp:txXfrm>
        <a:off x="0" y="3301254"/>
        <a:ext cx="6263640" cy="786599"/>
      </dsp:txXfrm>
    </dsp:sp>
    <dsp:sp modelId="{75EE44DE-FFDB-2640-8D44-C8339843D925}">
      <dsp:nvSpPr>
        <dsp:cNvPr id="0" name=""/>
        <dsp:cNvSpPr/>
      </dsp:nvSpPr>
      <dsp:spPr>
        <a:xfrm>
          <a:off x="0" y="4087854"/>
          <a:ext cx="6263640" cy="1044809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Frontend(What user sees and interacts with)</a:t>
          </a:r>
        </a:p>
      </dsp:txBody>
      <dsp:txXfrm>
        <a:off x="51003" y="4138857"/>
        <a:ext cx="6161634" cy="942803"/>
      </dsp:txXfrm>
    </dsp:sp>
    <dsp:sp modelId="{BA197572-82DD-074B-AB7E-7BE5F8E37C3D}">
      <dsp:nvSpPr>
        <dsp:cNvPr id="0" name=""/>
        <dsp:cNvSpPr/>
      </dsp:nvSpPr>
      <dsp:spPr>
        <a:xfrm>
          <a:off x="0" y="5132663"/>
          <a:ext cx="6263640" cy="314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871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500" kern="1200" dirty="0"/>
            <a:t>Application Software System</a:t>
          </a:r>
        </a:p>
      </dsp:txBody>
      <dsp:txXfrm>
        <a:off x="0" y="5132663"/>
        <a:ext cx="6263640" cy="31464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1A4AAC-9211-4CB9-864C-5F879F030B34}">
      <dsp:nvSpPr>
        <dsp:cNvPr id="0" name=""/>
        <dsp:cNvSpPr/>
      </dsp:nvSpPr>
      <dsp:spPr>
        <a:xfrm>
          <a:off x="0" y="2312"/>
          <a:ext cx="6269038" cy="117210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81EE12-F361-47F7-BF97-5DC5682D3566}">
      <dsp:nvSpPr>
        <dsp:cNvPr id="0" name=""/>
        <dsp:cNvSpPr/>
      </dsp:nvSpPr>
      <dsp:spPr>
        <a:xfrm>
          <a:off x="354561" y="266036"/>
          <a:ext cx="644657" cy="64465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13CCAA-78CB-48FC-9289-CB096D0946E1}">
      <dsp:nvSpPr>
        <dsp:cNvPr id="0" name=""/>
        <dsp:cNvSpPr/>
      </dsp:nvSpPr>
      <dsp:spPr>
        <a:xfrm>
          <a:off x="1353781" y="2312"/>
          <a:ext cx="4915256" cy="11721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048" tIns="124048" rIns="124048" bIns="124048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Multimedia Database</a:t>
          </a:r>
        </a:p>
      </dsp:txBody>
      <dsp:txXfrm>
        <a:off x="1353781" y="2312"/>
        <a:ext cx="4915256" cy="1172105"/>
      </dsp:txXfrm>
    </dsp:sp>
    <dsp:sp modelId="{148FEB48-8FE9-4EF7-914E-9D1F2DCFB997}">
      <dsp:nvSpPr>
        <dsp:cNvPr id="0" name=""/>
        <dsp:cNvSpPr/>
      </dsp:nvSpPr>
      <dsp:spPr>
        <a:xfrm>
          <a:off x="0" y="1467444"/>
          <a:ext cx="6269038" cy="117210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DECF26-210F-4EA7-973F-62B6BB9AAE72}">
      <dsp:nvSpPr>
        <dsp:cNvPr id="0" name=""/>
        <dsp:cNvSpPr/>
      </dsp:nvSpPr>
      <dsp:spPr>
        <a:xfrm>
          <a:off x="354561" y="1731167"/>
          <a:ext cx="644657" cy="64465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7FB697-ADFE-45A5-9A36-91A22F0A0E64}">
      <dsp:nvSpPr>
        <dsp:cNvPr id="0" name=""/>
        <dsp:cNvSpPr/>
      </dsp:nvSpPr>
      <dsp:spPr>
        <a:xfrm>
          <a:off x="1353781" y="1467444"/>
          <a:ext cx="4915256" cy="11721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048" tIns="124048" rIns="124048" bIns="124048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/>
            <a:t>Mobile and embedded databases</a:t>
          </a:r>
        </a:p>
      </dsp:txBody>
      <dsp:txXfrm>
        <a:off x="1353781" y="1467444"/>
        <a:ext cx="4915256" cy="1172105"/>
      </dsp:txXfrm>
    </dsp:sp>
    <dsp:sp modelId="{1D0FADA4-F384-444B-8501-D42664127F98}">
      <dsp:nvSpPr>
        <dsp:cNvPr id="0" name=""/>
        <dsp:cNvSpPr/>
      </dsp:nvSpPr>
      <dsp:spPr>
        <a:xfrm>
          <a:off x="0" y="2932575"/>
          <a:ext cx="6269038" cy="117210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869C94-C6F8-4C72-B258-D5DFC73166E9}">
      <dsp:nvSpPr>
        <dsp:cNvPr id="0" name=""/>
        <dsp:cNvSpPr/>
      </dsp:nvSpPr>
      <dsp:spPr>
        <a:xfrm>
          <a:off x="354561" y="3196299"/>
          <a:ext cx="644657" cy="64465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3F8A12-EFDE-4666-B76C-E7DBA9631DC0}">
      <dsp:nvSpPr>
        <dsp:cNvPr id="0" name=""/>
        <dsp:cNvSpPr/>
      </dsp:nvSpPr>
      <dsp:spPr>
        <a:xfrm>
          <a:off x="1353781" y="2932575"/>
          <a:ext cx="4915256" cy="11721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048" tIns="124048" rIns="124048" bIns="124048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/>
            <a:t>Distributed Databases</a:t>
          </a:r>
        </a:p>
      </dsp:txBody>
      <dsp:txXfrm>
        <a:off x="1353781" y="2932575"/>
        <a:ext cx="4915256" cy="1172105"/>
      </dsp:txXfrm>
    </dsp:sp>
    <dsp:sp modelId="{606600C9-FB21-40C4-9884-31EC26B0875D}">
      <dsp:nvSpPr>
        <dsp:cNvPr id="0" name=""/>
        <dsp:cNvSpPr/>
      </dsp:nvSpPr>
      <dsp:spPr>
        <a:xfrm>
          <a:off x="0" y="4397707"/>
          <a:ext cx="6269038" cy="117210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0514E7-6B55-4458-BC1A-0232C6D5AE5F}">
      <dsp:nvSpPr>
        <dsp:cNvPr id="0" name=""/>
        <dsp:cNvSpPr/>
      </dsp:nvSpPr>
      <dsp:spPr>
        <a:xfrm>
          <a:off x="354561" y="4661430"/>
          <a:ext cx="644657" cy="64465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2B91E5-77DB-4B1C-BC4A-80817D495B2B}">
      <dsp:nvSpPr>
        <dsp:cNvPr id="0" name=""/>
        <dsp:cNvSpPr/>
      </dsp:nvSpPr>
      <dsp:spPr>
        <a:xfrm>
          <a:off x="1353781" y="4397707"/>
          <a:ext cx="4915256" cy="11721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048" tIns="124048" rIns="124048" bIns="124048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/>
            <a:t>Document Oriented Databases</a:t>
          </a:r>
        </a:p>
      </dsp:txBody>
      <dsp:txXfrm>
        <a:off x="1353781" y="4397707"/>
        <a:ext cx="4915256" cy="117210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3BCE8F-3149-4947-9728-3C35444D75C1}" type="datetimeFigureOut">
              <a:rPr lang="en-US" smtClean="0"/>
              <a:t>6/22/21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4DE8A5-E262-E342-B593-5A47F9B91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787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>
            <a:extLst>
              <a:ext uri="{FF2B5EF4-FFF2-40B4-BE49-F238E27FC236}">
                <a16:creationId xmlns:a16="http://schemas.microsoft.com/office/drawing/2014/main" id="{1132EB07-5F1D-6646-BBCA-A9DF4F0DA10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8" name="Rectangle 3">
            <a:extLst>
              <a:ext uri="{FF2B5EF4-FFF2-40B4-BE49-F238E27FC236}">
                <a16:creationId xmlns:a16="http://schemas.microsoft.com/office/drawing/2014/main" id="{4D051B8F-FAEB-8F48-A8E9-614F349DC7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47456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>
            <a:extLst>
              <a:ext uri="{FF2B5EF4-FFF2-40B4-BE49-F238E27FC236}">
                <a16:creationId xmlns:a16="http://schemas.microsoft.com/office/drawing/2014/main" id="{1132EB07-5F1D-6646-BBCA-A9DF4F0DA10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8" name="Rectangle 3">
            <a:extLst>
              <a:ext uri="{FF2B5EF4-FFF2-40B4-BE49-F238E27FC236}">
                <a16:creationId xmlns:a16="http://schemas.microsoft.com/office/drawing/2014/main" id="{4D051B8F-FAEB-8F48-A8E9-614F349DC7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7163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2A3A0-62E8-1844-A792-254E5AE5A2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D19009-7A61-9443-912B-F73D0188B8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7DC371-27CD-1A44-87AA-03CC291A4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6/22/21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7CEB3F-1FC8-6345-8B28-B27898D5C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5BE34A-4185-4644-A079-C318B45DB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797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FB473-CFEB-7146-AE72-6698C1C75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7E7158-913D-724B-A169-8159425F64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C1B4A0-7FEB-7547-A757-97E37C72E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6/22/21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3A9393-F598-C24D-80D4-497FAB1C6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BE3E45-6B5F-3F46-A682-6FC4D08D1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445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F7C55D-8C97-4546-B060-7060D6D427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68BD62-5B16-CA48-98A2-6EC3374DCD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EE9E82-965D-2343-8699-445585B95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6/22/21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3CD5CD-E190-F14A-8BF5-E16444551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E4EDEB-296D-D74A-AFBF-3F96D7A20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158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055A7-E7D0-3647-9EC7-BC364653C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C4CC48-1A24-5A42-933B-9E09440069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A84647-62F8-FC47-B9C7-C08B57FA3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6/22/21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94EB38-05F4-3C40-B80D-8573360BE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6912E2-EFBC-FD4C-A8B3-192E2E883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407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D6DD7-7D7A-334E-9BA7-6AE1503FF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2B9AFA-91DB-3343-96D0-923D4B5F2A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E3D44-9AC3-DF42-87EF-37E427751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6/22/21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E10F9D-6798-5046-98B1-B3EF3F2DC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D0E66-7BCD-F643-ADC5-F8F608765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532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B1A11-8E9E-894F-A2C8-EA18CC921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2F10DD-D156-EC42-BFA5-5926CED6E7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6276AC-722F-444E-91AC-E54F23AEF0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55EF3B-E21D-1644-9F5A-A57B32788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6/22/21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F60F99-B5A3-1742-B55E-A92537BFC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D939A7-96B7-F549-ACCC-1B2D62A62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816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917BD-71BD-4640-89D3-87DDCD0C6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A45879-68DE-724F-BD1E-259A64BF60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A151A6-108D-2446-9856-11D9209015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9E51D9-19BA-2F44-BAD2-163B2C4EF1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41C4EB-1EED-0C4A-8DC9-CA5C2A92BB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D82624-94F7-A24F-8FAD-E4FA604CC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6/22/21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DF5995-3DEE-9447-8BD2-A6CD89B74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A2073F-C76E-4645-A280-04FAFB857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810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2A630-569B-6B4A-AA02-02DF7C7C3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C77A7C-BF3E-B646-93FA-934ABD679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6/22/21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E247FC-0E51-8341-95DC-AD29EDEEC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F3C3CB-1FA5-C745-A384-7A27E3E7E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669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D68AEB-28D4-FC49-9057-F0E83B7C9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6/22/21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3DCCAC-89A6-4F4B-A5C1-89027A900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8DFA3B-39C0-4E47-AF01-9BCDB7B3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151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397C1-EFB9-6746-8AC0-BDC18D45A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2AF4FE-7FC2-AF49-AE1C-F47FE69C7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FDCAE0-4211-F74A-953C-95D83B3941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64909D-5F1B-9C4B-8F73-012BEF2B7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6/22/21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EBE2C6-3502-8E4F-8ADC-B75C27CB2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84DA2A-AD50-614E-B5C6-82CA4EBF7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661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0AE50-5B83-9E4F-80AD-7CBF5099E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F1E661-DC76-7247-BF7A-569CBE32A2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8B01A1-890C-4048-B5C8-0A41692717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E227A7-28AD-FD4F-B060-E5BB0D4DF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6/22/21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CD08CE-6350-2D48-9DF1-FA0091E8C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FEED88-65E1-674F-B4D7-C2DC7C221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408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63611B-2E21-F04A-876C-958EC3B27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9B4FE3-7B21-0446-81EC-E08768622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B71996-38E7-AA40-8AB0-B8E41C8609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C743F4-8769-40B4-85DF-6CB8DE9F66AA}" type="datetimeFigureOut">
              <a:rPr lang="en-US" smtClean="0"/>
              <a:pPr/>
              <a:t>6/22/21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1081C0-C52B-7440-A252-4345BA9F9F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3B1A47-A606-9B47-BE3C-0730EFAFDF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2BD96E-3838-45D2-9031-D3AF67C920A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451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9" r:id="rId1"/>
    <p:sldLayoutId id="2147483820" r:id="rId2"/>
    <p:sldLayoutId id="2147483821" r:id="rId3"/>
    <p:sldLayoutId id="2147483822" r:id="rId4"/>
    <p:sldLayoutId id="2147483823" r:id="rId5"/>
    <p:sldLayoutId id="2147483824" r:id="rId6"/>
    <p:sldLayoutId id="2147483825" r:id="rId7"/>
    <p:sldLayoutId id="2147483826" r:id="rId8"/>
    <p:sldLayoutId id="2147483827" r:id="rId9"/>
    <p:sldLayoutId id="2147483828" r:id="rId10"/>
    <p:sldLayoutId id="214748382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ectangle 79">
            <a:extLst>
              <a:ext uri="{FF2B5EF4-FFF2-40B4-BE49-F238E27FC236}">
                <a16:creationId xmlns:a16="http://schemas.microsoft.com/office/drawing/2014/main" id="{7905BA41-EE6E-4F80-8636-447F22DD72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9B7297-C99F-CA4A-ACB2-E8AD3B48E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8465" y="3298722"/>
            <a:ext cx="8495070" cy="178440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Database Management System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CD7549B2-EE05-4558-8C64-AC46755F2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25914" y="889251"/>
            <a:ext cx="2140172" cy="2140172"/>
          </a:xfrm>
          <a:prstGeom prst="ellipse">
            <a:avLst/>
          </a:prstGeom>
          <a:solidFill>
            <a:srgbClr val="FFFFFF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7" name="Graphic 76" descr="Database">
            <a:extLst>
              <a:ext uri="{FF2B5EF4-FFF2-40B4-BE49-F238E27FC236}">
                <a16:creationId xmlns:a16="http://schemas.microsoft.com/office/drawing/2014/main" id="{9E1057CD-3A67-4C16-B81B-7BCC3648A1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08264" y="1371601"/>
            <a:ext cx="1175474" cy="1175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9299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Rectangle 136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9B7297-C99F-CA4A-ACB2-E8AD3B48E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0080"/>
            <a:ext cx="3199484" cy="5613236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Database Management System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Examples</a:t>
            </a:r>
          </a:p>
        </p:txBody>
      </p:sp>
      <p:pic>
        <p:nvPicPr>
          <p:cNvPr id="10242" name="Picture 2" descr="...Database Management System&#10;Well-known DBMSs include&#10; ">
            <a:extLst>
              <a:ext uri="{FF2B5EF4-FFF2-40B4-BE49-F238E27FC236}">
                <a16:creationId xmlns:a16="http://schemas.microsoft.com/office/drawing/2014/main" id="{95340DC6-1BED-F84E-9711-62FE494510D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56" t="28074" b="-1"/>
          <a:stretch/>
        </p:blipFill>
        <p:spPr bwMode="auto">
          <a:xfrm>
            <a:off x="4534930" y="667264"/>
            <a:ext cx="7438767" cy="5597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8525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Rectangle 136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9B7297-C99F-CA4A-ACB2-E8AD3B48E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0080"/>
            <a:ext cx="3096427" cy="5613236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Database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94E2D1-18B2-4847-AF05-5B3A59AF96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09070" y="395415"/>
            <a:ext cx="7001247" cy="1975788"/>
          </a:xfrm>
        </p:spPr>
        <p:txBody>
          <a:bodyPr lIns="90000" anchor="ctr">
            <a:normAutofit/>
          </a:bodyPr>
          <a:lstStyle/>
          <a:p>
            <a:r>
              <a:rPr lang="en-US" sz="3200" b="1" dirty="0"/>
              <a:t>A database system (DBS) consists of a DBMS and one or more database.</a:t>
            </a:r>
          </a:p>
        </p:txBody>
      </p:sp>
      <p:pic>
        <p:nvPicPr>
          <p:cNvPr id="12292" name="Picture 4" descr="3. Database System&#10;A database system (DBS) consists of a DBMS&#10;and one or more databases.&#10; ">
            <a:extLst>
              <a:ext uri="{FF2B5EF4-FFF2-40B4-BE49-F238E27FC236}">
                <a16:creationId xmlns:a16="http://schemas.microsoft.com/office/drawing/2014/main" id="{907C4452-311C-0A4E-8402-2359E98D31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36" t="45836" r="21380" b="10899"/>
          <a:stretch/>
        </p:blipFill>
        <p:spPr bwMode="auto">
          <a:xfrm>
            <a:off x="4794422" y="2315621"/>
            <a:ext cx="6697362" cy="4075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A8E131D-37A5-A04C-BC34-9600483DBB80}"/>
              </a:ext>
            </a:extLst>
          </p:cNvPr>
          <p:cNvSpPr/>
          <p:nvPr/>
        </p:nvSpPr>
        <p:spPr>
          <a:xfrm>
            <a:off x="6511920" y="5419123"/>
            <a:ext cx="10958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Metadata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849E308-55E0-CF49-B3FE-98764D102668}"/>
              </a:ext>
            </a:extLst>
          </p:cNvPr>
          <p:cNvSpPr/>
          <p:nvPr/>
        </p:nvSpPr>
        <p:spPr>
          <a:xfrm>
            <a:off x="9094482" y="5394409"/>
            <a:ext cx="10958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Metadata</a:t>
            </a:r>
          </a:p>
        </p:txBody>
      </p:sp>
    </p:spTree>
    <p:extLst>
      <p:ext uri="{BB962C8B-B14F-4D97-AF65-F5344CB8AC3E}">
        <p14:creationId xmlns:p14="http://schemas.microsoft.com/office/powerpoint/2010/main" val="39409936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Rectangle 136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9B7297-C99F-CA4A-ACB2-E8AD3B48E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0080"/>
            <a:ext cx="3096427" cy="5613236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Information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94E2D1-18B2-4847-AF05-5B3A59AF96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09070" y="395415"/>
            <a:ext cx="7001247" cy="1975788"/>
          </a:xfrm>
        </p:spPr>
        <p:txBody>
          <a:bodyPr lIns="90000" anchor="ctr">
            <a:normAutofit/>
          </a:bodyPr>
          <a:lstStyle/>
          <a:p>
            <a:r>
              <a:rPr lang="en-US" sz="3200" b="1" dirty="0"/>
              <a:t>An information System extends the database with a couple of software tools for retrieving, transforming, analysing and presenting data</a:t>
            </a:r>
          </a:p>
        </p:txBody>
      </p:sp>
      <p:pic>
        <p:nvPicPr>
          <p:cNvPr id="14338" name="Picture 2" descr="4. Information System&#10;An information system extends the database&#10;with a couple of software tools for querying,&#10;presenting,...">
            <a:extLst>
              <a:ext uri="{FF2B5EF4-FFF2-40B4-BE49-F238E27FC236}">
                <a16:creationId xmlns:a16="http://schemas.microsoft.com/office/drawing/2014/main" id="{2B9731D7-79B9-1B49-BD3B-151D586D8F5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78" t="58023" r="18025" b="6633"/>
          <a:stretch/>
        </p:blipFill>
        <p:spPr bwMode="auto">
          <a:xfrm>
            <a:off x="4584357" y="2631989"/>
            <a:ext cx="7290486" cy="3571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548731A-A05A-8B49-8D6B-B3C6A9F001E5}"/>
              </a:ext>
            </a:extLst>
          </p:cNvPr>
          <p:cNvSpPr/>
          <p:nvPr/>
        </p:nvSpPr>
        <p:spPr>
          <a:xfrm>
            <a:off x="8007087" y="5394409"/>
            <a:ext cx="10958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Metadata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60B8D04-7CFF-4341-A9E4-57C78787E243}"/>
              </a:ext>
            </a:extLst>
          </p:cNvPr>
          <p:cNvSpPr/>
          <p:nvPr/>
        </p:nvSpPr>
        <p:spPr>
          <a:xfrm>
            <a:off x="10008883" y="5468549"/>
            <a:ext cx="10958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Metadata</a:t>
            </a:r>
          </a:p>
        </p:txBody>
      </p:sp>
    </p:spTree>
    <p:extLst>
      <p:ext uri="{BB962C8B-B14F-4D97-AF65-F5344CB8AC3E}">
        <p14:creationId xmlns:p14="http://schemas.microsoft.com/office/powerpoint/2010/main" val="14094819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Rectangle 136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9B7297-C99F-CA4A-ACB2-E8AD3B48E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0080"/>
            <a:ext cx="3096427" cy="5613236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Advantages of DBMS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548731A-A05A-8B49-8D6B-B3C6A9F001E5}"/>
              </a:ext>
            </a:extLst>
          </p:cNvPr>
          <p:cNvSpPr/>
          <p:nvPr/>
        </p:nvSpPr>
        <p:spPr>
          <a:xfrm>
            <a:off x="8007087" y="5394409"/>
            <a:ext cx="10958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Metadata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60B8D04-7CFF-4341-A9E4-57C78787E243}"/>
              </a:ext>
            </a:extLst>
          </p:cNvPr>
          <p:cNvSpPr/>
          <p:nvPr/>
        </p:nvSpPr>
        <p:spPr>
          <a:xfrm>
            <a:off x="10008883" y="5468549"/>
            <a:ext cx="10958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Metadata</a:t>
            </a:r>
          </a:p>
        </p:txBody>
      </p:sp>
      <p:pic>
        <p:nvPicPr>
          <p:cNvPr id="18434" name="Picture 2" descr="What is Database Management System (DBMS)? - Ducat Tutorials">
            <a:extLst>
              <a:ext uri="{FF2B5EF4-FFF2-40B4-BE49-F238E27FC236}">
                <a16:creationId xmlns:a16="http://schemas.microsoft.com/office/drawing/2014/main" id="{EEFC6218-A7B9-8C49-A0C3-F863CB2254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0"/>
            <a:ext cx="7924800" cy="6048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D25B738-7FF3-DF4A-BD6A-FD63D9E9FF6E}"/>
              </a:ext>
            </a:extLst>
          </p:cNvPr>
          <p:cNvSpPr/>
          <p:nvPr/>
        </p:nvSpPr>
        <p:spPr>
          <a:xfrm>
            <a:off x="5285363" y="621166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Open Sans" panose="020B0606030504020204" pitchFamily="34" charset="0"/>
              </a:rPr>
              <a:t>(What is Database Management System (DBMS)? - Ducat Tutorials, 2021)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8098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Rectangle 136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9B7297-C99F-CA4A-ACB2-E8AD3B48E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885" y="640080"/>
            <a:ext cx="3493214" cy="5613236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Disadvantages of DBMS</a:t>
            </a:r>
          </a:p>
        </p:txBody>
      </p:sp>
      <p:pic>
        <p:nvPicPr>
          <p:cNvPr id="22530" name="Picture 2" descr="Disadvantages Of Dbms - Herunterladen">
            <a:extLst>
              <a:ext uri="{FF2B5EF4-FFF2-40B4-BE49-F238E27FC236}">
                <a16:creationId xmlns:a16="http://schemas.microsoft.com/office/drawing/2014/main" id="{8D09ACE6-C11B-B44C-A565-EA5BD20AAC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1141" y="1607905"/>
            <a:ext cx="6274085" cy="3529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19986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2" name="Rectangle 191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6" name="Freeform: Shape 195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9B7297-C99F-CA4A-ACB2-E8AD3B48E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Types of Database</a:t>
            </a:r>
          </a:p>
        </p:txBody>
      </p:sp>
      <p:pic>
        <p:nvPicPr>
          <p:cNvPr id="24578" name="Picture 2" descr="DBMS | Types of Databases - javatpoint">
            <a:extLst>
              <a:ext uri="{FF2B5EF4-FFF2-40B4-BE49-F238E27FC236}">
                <a16:creationId xmlns:a16="http://schemas.microsoft.com/office/drawing/2014/main" id="{68ADAB76-113B-9B4D-9DEF-E0472E6025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02428" y="1786785"/>
            <a:ext cx="7225748" cy="3284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572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08E89D5E-1885-4160-AC77-CC471DD1D0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9B7297-C99F-CA4A-ACB2-E8AD3B48E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Current Trends</a:t>
            </a: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550D2BD1-98F9-412D-905B-3A843EF40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585216" y="297180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53E227A1-D4C6-5242-86A6-46C95664D837}"/>
              </a:ext>
            </a:extLst>
          </p:cNvPr>
          <p:cNvSpPr txBox="1">
            <a:spLocks/>
          </p:cNvSpPr>
          <p:nvPr/>
        </p:nvSpPr>
        <p:spPr>
          <a:xfrm>
            <a:off x="4539048" y="4981423"/>
            <a:ext cx="7001247" cy="2484884"/>
          </a:xfrm>
          <a:prstGeom prst="rect">
            <a:avLst/>
          </a:prstGeom>
        </p:spPr>
        <p:txBody>
          <a:bodyPr vert="horz" lIns="9000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3200" b="1" dirty="0"/>
          </a:p>
        </p:txBody>
      </p:sp>
      <p:graphicFrame>
        <p:nvGraphicFramePr>
          <p:cNvPr id="139" name="Content Placeholder 5">
            <a:extLst>
              <a:ext uri="{FF2B5EF4-FFF2-40B4-BE49-F238E27FC236}">
                <a16:creationId xmlns:a16="http://schemas.microsoft.com/office/drawing/2014/main" id="{3CC9136A-44E3-4D48-A0CD-FEECD5A0976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280025" y="642938"/>
          <a:ext cx="6269038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377109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434B00-C2A7-FF4B-92AC-391FCE291322}"/>
              </a:ext>
            </a:extLst>
          </p:cNvPr>
          <p:cNvSpPr txBox="1"/>
          <p:nvPr/>
        </p:nvSpPr>
        <p:spPr>
          <a:xfrm>
            <a:off x="4201582" y="618657"/>
            <a:ext cx="4058839" cy="5546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6000" dirty="0">
                <a:latin typeface="Snell Roundhand" panose="02000603080000090004" pitchFamily="2" charset="77"/>
              </a:rPr>
              <a:t>Thank You</a:t>
            </a:r>
          </a:p>
        </p:txBody>
      </p:sp>
      <p:pic>
        <p:nvPicPr>
          <p:cNvPr id="6" name="Graphic 5" descr="Handshake">
            <a:extLst>
              <a:ext uri="{FF2B5EF4-FFF2-40B4-BE49-F238E27FC236}">
                <a16:creationId xmlns:a16="http://schemas.microsoft.com/office/drawing/2014/main" id="{9CC56D25-B85A-46EE-B99D-FF09C31D0A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14293" y="1740066"/>
            <a:ext cx="3615776" cy="3615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7939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Rectangle 136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9B7297-C99F-CA4A-ACB2-E8AD3B48E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0080"/>
            <a:ext cx="3199484" cy="5613236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References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5D4417-85A8-3E4A-94A0-841941A5CE98}"/>
              </a:ext>
            </a:extLst>
          </p:cNvPr>
          <p:cNvSpPr txBox="1"/>
          <p:nvPr/>
        </p:nvSpPr>
        <p:spPr>
          <a:xfrm>
            <a:off x="4529138" y="742950"/>
            <a:ext cx="732948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Emasri</a:t>
            </a:r>
            <a:r>
              <a:rPr lang="en-US" dirty="0"/>
              <a:t> R and </a:t>
            </a:r>
            <a:r>
              <a:rPr lang="en-US" dirty="0" err="1"/>
              <a:t>Navathe</a:t>
            </a:r>
            <a:r>
              <a:rPr lang="en-US" dirty="0"/>
              <a:t> S (2017), </a:t>
            </a:r>
            <a:r>
              <a:rPr lang="en-US" i="1" dirty="0"/>
              <a:t>Fundaments of Database Systems, 7</a:t>
            </a:r>
            <a:r>
              <a:rPr lang="en-US" baseline="30000" dirty="0"/>
              <a:t>th</a:t>
            </a:r>
            <a:r>
              <a:rPr lang="en-US" dirty="0"/>
              <a:t> Edition, Pearson Education Ltd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Negi M, (2019), </a:t>
            </a:r>
            <a:r>
              <a:rPr lang="en-US" i="1" dirty="0"/>
              <a:t>Fundamentals of Database Management System,</a:t>
            </a:r>
            <a:r>
              <a:rPr lang="en-US" dirty="0"/>
              <a:t> BPB Publications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Zygiaris</a:t>
            </a:r>
            <a:r>
              <a:rPr lang="en-US" dirty="0"/>
              <a:t> S (2018), </a:t>
            </a:r>
            <a:r>
              <a:rPr lang="en-US" i="1" dirty="0"/>
              <a:t>Database Management Systems</a:t>
            </a:r>
            <a:r>
              <a:rPr lang="en-US" dirty="0"/>
              <a:t>, </a:t>
            </a:r>
            <a:r>
              <a:rPr lang="en-US" dirty="0" err="1"/>
              <a:t>Emerad</a:t>
            </a:r>
            <a:r>
              <a:rPr lang="en-US" dirty="0"/>
              <a:t> Publishing Limited.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Tutorial And Example. 2021. </a:t>
            </a:r>
            <a:r>
              <a:rPr lang="en-GB" i="1" dirty="0"/>
              <a:t>Applications of DBMS - Tutorial And Example</a:t>
            </a:r>
            <a:r>
              <a:rPr lang="en-GB" dirty="0"/>
              <a:t>. [online] Available at: &lt;https://</a:t>
            </a:r>
            <a:r>
              <a:rPr lang="en-GB" dirty="0" err="1"/>
              <a:t>www.tutorialandexample.com</a:t>
            </a:r>
            <a:r>
              <a:rPr lang="en-GB" dirty="0"/>
              <a:t>/applications-of-</a:t>
            </a:r>
            <a:r>
              <a:rPr lang="en-GB" dirty="0" err="1"/>
              <a:t>dbms</a:t>
            </a:r>
            <a:r>
              <a:rPr lang="en-GB" dirty="0"/>
              <a:t>/&gt; [Accessed 22 June 2021].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Ducat Tutorials. 2021. </a:t>
            </a:r>
            <a:r>
              <a:rPr lang="en-GB" i="1" dirty="0"/>
              <a:t>What is Database Management System (DBMS)? - Ducat Tutorials</a:t>
            </a:r>
            <a:r>
              <a:rPr lang="en-GB" dirty="0"/>
              <a:t>. [online] Available at: &lt;https://</a:t>
            </a:r>
            <a:r>
              <a:rPr lang="en-GB" dirty="0" err="1"/>
              <a:t>tutorials.ducatindia.com</a:t>
            </a:r>
            <a:r>
              <a:rPr lang="en-GB" dirty="0"/>
              <a:t>/</a:t>
            </a:r>
            <a:r>
              <a:rPr lang="en-GB" dirty="0" err="1"/>
              <a:t>dbms</a:t>
            </a:r>
            <a:r>
              <a:rPr lang="en-GB" dirty="0"/>
              <a:t>/what-is-database-management-system-</a:t>
            </a:r>
            <a:r>
              <a:rPr lang="en-GB" dirty="0" err="1"/>
              <a:t>dbms</a:t>
            </a:r>
            <a:r>
              <a:rPr lang="en-GB" dirty="0"/>
              <a:t>/&gt; [Accessed 22 June 2021].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29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ectangle 78">
            <a:extLst>
              <a:ext uri="{FF2B5EF4-FFF2-40B4-BE49-F238E27FC236}">
                <a16:creationId xmlns:a16="http://schemas.microsoft.com/office/drawing/2014/main" id="{B819A166-7571-4003-A6B8-B62034C3E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0932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9B7297-C99F-CA4A-ACB2-E8AD3B48E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Learning Outcomes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53E227A1-D4C6-5242-86A6-46C95664D837}"/>
              </a:ext>
            </a:extLst>
          </p:cNvPr>
          <p:cNvSpPr txBox="1">
            <a:spLocks/>
          </p:cNvSpPr>
          <p:nvPr/>
        </p:nvSpPr>
        <p:spPr>
          <a:xfrm>
            <a:off x="4539048" y="4981423"/>
            <a:ext cx="7001247" cy="2484884"/>
          </a:xfrm>
          <a:prstGeom prst="rect">
            <a:avLst/>
          </a:prstGeom>
        </p:spPr>
        <p:txBody>
          <a:bodyPr vert="horz" lIns="9000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3200" b="1" dirty="0"/>
          </a:p>
        </p:txBody>
      </p:sp>
      <p:graphicFrame>
        <p:nvGraphicFramePr>
          <p:cNvPr id="139" name="Content Placeholder 5">
            <a:extLst>
              <a:ext uri="{FF2B5EF4-FFF2-40B4-BE49-F238E27FC236}">
                <a16:creationId xmlns:a16="http://schemas.microsoft.com/office/drawing/2014/main" id="{3CC9136A-44E3-4D48-A0CD-FEECD5A097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6083906"/>
              </p:ext>
            </p:extLst>
          </p:nvPr>
        </p:nvGraphicFramePr>
        <p:xfrm>
          <a:off x="5468389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55152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Rectangle 138">
            <a:extLst>
              <a:ext uri="{FF2B5EF4-FFF2-40B4-BE49-F238E27FC236}">
                <a16:creationId xmlns:a16="http://schemas.microsoft.com/office/drawing/2014/main" id="{3F24A09B-713F-43FC-AB6E-B880839685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9B7297-C99F-CA4A-ACB2-E8AD3B48E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744" y="640080"/>
            <a:ext cx="4173905" cy="557781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Database Management System</a:t>
            </a:r>
            <a:br>
              <a:rPr lang="en-US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Applications</a:t>
            </a:r>
          </a:p>
        </p:txBody>
      </p: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0B91AB35-C3B4-4B70-B3DD-13D63B7DA2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33975" y="2423149"/>
            <a:ext cx="0" cy="201168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Applications of DBMS">
            <a:extLst>
              <a:ext uri="{FF2B5EF4-FFF2-40B4-BE49-F238E27FC236}">
                <a16:creationId xmlns:a16="http://schemas.microsoft.com/office/drawing/2014/main" id="{4CD6176A-D8F1-FA44-B841-1DDAE9BFF3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9748" y="972766"/>
            <a:ext cx="6562252" cy="50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A6CAE21-52F8-A447-B32D-985AEFDFEB13}"/>
              </a:ext>
            </a:extLst>
          </p:cNvPr>
          <p:cNvSpPr/>
          <p:nvPr/>
        </p:nvSpPr>
        <p:spPr>
          <a:xfrm>
            <a:off x="5676358" y="6259908"/>
            <a:ext cx="57420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Open Sans" panose="020B0606030504020204" pitchFamily="34" charset="0"/>
              </a:rPr>
              <a:t>(Applications of DBMS - Tutorial And Example, 2021)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987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434" name="Rectangle 2">
            <a:extLst>
              <a:ext uri="{FF2B5EF4-FFF2-40B4-BE49-F238E27FC236}">
                <a16:creationId xmlns:a16="http://schemas.microsoft.com/office/drawing/2014/main" id="{2EDAD218-940E-C440-BCD3-108BC0187C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pPr eaLnBrk="1" hangingPunct="1"/>
            <a:r>
              <a:rPr lang="en-US" altLang="en-US" sz="4000">
                <a:solidFill>
                  <a:srgbClr val="FFFFFF"/>
                </a:solidFill>
                <a:latin typeface="+mn-lt"/>
              </a:rPr>
              <a:t>Information</a:t>
            </a:r>
          </a:p>
        </p:txBody>
      </p:sp>
      <p:sp>
        <p:nvSpPr>
          <p:cNvPr id="18433" name="Slide Number Placeholder 4">
            <a:extLst>
              <a:ext uri="{FF2B5EF4-FFF2-40B4-BE49-F238E27FC236}">
                <a16:creationId xmlns:a16="http://schemas.microsoft.com/office/drawing/2014/main" id="{1BAB6B99-EAAB-6745-8B94-1C4B55520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20" y="6455664"/>
            <a:ext cx="448056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</a:pPr>
            <a:fld id="{898FA52E-50B7-A44E-B2BB-70FC045E3A05}" type="slidenum">
              <a:rPr lang="ar-SA" altLang="en-US" sz="1100">
                <a:solidFill>
                  <a:schemeClr val="tx1">
                    <a:lumMod val="50000"/>
                    <a:lumOff val="50000"/>
                  </a:schemeClr>
                </a:solidFill>
                <a:latin typeface="Arial Black" panose="020B0604020202020204" pitchFamily="34" charset="0"/>
              </a:rPr>
              <a:pPr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</a:pPr>
              <a:t>4</a:t>
            </a:fld>
            <a:endParaRPr lang="en-US" altLang="en-US" sz="1100">
              <a:solidFill>
                <a:schemeClr val="tx1">
                  <a:lumMod val="50000"/>
                  <a:lumOff val="50000"/>
                </a:schemeClr>
              </a:solidFill>
              <a:latin typeface="Arial Black" panose="020B0604020202020204" pitchFamily="34" charset="0"/>
            </a:endParaRPr>
          </a:p>
        </p:txBody>
      </p:sp>
      <p:graphicFrame>
        <p:nvGraphicFramePr>
          <p:cNvPr id="18442" name="Rectangle 3">
            <a:extLst>
              <a:ext uri="{FF2B5EF4-FFF2-40B4-BE49-F238E27FC236}">
                <a16:creationId xmlns:a16="http://schemas.microsoft.com/office/drawing/2014/main" id="{5D44E83B-84CE-42AE-8730-C10E343D3CA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81991579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94896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444" name="Rectangle 79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34" name="Rectangle 2">
            <a:extLst>
              <a:ext uri="{FF2B5EF4-FFF2-40B4-BE49-F238E27FC236}">
                <a16:creationId xmlns:a16="http://schemas.microsoft.com/office/drawing/2014/main" id="{2EDAD218-940E-C440-BCD3-108BC0187C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/>
          </a:bodyPr>
          <a:lstStyle/>
          <a:p>
            <a:pPr eaLnBrk="1" hangingPunct="1"/>
            <a:r>
              <a:rPr lang="en-US" altLang="en-US" sz="4000" dirty="0">
                <a:latin typeface="+mn-lt"/>
              </a:rPr>
              <a:t>Traffic Signal</a:t>
            </a:r>
          </a:p>
        </p:txBody>
      </p:sp>
      <p:grpSp>
        <p:nvGrpSpPr>
          <p:cNvPr id="18445" name="Group 81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8446" name="Rectangle 82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47" name="Rectangle 83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448" name="Rectangle 85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49" name="Rectangle 87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50" name="Rectangle 89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 descr="Traffic light - Simple English Wikipedia, the free encyclopedia">
            <a:extLst>
              <a:ext uri="{FF2B5EF4-FFF2-40B4-BE49-F238E27FC236}">
                <a16:creationId xmlns:a16="http://schemas.microsoft.com/office/drawing/2014/main" id="{05833FD4-AF4F-BA45-8C73-82B32079E5C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9" r="-2" b="-2"/>
          <a:stretch/>
        </p:blipFill>
        <p:spPr bwMode="auto">
          <a:xfrm>
            <a:off x="6561438" y="1256552"/>
            <a:ext cx="4644052" cy="4501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433" name="Slide Number Placeholder 4">
            <a:extLst>
              <a:ext uri="{FF2B5EF4-FFF2-40B4-BE49-F238E27FC236}">
                <a16:creationId xmlns:a16="http://schemas.microsoft.com/office/drawing/2014/main" id="{1BAB6B99-EAAB-6745-8B94-1C4B55520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85070" y="6492240"/>
            <a:ext cx="1055716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</a:pPr>
            <a:fld id="{898FA52E-50B7-A44E-B2BB-70FC045E3A05}" type="slidenum">
              <a:rPr lang="ar-SA" altLang="en-US" sz="1800" smtClean="0">
                <a:latin typeface="Arial Black" panose="020B0604020202020204" pitchFamily="34" charset="0"/>
              </a:rPr>
              <a:pPr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</a:pPr>
              <a:t>5</a:t>
            </a:fld>
            <a:endParaRPr lang="en-US" altLang="en-US" sz="1800">
              <a:latin typeface="Arial Black" panose="020B0604020202020204" pitchFamily="34" charset="0"/>
            </a:endParaRPr>
          </a:p>
        </p:txBody>
      </p:sp>
      <p:graphicFrame>
        <p:nvGraphicFramePr>
          <p:cNvPr id="18442" name="Rectangle 3">
            <a:extLst>
              <a:ext uri="{FF2B5EF4-FFF2-40B4-BE49-F238E27FC236}">
                <a16:creationId xmlns:a16="http://schemas.microsoft.com/office/drawing/2014/main" id="{5D44E83B-84CE-42AE-8730-C10E343D3CA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7860853"/>
              </p:ext>
            </p:extLst>
          </p:nvPr>
        </p:nvGraphicFramePr>
        <p:xfrm>
          <a:off x="590719" y="2330505"/>
          <a:ext cx="4559425" cy="39795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663990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ectangle 78">
            <a:extLst>
              <a:ext uri="{FF2B5EF4-FFF2-40B4-BE49-F238E27FC236}">
                <a16:creationId xmlns:a16="http://schemas.microsoft.com/office/drawing/2014/main" id="{B819A166-7571-4003-A6B8-B62034C3E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0932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9B7297-C99F-CA4A-ACB2-E8AD3B48E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Information System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53E227A1-D4C6-5242-86A6-46C95664D837}"/>
              </a:ext>
            </a:extLst>
          </p:cNvPr>
          <p:cNvSpPr txBox="1">
            <a:spLocks/>
          </p:cNvSpPr>
          <p:nvPr/>
        </p:nvSpPr>
        <p:spPr>
          <a:xfrm>
            <a:off x="4539048" y="4981423"/>
            <a:ext cx="7001247" cy="2484884"/>
          </a:xfrm>
          <a:prstGeom prst="rect">
            <a:avLst/>
          </a:prstGeom>
        </p:spPr>
        <p:txBody>
          <a:bodyPr vert="horz" lIns="9000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3200" b="1" dirty="0"/>
          </a:p>
        </p:txBody>
      </p:sp>
      <p:graphicFrame>
        <p:nvGraphicFramePr>
          <p:cNvPr id="139" name="Content Placeholder 5">
            <a:extLst>
              <a:ext uri="{FF2B5EF4-FFF2-40B4-BE49-F238E27FC236}">
                <a16:creationId xmlns:a16="http://schemas.microsoft.com/office/drawing/2014/main" id="{3CC9136A-44E3-4D48-A0CD-FEECD5A0976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468389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607500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Rectangle 136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9B7297-C99F-CA4A-ACB2-E8AD3B48E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0080"/>
            <a:ext cx="3096427" cy="5613236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Data and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94E2D1-18B2-4847-AF05-5B3A59AF96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7651" y="208721"/>
            <a:ext cx="7001247" cy="1789043"/>
          </a:xfrm>
        </p:spPr>
        <p:txBody>
          <a:bodyPr lIns="90000" anchor="ctr">
            <a:normAutofit/>
          </a:bodyPr>
          <a:lstStyle/>
          <a:p>
            <a:r>
              <a:rPr lang="en-US" b="1" dirty="0"/>
              <a:t>Database</a:t>
            </a:r>
            <a:r>
              <a:rPr lang="en-US" dirty="0"/>
              <a:t> is a collection of </a:t>
            </a:r>
            <a:r>
              <a:rPr lang="en-US" b="1" dirty="0"/>
              <a:t>related data </a:t>
            </a:r>
            <a:r>
              <a:rPr lang="en-US" dirty="0"/>
              <a:t>and </a:t>
            </a:r>
            <a:r>
              <a:rPr lang="en-US" b="1" dirty="0"/>
              <a:t>data</a:t>
            </a:r>
            <a:r>
              <a:rPr lang="en-US" dirty="0"/>
              <a:t> is a collection of facts and figures that can be </a:t>
            </a:r>
            <a:r>
              <a:rPr lang="en-US" b="1" dirty="0"/>
              <a:t>processed to produce information</a:t>
            </a:r>
          </a:p>
        </p:txBody>
      </p:sp>
      <p:pic>
        <p:nvPicPr>
          <p:cNvPr id="6148" name="Picture 4" descr="1. Data and Database&#10;Database is a collection of related data and&#10;data is a collection of facts and figures that&#10;can be pr...">
            <a:extLst>
              <a:ext uri="{FF2B5EF4-FFF2-40B4-BE49-F238E27FC236}">
                <a16:creationId xmlns:a16="http://schemas.microsoft.com/office/drawing/2014/main" id="{820F9961-0DC5-3D41-A99C-0EBCED0004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30" t="57414" r="15891" b="11711"/>
          <a:stretch/>
        </p:blipFill>
        <p:spPr bwMode="auto">
          <a:xfrm>
            <a:off x="4865642" y="1862616"/>
            <a:ext cx="6079887" cy="2488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BEFC0B2-6432-404D-9D5A-AFBC3DA804EC}"/>
              </a:ext>
            </a:extLst>
          </p:cNvPr>
          <p:cNvSpPr txBox="1"/>
          <p:nvPr/>
        </p:nvSpPr>
        <p:spPr>
          <a:xfrm>
            <a:off x="6269712" y="3281794"/>
            <a:ext cx="1618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Metadata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A5E81A0-9296-3645-8723-7B3611801E50}"/>
              </a:ext>
            </a:extLst>
          </p:cNvPr>
          <p:cNvSpPr txBox="1"/>
          <p:nvPr/>
        </p:nvSpPr>
        <p:spPr>
          <a:xfrm>
            <a:off x="8622330" y="3286897"/>
            <a:ext cx="1618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Metadata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53E227A1-D4C6-5242-86A6-46C95664D837}"/>
              </a:ext>
            </a:extLst>
          </p:cNvPr>
          <p:cNvSpPr txBox="1">
            <a:spLocks/>
          </p:cNvSpPr>
          <p:nvPr/>
        </p:nvSpPr>
        <p:spPr>
          <a:xfrm>
            <a:off x="4539048" y="4981423"/>
            <a:ext cx="7001247" cy="2484884"/>
          </a:xfrm>
          <a:prstGeom prst="rect">
            <a:avLst/>
          </a:prstGeom>
        </p:spPr>
        <p:txBody>
          <a:bodyPr vert="horz" lIns="9000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32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2B2AC3-3231-1E4F-A432-CD3E66D4A671}"/>
              </a:ext>
            </a:extLst>
          </p:cNvPr>
          <p:cNvSpPr txBox="1"/>
          <p:nvPr/>
        </p:nvSpPr>
        <p:spPr>
          <a:xfrm>
            <a:off x="4860234" y="5745665"/>
            <a:ext cx="6622760" cy="86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b="1" dirty="0"/>
              <a:t>Metadata</a:t>
            </a:r>
            <a:r>
              <a:rPr lang="en-US" sz="2800" b="1" i="1" dirty="0"/>
              <a:t>:</a:t>
            </a:r>
            <a:r>
              <a:rPr lang="en-US" sz="2800" dirty="0"/>
              <a:t> data that describes the properties and context of user data</a:t>
            </a:r>
            <a:endParaRPr lang="en-GB" sz="28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DE77540-CCC5-434F-9882-E8E70033D3BC}"/>
              </a:ext>
            </a:extLst>
          </p:cNvPr>
          <p:cNvSpPr/>
          <p:nvPr/>
        </p:nvSpPr>
        <p:spPr>
          <a:xfrm>
            <a:off x="4886739" y="4339557"/>
            <a:ext cx="719924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800" dirty="0"/>
              <a:t>Data can be</a:t>
            </a:r>
            <a:r>
              <a:rPr lang="en-US" sz="2800" b="1" dirty="0"/>
              <a:t>: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800" b="1" dirty="0"/>
              <a:t>Structured: </a:t>
            </a:r>
            <a:r>
              <a:rPr lang="en-US" sz="2800" dirty="0"/>
              <a:t>numbers, text, dates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800" b="1" dirty="0"/>
              <a:t>Unstructured: </a:t>
            </a:r>
            <a:r>
              <a:rPr lang="en-US" sz="2800" dirty="0"/>
              <a:t>images, video, documents</a:t>
            </a:r>
          </a:p>
        </p:txBody>
      </p:sp>
    </p:spTree>
    <p:extLst>
      <p:ext uri="{BB962C8B-B14F-4D97-AF65-F5344CB8AC3E}">
        <p14:creationId xmlns:p14="http://schemas.microsoft.com/office/powerpoint/2010/main" val="25839669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Rectangle 136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9B7297-C99F-CA4A-ACB2-E8AD3B48E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0080"/>
            <a:ext cx="3199484" cy="5613236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Database Management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94E2D1-18B2-4847-AF05-5B3A59AF96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7286" y="640082"/>
            <a:ext cx="7001247" cy="2484884"/>
          </a:xfrm>
        </p:spPr>
        <p:txBody>
          <a:bodyPr lIns="90000" anchor="ctr">
            <a:normAutofit fontScale="92500" lnSpcReduction="10000"/>
          </a:bodyPr>
          <a:lstStyle/>
          <a:p>
            <a:r>
              <a:rPr lang="en-GB" sz="3200" b="1" dirty="0"/>
              <a:t>A software product for the persistent, consistent and application independent storage and management of data. </a:t>
            </a:r>
          </a:p>
          <a:p>
            <a:r>
              <a:rPr lang="en-GB" sz="3200" b="1" dirty="0"/>
              <a:t>It stores data in such a way that it becomes easier to retrieve, manipulate, and produce information. </a:t>
            </a:r>
            <a:endParaRPr lang="en-US" sz="3200" b="1" dirty="0"/>
          </a:p>
        </p:txBody>
      </p:sp>
      <p:pic>
        <p:nvPicPr>
          <p:cNvPr id="8194" name="Picture 2" descr="2. Database Management System&#10;A software product for the persistent, consistent&#10;and application independent storage and&#10;ma...">
            <a:extLst>
              <a:ext uri="{FF2B5EF4-FFF2-40B4-BE49-F238E27FC236}">
                <a16:creationId xmlns:a16="http://schemas.microsoft.com/office/drawing/2014/main" id="{81BAA6CD-6BB3-F042-9B2B-91F40167847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951" t="66149" r="12230" b="2976"/>
          <a:stretch/>
        </p:blipFill>
        <p:spPr bwMode="auto">
          <a:xfrm>
            <a:off x="4905632" y="3583460"/>
            <a:ext cx="6054811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8ACA2F0-C755-9043-9C6C-358B9B7A11D6}"/>
              </a:ext>
            </a:extLst>
          </p:cNvPr>
          <p:cNvSpPr txBox="1"/>
          <p:nvPr/>
        </p:nvSpPr>
        <p:spPr>
          <a:xfrm>
            <a:off x="5857103" y="5622324"/>
            <a:ext cx="1618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Metadata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77A020E-C323-4E46-97B7-CD38E21B936A}"/>
              </a:ext>
            </a:extLst>
          </p:cNvPr>
          <p:cNvSpPr/>
          <p:nvPr/>
        </p:nvSpPr>
        <p:spPr>
          <a:xfrm>
            <a:off x="8624926" y="5616831"/>
            <a:ext cx="10958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Metadata</a:t>
            </a:r>
          </a:p>
        </p:txBody>
      </p:sp>
    </p:spTree>
    <p:extLst>
      <p:ext uri="{BB962C8B-B14F-4D97-AF65-F5344CB8AC3E}">
        <p14:creationId xmlns:p14="http://schemas.microsoft.com/office/powerpoint/2010/main" val="2456064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Rectangle 191">
            <a:extLst>
              <a:ext uri="{FF2B5EF4-FFF2-40B4-BE49-F238E27FC236}">
                <a16:creationId xmlns:a16="http://schemas.microsoft.com/office/drawing/2014/main" id="{3F24A09B-713F-43FC-AB6E-B880839685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9B7297-C99F-CA4A-ACB2-E8AD3B48E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744" y="640080"/>
            <a:ext cx="4173905" cy="557781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Database Management System</a:t>
            </a:r>
            <a:br>
              <a:rPr lang="en-US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Components</a:t>
            </a:r>
          </a:p>
        </p:txBody>
      </p: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0B91AB35-C3B4-4B70-B3DD-13D63B7DA2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33975" y="2423149"/>
            <a:ext cx="0" cy="201168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482" name="Picture 2" descr="Components of DBMS | LaptrinhX">
            <a:extLst>
              <a:ext uri="{FF2B5EF4-FFF2-40B4-BE49-F238E27FC236}">
                <a16:creationId xmlns:a16="http://schemas.microsoft.com/office/drawing/2014/main" id="{CEFD9F6E-CA2E-DD4A-9BD7-3FACE09218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6000" y="1243525"/>
            <a:ext cx="5459470" cy="4371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79877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422</TotalTime>
  <Words>505</Words>
  <Application>Microsoft Macintosh PowerPoint</Application>
  <PresentationFormat>Widescreen</PresentationFormat>
  <Paragraphs>78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Arial Black</vt:lpstr>
      <vt:lpstr>Calibri</vt:lpstr>
      <vt:lpstr>Calibri Light</vt:lpstr>
      <vt:lpstr>Open Sans</vt:lpstr>
      <vt:lpstr>Snell Roundhand</vt:lpstr>
      <vt:lpstr>Office Theme</vt:lpstr>
      <vt:lpstr>Database Management System</vt:lpstr>
      <vt:lpstr>Learning Outcomes</vt:lpstr>
      <vt:lpstr>Database Management System Applications</vt:lpstr>
      <vt:lpstr>Information</vt:lpstr>
      <vt:lpstr>Traffic Signal</vt:lpstr>
      <vt:lpstr>Information System</vt:lpstr>
      <vt:lpstr>Data and Database</vt:lpstr>
      <vt:lpstr>Database Management System</vt:lpstr>
      <vt:lpstr>Database Management System Components</vt:lpstr>
      <vt:lpstr>Database Management System Examples</vt:lpstr>
      <vt:lpstr>Database System</vt:lpstr>
      <vt:lpstr>Information System</vt:lpstr>
      <vt:lpstr>Advantages of DBMS</vt:lpstr>
      <vt:lpstr>Disadvantages of DBMS</vt:lpstr>
      <vt:lpstr>Types of Database</vt:lpstr>
      <vt:lpstr>Current Trends</vt:lpstr>
      <vt:lpstr>PowerPoint Presentation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Chandranna Rayadurg</dc:creator>
  <cp:lastModifiedBy>Chandranna Rayadurg</cp:lastModifiedBy>
  <cp:revision>26</cp:revision>
  <dcterms:created xsi:type="dcterms:W3CDTF">2021-06-21T10:51:28Z</dcterms:created>
  <dcterms:modified xsi:type="dcterms:W3CDTF">2021-06-22T11:13:10Z</dcterms:modified>
</cp:coreProperties>
</file>